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308" r:id="rId3"/>
    <p:sldId id="264" r:id="rId4"/>
    <p:sldId id="298" r:id="rId5"/>
    <p:sldId id="299" r:id="rId6"/>
    <p:sldId id="292" r:id="rId7"/>
    <p:sldId id="291" r:id="rId8"/>
    <p:sldId id="302" r:id="rId9"/>
    <p:sldId id="293" r:id="rId10"/>
    <p:sldId id="294" r:id="rId11"/>
    <p:sldId id="295" r:id="rId12"/>
    <p:sldId id="304" r:id="rId13"/>
    <p:sldId id="300" r:id="rId14"/>
    <p:sldId id="307" r:id="rId15"/>
    <p:sldId id="306" r:id="rId16"/>
    <p:sldId id="260" r:id="rId17"/>
    <p:sldId id="301" r:id="rId18"/>
    <p:sldId id="309" r:id="rId19"/>
  </p:sldIdLst>
  <p:sldSz cx="6858000" cy="51435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164A"/>
    <a:srgbClr val="FA8F00"/>
    <a:srgbClr val="5DF0FF"/>
    <a:srgbClr val="FF4747"/>
    <a:srgbClr val="A2023F"/>
    <a:srgbClr val="C23E47"/>
    <a:srgbClr val="5EEC3C"/>
    <a:srgbClr val="5B4101"/>
    <a:srgbClr val="956B01"/>
    <a:srgbClr val="FE7A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B61BAA-6CF2-4E8A-A3C8-144A1ACE30CF}" v="5" dt="2023-08-08T11:31:10.9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1" d="100"/>
          <a:sy n="91" d="100"/>
        </p:scale>
        <p:origin x="342" y="66"/>
      </p:cViewPr>
      <p:guideLst>
        <p:guide orient="horz" pos="162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4C8EF0C2-253D-4D5A-A578-DBB4FB856EB3}" type="datetimeFigureOut">
              <a:rPr lang="en-US" smtClean="0"/>
              <a:t>9/26/2023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AB35DAD4-4D67-43F8-A914-F76383939073}" type="slidenum">
              <a:rPr lang="en-US" smtClean="0"/>
              <a:t>‹#›</a:t>
            </a:fld>
            <a:endParaRPr lang="en-US"/>
          </a:p>
        </p:txBody>
      </p:sp>
    </p:spTree>
    <p:extLst>
      <p:ext uri="{BB962C8B-B14F-4D97-AF65-F5344CB8AC3E}">
        <p14:creationId xmlns:p14="http://schemas.microsoft.com/office/powerpoint/2010/main" val="36103806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EA2EF4-2A21-47DD-9C5D-EA3FAC1C1212}" type="slidenum">
              <a:rPr lang="en-US" smtClean="0"/>
              <a:t>5</a:t>
            </a:fld>
            <a:endParaRPr lang="en-US"/>
          </a:p>
        </p:txBody>
      </p:sp>
    </p:spTree>
    <p:extLst>
      <p:ext uri="{BB962C8B-B14F-4D97-AF65-F5344CB8AC3E}">
        <p14:creationId xmlns:p14="http://schemas.microsoft.com/office/powerpoint/2010/main" val="7982366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350B06-B074-48FC-8CFD-53D2CD8FB95F}" type="slidenum">
              <a:rPr lang="en-US" smtClean="0"/>
              <a:t>16</a:t>
            </a:fld>
            <a:endParaRPr lang="en-US"/>
          </a:p>
        </p:txBody>
      </p:sp>
    </p:spTree>
    <p:extLst>
      <p:ext uri="{BB962C8B-B14F-4D97-AF65-F5344CB8AC3E}">
        <p14:creationId xmlns:p14="http://schemas.microsoft.com/office/powerpoint/2010/main" val="12845968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36724" y="1502816"/>
            <a:ext cx="6184553" cy="1221639"/>
          </a:xfrm>
          <a:noFill/>
          <a:effectLst/>
        </p:spPr>
        <p:txBody>
          <a:bodyPr>
            <a:normAutofit/>
          </a:bodyPr>
          <a:lstStyle>
            <a:lvl1pPr algn="r">
              <a:defRPr sz="2700">
                <a:solidFill>
                  <a:srgbClr val="FF0000"/>
                </a:solidFill>
                <a:effectLst>
                  <a:outerShdw blurRad="76200" dist="38100" dir="3000000" algn="ctr" rotWithShape="0">
                    <a:schemeClr val="tx1">
                      <a:alpha val="41000"/>
                    </a:schemeClr>
                  </a:outerShdw>
                </a:effectLst>
              </a:defRPr>
            </a:lvl1pPr>
          </a:lstStyle>
          <a:p>
            <a:r>
              <a:rPr lang="en-US"/>
              <a:t>Click to edit </a:t>
            </a:r>
            <a:br>
              <a:rPr lang="en-US"/>
            </a:br>
            <a:r>
              <a:rPr lang="en-US"/>
              <a:t>Master title style</a:t>
            </a:r>
          </a:p>
        </p:txBody>
      </p:sp>
      <p:sp>
        <p:nvSpPr>
          <p:cNvPr id="3" name="Subtitle 2"/>
          <p:cNvSpPr>
            <a:spLocks noGrp="1"/>
          </p:cNvSpPr>
          <p:nvPr>
            <p:ph type="subTitle" idx="1"/>
          </p:nvPr>
        </p:nvSpPr>
        <p:spPr>
          <a:xfrm>
            <a:off x="336724" y="2877160"/>
            <a:ext cx="6184553" cy="1068935"/>
          </a:xfrm>
          <a:noFill/>
        </p:spPr>
        <p:txBody>
          <a:bodyPr>
            <a:normAutofit/>
          </a:bodyPr>
          <a:lstStyle>
            <a:lvl1pPr marL="0" indent="0" algn="r">
              <a:buNone/>
              <a:defRPr sz="2100" b="0" i="0">
                <a:solidFill>
                  <a:srgbClr val="002060"/>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a:t>
            </a:r>
          </a:p>
          <a:p>
            <a:r>
              <a:rPr lang="en-US"/>
              <a:t>Master subtitle style</a:t>
            </a:r>
          </a:p>
        </p:txBody>
      </p:sp>
      <p:sp>
        <p:nvSpPr>
          <p:cNvPr id="4" name="Date Placeholder 3"/>
          <p:cNvSpPr>
            <a:spLocks noGrp="1"/>
          </p:cNvSpPr>
          <p:nvPr>
            <p:ph type="dt" sz="half" idx="10"/>
          </p:nvPr>
        </p:nvSpPr>
        <p:spPr/>
        <p:txBody>
          <a:bodyPr/>
          <a:lstStyle/>
          <a:p>
            <a:fld id="{53074F12-AA26-4AC8-9962-C36BB8F32554}" type="datetimeFigureOut">
              <a:rPr lang="en-US" smtClean="0"/>
              <a:pPr/>
              <a:t>9/26/2023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0450"/>
            <a:ext cx="41148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59581"/>
            <a:ext cx="41148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344216" y="4025504"/>
            <a:ext cx="41148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9/26/2023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9/26/2023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5979"/>
            <a:ext cx="154305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5979"/>
            <a:ext cx="451485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9/26/2023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pic>
        <p:nvPicPr>
          <p:cNvPr id="7" name="Picture 6" descr="E:\websites\free-power-point-templates\2012\logos.png">
            <a:extLst>
              <a:ext uri="{FF2B5EF4-FFF2-40B4-BE49-F238E27FC236}">
                <a16:creationId xmlns:a16="http://schemas.microsoft.com/office/drawing/2014/main" id="{08B89D22-1D6E-450B-881F-4D2A4C527F7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2856356" y="2326214"/>
            <a:ext cx="1097838" cy="52696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3609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6724" y="281175"/>
            <a:ext cx="6184553" cy="739290"/>
          </a:xfrm>
        </p:spPr>
        <p:txBody>
          <a:bodyPr>
            <a:normAutofit/>
          </a:bodyPr>
          <a:lstStyle>
            <a:lvl1pPr algn="r">
              <a:defRPr sz="2700" baseline="0">
                <a:solidFill>
                  <a:srgbClr val="FF0000"/>
                </a:solidFill>
                <a:effectLst>
                  <a:outerShdw blurRad="50800" dist="38100" dir="2700000" algn="tl" rotWithShape="0">
                    <a:prstClr val="black">
                      <a:alpha val="40000"/>
                    </a:prstClr>
                  </a:outerShdw>
                </a:effectLst>
              </a:defRPr>
            </a:lvl1pPr>
          </a:lstStyle>
          <a:p>
            <a:r>
              <a:rPr lang="en-US"/>
              <a:t>Click to edit Master title style</a:t>
            </a:r>
          </a:p>
        </p:txBody>
      </p:sp>
      <p:sp>
        <p:nvSpPr>
          <p:cNvPr id="3" name="Content Placeholder 2"/>
          <p:cNvSpPr>
            <a:spLocks noGrp="1"/>
          </p:cNvSpPr>
          <p:nvPr>
            <p:ph idx="1"/>
          </p:nvPr>
        </p:nvSpPr>
        <p:spPr>
          <a:xfrm>
            <a:off x="336724" y="1197406"/>
            <a:ext cx="6184553" cy="3512211"/>
          </a:xfrm>
        </p:spPr>
        <p:txBody>
          <a:bodyPr/>
          <a:lstStyle>
            <a:lvl1pPr algn="l">
              <a:defRPr sz="2100">
                <a:solidFill>
                  <a:srgbClr val="002060"/>
                </a:solidFill>
              </a:defRPr>
            </a:lvl1pPr>
            <a:lvl2pPr algn="l">
              <a:defRPr>
                <a:solidFill>
                  <a:srgbClr val="002060"/>
                </a:solidFill>
              </a:defRPr>
            </a:lvl2pPr>
            <a:lvl3pPr algn="l">
              <a:defRPr>
                <a:solidFill>
                  <a:srgbClr val="002060"/>
                </a:solidFill>
              </a:defRPr>
            </a:lvl3pPr>
            <a:lvl4pPr algn="l">
              <a:defRPr>
                <a:solidFill>
                  <a:srgbClr val="002060"/>
                </a:solidFill>
              </a:defRPr>
            </a:lvl4pPr>
            <a:lvl5pPr algn="l">
              <a:defRPr>
                <a:solidFill>
                  <a:srgbClr val="00206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9/26/2023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64471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96541" y="433880"/>
            <a:ext cx="4924736" cy="572644"/>
          </a:xfrm>
        </p:spPr>
        <p:txBody>
          <a:bodyPr>
            <a:normAutofit/>
          </a:bodyPr>
          <a:lstStyle>
            <a:lvl1pPr algn="l">
              <a:defRPr sz="2700">
                <a:solidFill>
                  <a:srgbClr val="FF0000"/>
                </a:solidFill>
                <a:effectLst>
                  <a:outerShdw blurRad="50800" dist="38100" dir="2700000" algn="tl" rotWithShape="0">
                    <a:prstClr val="black">
                      <a:alpha val="40000"/>
                    </a:prstClr>
                  </a:outerShdw>
                </a:effectLst>
              </a:defRPr>
            </a:lvl1pPr>
          </a:lstStyle>
          <a:p>
            <a:r>
              <a:rPr lang="en-US"/>
              <a:t>Click to edit Master title style</a:t>
            </a:r>
          </a:p>
        </p:txBody>
      </p:sp>
      <p:sp>
        <p:nvSpPr>
          <p:cNvPr id="3" name="Content Placeholder 2"/>
          <p:cNvSpPr>
            <a:spLocks noGrp="1"/>
          </p:cNvSpPr>
          <p:nvPr>
            <p:ph idx="1"/>
          </p:nvPr>
        </p:nvSpPr>
        <p:spPr>
          <a:xfrm>
            <a:off x="1596541" y="1198560"/>
            <a:ext cx="4924736" cy="3511061"/>
          </a:xfrm>
        </p:spPr>
        <p:txBody>
          <a:bodyPr/>
          <a:lstStyle>
            <a:lvl1pPr>
              <a:defRPr sz="2100">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9/26/2023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293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5176"/>
            <a:ext cx="58293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0035"/>
            <a:ext cx="58293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9/26/2023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0151"/>
            <a:ext cx="302895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0151"/>
            <a:ext cx="302895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074F12-AA26-4AC8-9962-C36BB8F32554}" type="datetimeFigureOut">
              <a:rPr lang="en-US" smtClean="0"/>
              <a:pPr/>
              <a:t>9/26/2023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36724" y="281176"/>
            <a:ext cx="6184553" cy="763525"/>
          </a:xfrm>
        </p:spPr>
        <p:txBody>
          <a:bodyPr>
            <a:normAutofit/>
          </a:bodyPr>
          <a:lstStyle>
            <a:lvl1pPr algn="r">
              <a:defRPr sz="2700" baseline="0">
                <a:solidFill>
                  <a:srgbClr val="FF0000"/>
                </a:solidFill>
                <a:effectLst>
                  <a:outerShdw blurRad="50800" dist="38100" dir="2700000" algn="tl" rotWithShape="0">
                    <a:prstClr val="black">
                      <a:alpha val="40000"/>
                    </a:prstClr>
                  </a:outerShdw>
                </a:effectLst>
              </a:defRPr>
            </a:lvl1pPr>
          </a:lstStyle>
          <a:p>
            <a:r>
              <a:rPr lang="en-US"/>
              <a:t>Click to edit Master title style</a:t>
            </a:r>
          </a:p>
        </p:txBody>
      </p:sp>
      <p:sp>
        <p:nvSpPr>
          <p:cNvPr id="3" name="Text Placeholder 2"/>
          <p:cNvSpPr>
            <a:spLocks noGrp="1"/>
          </p:cNvSpPr>
          <p:nvPr>
            <p:ph type="body" idx="1"/>
          </p:nvPr>
        </p:nvSpPr>
        <p:spPr>
          <a:xfrm>
            <a:off x="402659" y="1502815"/>
            <a:ext cx="3030141" cy="479822"/>
          </a:xfrm>
        </p:spPr>
        <p:txBody>
          <a:bodyPr anchor="b"/>
          <a:lstStyle>
            <a:lvl1pPr marL="0" indent="0" algn="ctr">
              <a:buNone/>
              <a:defRPr sz="1800" b="1">
                <a:solidFill>
                  <a:srgbClr val="002060"/>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02659" y="1934335"/>
            <a:ext cx="3030141" cy="2137871"/>
          </a:xfrm>
        </p:spPr>
        <p:txBody>
          <a:bodyPr/>
          <a:lstStyle>
            <a:lvl1pPr algn="ctr">
              <a:defRPr sz="1800">
                <a:solidFill>
                  <a:srgbClr val="002060"/>
                </a:solidFill>
              </a:defRPr>
            </a:lvl1pPr>
            <a:lvl2pPr algn="ctr">
              <a:defRPr sz="1500">
                <a:solidFill>
                  <a:srgbClr val="002060"/>
                </a:solidFill>
              </a:defRPr>
            </a:lvl2pPr>
            <a:lvl3pPr algn="ctr">
              <a:defRPr sz="1350">
                <a:solidFill>
                  <a:srgbClr val="002060"/>
                </a:solidFill>
              </a:defRPr>
            </a:lvl3pPr>
            <a:lvl4pPr algn="ctr">
              <a:defRPr sz="1200">
                <a:solidFill>
                  <a:srgbClr val="002060"/>
                </a:solidFill>
              </a:defRPr>
            </a:lvl4pPr>
            <a:lvl5pPr algn="ctr">
              <a:defRPr sz="1200">
                <a:solidFill>
                  <a:srgbClr val="002060"/>
                </a:solidFill>
              </a:defRPr>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29001" y="1502815"/>
            <a:ext cx="3031331" cy="479822"/>
          </a:xfrm>
        </p:spPr>
        <p:txBody>
          <a:bodyPr anchor="b"/>
          <a:lstStyle>
            <a:lvl1pPr marL="0" indent="0" algn="ctr">
              <a:buNone/>
              <a:defRPr sz="1800" b="1">
                <a:solidFill>
                  <a:srgbClr val="002060"/>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29001" y="1934335"/>
            <a:ext cx="3031331" cy="2137871"/>
          </a:xfrm>
        </p:spPr>
        <p:txBody>
          <a:bodyPr/>
          <a:lstStyle>
            <a:lvl1pPr algn="ctr">
              <a:defRPr sz="1800">
                <a:solidFill>
                  <a:srgbClr val="002060"/>
                </a:solidFill>
              </a:defRPr>
            </a:lvl1pPr>
            <a:lvl2pPr algn="ctr">
              <a:defRPr sz="1500">
                <a:solidFill>
                  <a:srgbClr val="002060"/>
                </a:solidFill>
              </a:defRPr>
            </a:lvl2pPr>
            <a:lvl3pPr algn="ctr">
              <a:defRPr sz="1350">
                <a:solidFill>
                  <a:srgbClr val="002060"/>
                </a:solidFill>
              </a:defRPr>
            </a:lvl3pPr>
            <a:lvl4pPr algn="ctr">
              <a:defRPr sz="1200">
                <a:solidFill>
                  <a:srgbClr val="002060"/>
                </a:solidFill>
              </a:defRPr>
            </a:lvl4pPr>
            <a:lvl5pPr algn="ctr">
              <a:defRPr sz="1200">
                <a:solidFill>
                  <a:srgbClr val="002060"/>
                </a:solidFill>
              </a:defRPr>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3074F12-AA26-4AC8-9962-C36BB8F32554}" type="datetimeFigureOut">
              <a:rPr lang="en-US" smtClean="0"/>
              <a:pPr/>
              <a:t>9/26/2023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074F12-AA26-4AC8-9962-C36BB8F32554}" type="datetimeFigureOut">
              <a:rPr lang="en-US" smtClean="0"/>
              <a:pPr/>
              <a:t>9/26/2023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9/26/2023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204787"/>
            <a:ext cx="2256235"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4789"/>
            <a:ext cx="3833813"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076327"/>
            <a:ext cx="2256235"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9/26/2023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1744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5979"/>
            <a:ext cx="61722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0151"/>
            <a:ext cx="61722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67263"/>
            <a:ext cx="16002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53074F12-AA26-4AC8-9962-C36BB8F32554}" type="datetimeFigureOut">
              <a:rPr lang="en-US" smtClean="0"/>
              <a:pPr/>
              <a:t>9/26/2023</a:t>
            </a:fld>
            <a:endParaRPr lang="en-US"/>
          </a:p>
        </p:txBody>
      </p:sp>
      <p:sp>
        <p:nvSpPr>
          <p:cNvPr id="5" name="Footer Placeholder 4"/>
          <p:cNvSpPr>
            <a:spLocks noGrp="1"/>
          </p:cNvSpPr>
          <p:nvPr>
            <p:ph type="ftr" sz="quarter" idx="3"/>
          </p:nvPr>
        </p:nvSpPr>
        <p:spPr>
          <a:xfrm>
            <a:off x="2343150" y="4767263"/>
            <a:ext cx="21717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4767263"/>
            <a:ext cx="16002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B82CCC60-E8CD-4174-8B1A-7DF615B22EEF}" type="slidenum">
              <a:rPr lang="en-US" smtClean="0"/>
              <a:pPr/>
              <a:t>‹#›</a:t>
            </a:fld>
            <a:endParaRPr lang="en-US"/>
          </a:p>
        </p:txBody>
      </p:sp>
      <p:sp>
        <p:nvSpPr>
          <p:cNvPr id="7" name="TextBox 6">
            <a:extLst>
              <a:ext uri="{FF2B5EF4-FFF2-40B4-BE49-F238E27FC236}">
                <a16:creationId xmlns:a16="http://schemas.microsoft.com/office/drawing/2014/main" id="{11E867DF-3DCA-4725-94F0-F2B6BD747A82}"/>
              </a:ext>
            </a:extLst>
          </p:cNvPr>
          <p:cNvSpPr txBox="1"/>
          <p:nvPr userDrawn="1"/>
        </p:nvSpPr>
        <p:spPr>
          <a:xfrm>
            <a:off x="-6862" y="5213747"/>
            <a:ext cx="6292219" cy="415498"/>
          </a:xfrm>
          <a:prstGeom prst="rect">
            <a:avLst/>
          </a:prstGeom>
          <a:noFill/>
        </p:spPr>
        <p:txBody>
          <a:bodyPr wrap="square" rtlCol="0">
            <a:spAutoFit/>
          </a:bodyPr>
          <a:lstStyle/>
          <a:p>
            <a:r>
              <a:rPr lang="en-US" sz="1050">
                <a:solidFill>
                  <a:schemeClr val="bg1">
                    <a:lumMod val="65000"/>
                  </a:schemeClr>
                </a:solidFill>
              </a:rPr>
              <a:t>This presentation uses a free template provided by FPPT.com</a:t>
            </a:r>
          </a:p>
          <a:p>
            <a:r>
              <a:rPr lang="en-US" sz="1050">
                <a:solidFill>
                  <a:schemeClr val="bg1">
                    <a:lumMod val="65000"/>
                  </a:schemeClr>
                </a:solidFill>
              </a:rPr>
              <a:t>www.free-power-point-templates.com</a:t>
            </a:r>
          </a:p>
        </p:txBody>
      </p:sp>
    </p:spTree>
    <p:extLst>
      <p:ext uri="{BB962C8B-B14F-4D97-AF65-F5344CB8AC3E}">
        <p14:creationId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mailto:Wade.Mitzel@uoflhealth.org"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8" Type="http://schemas.openxmlformats.org/officeDocument/2006/relationships/hyperlink" Target="https://www.inc.com/adam-robinson/according-to-harvard-this-1-leadership-trait-separates-exceptional-leaders-from-rest.html" TargetMode="External"/><Relationship Id="rId3" Type="http://schemas.openxmlformats.org/officeDocument/2006/relationships/hyperlink" Target="https://www.leadingthroughconnection.org/why-compassion" TargetMode="External"/><Relationship Id="rId7" Type="http://schemas.openxmlformats.org/officeDocument/2006/relationships/hyperlink" Target="https://www.nytimes.com/2017/12/28/smarter-living/why-self-compassion-beats-self-confidence" TargetMode="External"/><Relationship Id="rId2" Type="http://schemas.openxmlformats.org/officeDocument/2006/relationships/hyperlink" Target="https://greatergood.berkeley.edu/article/item/when_empathy_hurts_compassion_can_heal" TargetMode="External"/><Relationship Id="rId1" Type="http://schemas.openxmlformats.org/officeDocument/2006/relationships/slideLayout" Target="../slideLayouts/slideLayout3.xml"/><Relationship Id="rId6" Type="http://schemas.openxmlformats.org/officeDocument/2006/relationships/hyperlink" Target="https://doi.org/10.3389/fpsyg.2018.00771" TargetMode="External"/><Relationship Id="rId5" Type="http://schemas.openxmlformats.org/officeDocument/2006/relationships/hyperlink" Target="https://www.inc.com/marcel-schwantes/with-a-single-tweet-linkedins-ceo-taught-a-major-lesson-in-managing-people-successfully.html" TargetMode="External"/><Relationship Id="rId4" Type="http://schemas.openxmlformats.org/officeDocument/2006/relationships/hyperlink" Target="https://www.linkedin.com/pulse/20141016021525-26656909-why-compassion-matters/" TargetMode="External"/><Relationship Id="rId9" Type="http://schemas.openxmlformats.org/officeDocument/2006/relationships/hyperlink" Target="https://www.forbes.com/sites/christinecomaford/2018/07/29/this-one-key-trait-will-make-you-an-exceptional-leader/?sh=3dfc10e4ffb3"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Compassionate </a:t>
            </a:r>
            <a:br>
              <a:rPr lang="en-US"/>
            </a:br>
            <a:r>
              <a:rPr lang="en-US"/>
              <a:t>Leadership</a:t>
            </a:r>
          </a:p>
        </p:txBody>
      </p:sp>
      <p:sp>
        <p:nvSpPr>
          <p:cNvPr id="3" name="Subtitle 2"/>
          <p:cNvSpPr>
            <a:spLocks noGrp="1"/>
          </p:cNvSpPr>
          <p:nvPr>
            <p:ph type="subTitle" idx="1"/>
          </p:nvPr>
        </p:nvSpPr>
        <p:spPr/>
        <p:txBody>
          <a:bodyPr>
            <a:normAutofit/>
          </a:bodyPr>
          <a:lstStyle/>
          <a:p>
            <a:r>
              <a:rPr lang="en-US"/>
              <a:t>Wade W. Mitzel</a:t>
            </a:r>
          </a:p>
          <a:p>
            <a:r>
              <a:rPr lang="en-US" sz="1275"/>
              <a:t>Chief Operating Officer</a:t>
            </a:r>
          </a:p>
          <a:p>
            <a:r>
              <a:rPr lang="en-US" sz="1275"/>
              <a:t>University of Louisville Physicians</a:t>
            </a:r>
          </a:p>
        </p:txBody>
      </p:sp>
    </p:spTree>
    <p:extLst>
      <p:ext uri="{BB962C8B-B14F-4D97-AF65-F5344CB8AC3E}">
        <p14:creationId xmlns:p14="http://schemas.microsoft.com/office/powerpoint/2010/main" val="363920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4407E-631D-4230-9B37-8B14BCBB4C1C}"/>
              </a:ext>
            </a:extLst>
          </p:cNvPr>
          <p:cNvSpPr>
            <a:spLocks noGrp="1"/>
          </p:cNvSpPr>
          <p:nvPr>
            <p:ph type="title"/>
          </p:nvPr>
        </p:nvSpPr>
        <p:spPr/>
        <p:txBody>
          <a:bodyPr/>
          <a:lstStyle/>
          <a:p>
            <a:r>
              <a:rPr lang="en-US">
                <a:solidFill>
                  <a:srgbClr val="C00000"/>
                </a:solidFill>
              </a:rPr>
              <a:t>The Science </a:t>
            </a:r>
            <a:r>
              <a:rPr lang="en-US" sz="1050" i="1">
                <a:solidFill>
                  <a:srgbClr val="C00000"/>
                </a:solidFill>
              </a:rPr>
              <a:t>Continued</a:t>
            </a:r>
          </a:p>
        </p:txBody>
      </p:sp>
      <p:sp>
        <p:nvSpPr>
          <p:cNvPr id="3" name="Content Placeholder 2">
            <a:extLst>
              <a:ext uri="{FF2B5EF4-FFF2-40B4-BE49-F238E27FC236}">
                <a16:creationId xmlns:a16="http://schemas.microsoft.com/office/drawing/2014/main" id="{A18B024A-8777-466D-AADC-4DE150A26674}"/>
              </a:ext>
            </a:extLst>
          </p:cNvPr>
          <p:cNvSpPr>
            <a:spLocks noGrp="1"/>
          </p:cNvSpPr>
          <p:nvPr>
            <p:ph idx="1"/>
          </p:nvPr>
        </p:nvSpPr>
        <p:spPr>
          <a:xfrm>
            <a:off x="374900" y="1197406"/>
            <a:ext cx="6146377" cy="3512216"/>
          </a:xfrm>
        </p:spPr>
        <p:txBody>
          <a:bodyPr>
            <a:normAutofit/>
          </a:bodyPr>
          <a:lstStyle/>
          <a:p>
            <a:pPr marL="0" indent="0">
              <a:buNone/>
            </a:pPr>
            <a:r>
              <a:rPr lang="en-US" b="1" i="0">
                <a:effectLst/>
                <a:latin typeface="Arial" panose="020B0604020202020204" pitchFamily="34" charset="0"/>
                <a:cs typeface="Arial" panose="020B0604020202020204" pitchFamily="34" charset="0"/>
              </a:rPr>
              <a:t>Team dynamics:</a:t>
            </a:r>
            <a:endParaRPr lang="en-US" b="0" i="0">
              <a:effectLst/>
              <a:latin typeface="Arial" panose="020B0604020202020204" pitchFamily="34" charset="0"/>
              <a:cs typeface="Arial" panose="020B0604020202020204" pitchFamily="34" charset="0"/>
            </a:endParaRPr>
          </a:p>
          <a:p>
            <a:pPr algn="l">
              <a:buFont typeface="Arial" panose="020B0604020202020204" pitchFamily="34" charset="0"/>
              <a:buChar char="•"/>
            </a:pPr>
            <a:r>
              <a:rPr lang="en-US" sz="1425">
                <a:latin typeface="Arial" panose="020B0604020202020204" pitchFamily="34" charset="0"/>
                <a:cs typeface="Arial" panose="020B0604020202020204" pitchFamily="34" charset="0"/>
              </a:rPr>
              <a:t>People who feel compassion demonstrate higher levels of helping behavior, moral reasoning, connectedness, and stronger interpersonal relationships.</a:t>
            </a:r>
            <a:r>
              <a:rPr lang="en-US" sz="1500" baseline="30000">
                <a:latin typeface="Arial" panose="020B0604020202020204" pitchFamily="34" charset="0"/>
                <a:cs typeface="Arial" panose="020B0604020202020204" pitchFamily="34" charset="0"/>
              </a:rPr>
              <a:t> 7</a:t>
            </a:r>
            <a:endParaRPr lang="en-US" sz="1425">
              <a:latin typeface="Arial" panose="020B0604020202020204" pitchFamily="34" charset="0"/>
              <a:cs typeface="Arial" panose="020B0604020202020204" pitchFamily="34" charset="0"/>
            </a:endParaRPr>
          </a:p>
          <a:p>
            <a:pPr marL="0" indent="0">
              <a:buNone/>
            </a:pPr>
            <a:endParaRPr lang="en-US" sz="1425">
              <a:latin typeface="Arial" panose="020B0604020202020204" pitchFamily="34" charset="0"/>
              <a:cs typeface="Arial" panose="020B0604020202020204" pitchFamily="34" charset="0"/>
            </a:endParaRPr>
          </a:p>
          <a:p>
            <a:pPr algn="l">
              <a:buFont typeface="Arial" panose="020B0604020202020204" pitchFamily="34" charset="0"/>
              <a:buChar char="•"/>
            </a:pPr>
            <a:r>
              <a:rPr lang="en-US" sz="1425">
                <a:latin typeface="Arial" panose="020B0604020202020204" pitchFamily="34" charset="0"/>
                <a:cs typeface="Arial" panose="020B0604020202020204" pitchFamily="34" charset="0"/>
              </a:rPr>
              <a:t>Researchers found high levels of compassion inspired higher levels of trust between team members, who were then more likely to share important information with peers both on and off their team.</a:t>
            </a:r>
            <a:r>
              <a:rPr lang="en-US" sz="1500" baseline="30000">
                <a:latin typeface="Arial" panose="020B0604020202020204" pitchFamily="34" charset="0"/>
                <a:cs typeface="Arial" panose="020B0604020202020204" pitchFamily="34" charset="0"/>
              </a:rPr>
              <a:t> 7</a:t>
            </a:r>
            <a:r>
              <a:rPr lang="en-US" sz="1425">
                <a:latin typeface="Arial" panose="020B0604020202020204" pitchFamily="34" charset="0"/>
                <a:cs typeface="Arial" panose="020B0604020202020204" pitchFamily="34" charset="0"/>
              </a:rPr>
              <a:t> </a:t>
            </a:r>
          </a:p>
          <a:p>
            <a:pPr marL="0" indent="0">
              <a:buNone/>
            </a:pPr>
            <a:endParaRPr lang="en-US" sz="1425">
              <a:latin typeface="Arial" panose="020B0604020202020204" pitchFamily="34" charset="0"/>
              <a:cs typeface="Arial" panose="020B0604020202020204" pitchFamily="34" charset="0"/>
            </a:endParaRPr>
          </a:p>
          <a:p>
            <a:pPr algn="l">
              <a:buFont typeface="Arial" panose="020B0604020202020204" pitchFamily="34" charset="0"/>
              <a:buChar char="•"/>
            </a:pPr>
            <a:r>
              <a:rPr lang="en-US" sz="1425">
                <a:latin typeface="Arial" panose="020B0604020202020204" pitchFamily="34" charset="0"/>
                <a:cs typeface="Arial" panose="020B0604020202020204" pitchFamily="34" charset="0"/>
              </a:rPr>
              <a:t>In a survey of over 1,000 business leaders across more than 800 organizations, leaders who exhibited (or were perceived by the team to exhibit) high levels of compassion had teams who scored higher on critical performance dynamics within their organizations.</a:t>
            </a:r>
            <a:r>
              <a:rPr lang="en-US" sz="1500" baseline="30000">
                <a:latin typeface="Arial" panose="020B0604020202020204" pitchFamily="34" charset="0"/>
                <a:cs typeface="Arial" panose="020B0604020202020204" pitchFamily="34" charset="0"/>
              </a:rPr>
              <a:t> 7</a:t>
            </a:r>
            <a:endParaRPr lang="en-US" sz="1425">
              <a:latin typeface="Arial" panose="020B0604020202020204" pitchFamily="34" charset="0"/>
              <a:cs typeface="Arial" panose="020B0604020202020204" pitchFamily="34" charset="0"/>
            </a:endParaRPr>
          </a:p>
          <a:p>
            <a:endParaRPr lang="en-US"/>
          </a:p>
        </p:txBody>
      </p:sp>
    </p:spTree>
    <p:extLst>
      <p:ext uri="{BB962C8B-B14F-4D97-AF65-F5344CB8AC3E}">
        <p14:creationId xmlns:p14="http://schemas.microsoft.com/office/powerpoint/2010/main" val="42304218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96FDA77-0EE5-4827-9037-3455A12998B9}"/>
              </a:ext>
            </a:extLst>
          </p:cNvPr>
          <p:cNvSpPr>
            <a:spLocks noGrp="1"/>
          </p:cNvSpPr>
          <p:nvPr>
            <p:ph type="title"/>
          </p:nvPr>
        </p:nvSpPr>
        <p:spPr/>
        <p:txBody>
          <a:bodyPr/>
          <a:lstStyle/>
          <a:p>
            <a:r>
              <a:rPr lang="en-US">
                <a:solidFill>
                  <a:srgbClr val="C00000"/>
                </a:solidFill>
              </a:rPr>
              <a:t>The Science </a:t>
            </a:r>
            <a:r>
              <a:rPr lang="en-US" sz="1050" i="1">
                <a:solidFill>
                  <a:srgbClr val="C00000"/>
                </a:solidFill>
              </a:rPr>
              <a:t>Continued</a:t>
            </a:r>
          </a:p>
        </p:txBody>
      </p:sp>
      <p:sp>
        <p:nvSpPr>
          <p:cNvPr id="3" name="Content Placeholder 2">
            <a:extLst>
              <a:ext uri="{FF2B5EF4-FFF2-40B4-BE49-F238E27FC236}">
                <a16:creationId xmlns:a16="http://schemas.microsoft.com/office/drawing/2014/main" id="{FB10B352-603A-452B-A496-41F4B0279047}"/>
              </a:ext>
            </a:extLst>
          </p:cNvPr>
          <p:cNvSpPr>
            <a:spLocks noGrp="1"/>
          </p:cNvSpPr>
          <p:nvPr>
            <p:ph idx="1"/>
          </p:nvPr>
        </p:nvSpPr>
        <p:spPr>
          <a:xfrm>
            <a:off x="126012" y="1022287"/>
            <a:ext cx="6451787" cy="3359511"/>
          </a:xfrm>
        </p:spPr>
        <p:txBody>
          <a:bodyPr>
            <a:normAutofit/>
          </a:bodyPr>
          <a:lstStyle/>
          <a:p>
            <a:pPr marL="0" indent="0">
              <a:buNone/>
            </a:pPr>
            <a:r>
              <a:rPr lang="en-US" b="1" i="0">
                <a:effectLst/>
                <a:latin typeface="Raleway" pitchFamily="2" charset="0"/>
              </a:rPr>
              <a:t>Organizational performance and retention:</a:t>
            </a:r>
            <a:endParaRPr lang="en-US" b="0" i="0">
              <a:effectLst/>
              <a:latin typeface="Raleway" pitchFamily="2" charset="0"/>
            </a:endParaRPr>
          </a:p>
          <a:p>
            <a:pPr algn="l">
              <a:buFont typeface="Arial" panose="020B0604020202020204" pitchFamily="34" charset="0"/>
              <a:buChar char="•"/>
            </a:pPr>
            <a:r>
              <a:rPr lang="en-US" sz="1425">
                <a:latin typeface="Arial" panose="020B0604020202020204" pitchFamily="34" charset="0"/>
                <a:cs typeface="Arial" panose="020B0604020202020204" pitchFamily="34" charset="0"/>
              </a:rPr>
              <a:t>Teams led by compassionate leaders exhibited better intra-team collaboration, stronger commitment to the company, and far lower turnover rates than those led by less-compassionate leaders.</a:t>
            </a:r>
            <a:r>
              <a:rPr lang="en-US" sz="1500" baseline="30000">
                <a:latin typeface="Arial" panose="020B0604020202020204" pitchFamily="34" charset="0"/>
                <a:cs typeface="Arial" panose="020B0604020202020204" pitchFamily="34" charset="0"/>
              </a:rPr>
              <a:t> 7</a:t>
            </a:r>
            <a:r>
              <a:rPr lang="en-US" sz="1425">
                <a:latin typeface="Arial" panose="020B0604020202020204" pitchFamily="34" charset="0"/>
                <a:cs typeface="Arial" panose="020B0604020202020204" pitchFamily="34" charset="0"/>
              </a:rPr>
              <a:t> </a:t>
            </a:r>
          </a:p>
          <a:p>
            <a:pPr marL="0" indent="0">
              <a:buNone/>
            </a:pPr>
            <a:endParaRPr lang="en-US" sz="1425">
              <a:latin typeface="Arial" panose="020B0604020202020204" pitchFamily="34" charset="0"/>
              <a:cs typeface="Arial" panose="020B0604020202020204" pitchFamily="34" charset="0"/>
            </a:endParaRPr>
          </a:p>
          <a:p>
            <a:pPr algn="l">
              <a:buFont typeface="Arial" panose="020B0604020202020204" pitchFamily="34" charset="0"/>
              <a:buChar char="•"/>
            </a:pPr>
            <a:r>
              <a:rPr lang="en-US" sz="1425">
                <a:latin typeface="Arial" panose="020B0604020202020204" pitchFamily="34" charset="0"/>
                <a:cs typeface="Arial" panose="020B0604020202020204" pitchFamily="34" charset="0"/>
              </a:rPr>
              <a:t>Studies show that workers who feel compassion from their employers are likely to work harder, to the tune of 30% longer on difficult tasks.</a:t>
            </a:r>
            <a:r>
              <a:rPr lang="en-US" sz="1500" baseline="30000">
                <a:latin typeface="Arial" panose="020B0604020202020204" pitchFamily="34" charset="0"/>
                <a:cs typeface="Arial" panose="020B0604020202020204" pitchFamily="34" charset="0"/>
              </a:rPr>
              <a:t> 8</a:t>
            </a:r>
            <a:r>
              <a:rPr lang="en-US" sz="1425">
                <a:latin typeface="Arial" panose="020B0604020202020204" pitchFamily="34" charset="0"/>
                <a:cs typeface="Arial" panose="020B0604020202020204" pitchFamily="34" charset="0"/>
              </a:rPr>
              <a:t> </a:t>
            </a:r>
          </a:p>
          <a:p>
            <a:pPr marL="0" indent="0">
              <a:buNone/>
            </a:pPr>
            <a:endParaRPr lang="en-US" sz="1425">
              <a:latin typeface="Arial" panose="020B0604020202020204" pitchFamily="34" charset="0"/>
              <a:cs typeface="Arial" panose="020B0604020202020204" pitchFamily="34" charset="0"/>
            </a:endParaRPr>
          </a:p>
          <a:p>
            <a:pPr algn="l">
              <a:buFont typeface="Arial" panose="020B0604020202020204" pitchFamily="34" charset="0"/>
              <a:buChar char="•"/>
            </a:pPr>
            <a:r>
              <a:rPr lang="en-US" sz="1425">
                <a:latin typeface="Arial" panose="020B0604020202020204" pitchFamily="34" charset="0"/>
                <a:cs typeface="Arial" panose="020B0604020202020204" pitchFamily="34" charset="0"/>
              </a:rPr>
              <a:t>Research on employee tenure and loyalty shows that when leaders are perceived to have high levels of compassion, their teams are 15 percent more likely to stay with the company. For a 50-employee company, a 15 percent improvement in employee retention can translate to nearly $400,000 in additional profit per year.</a:t>
            </a:r>
            <a:r>
              <a:rPr lang="en-US" sz="1500" baseline="30000">
                <a:latin typeface="Arial" panose="020B0604020202020204" pitchFamily="34" charset="0"/>
                <a:cs typeface="Arial" panose="020B0604020202020204" pitchFamily="34" charset="0"/>
              </a:rPr>
              <a:t> 7</a:t>
            </a:r>
            <a:r>
              <a:rPr lang="en-US" sz="1425">
                <a:latin typeface="Arial" panose="020B0604020202020204" pitchFamily="34" charset="0"/>
                <a:cs typeface="Arial" panose="020B0604020202020204" pitchFamily="34" charset="0"/>
              </a:rPr>
              <a:t> </a:t>
            </a:r>
          </a:p>
          <a:p>
            <a:endParaRPr lang="en-US"/>
          </a:p>
        </p:txBody>
      </p:sp>
    </p:spTree>
    <p:extLst>
      <p:ext uri="{BB962C8B-B14F-4D97-AF65-F5344CB8AC3E}">
        <p14:creationId xmlns:p14="http://schemas.microsoft.com/office/powerpoint/2010/main" val="1724072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6857998"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93876" cy="17144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8CDC4A-2A17-3991-1D03-3CF5B869F8CB}"/>
              </a:ext>
            </a:extLst>
          </p:cNvPr>
          <p:cNvSpPr>
            <a:spLocks noGrp="1"/>
          </p:cNvSpPr>
          <p:nvPr>
            <p:ph type="title"/>
          </p:nvPr>
        </p:nvSpPr>
        <p:spPr>
          <a:xfrm>
            <a:off x="428514" y="262647"/>
            <a:ext cx="2613883" cy="1218390"/>
          </a:xfrm>
        </p:spPr>
        <p:txBody>
          <a:bodyPr anchor="ctr">
            <a:normAutofit/>
          </a:bodyPr>
          <a:lstStyle/>
          <a:p>
            <a:r>
              <a:rPr lang="en-US" sz="2600"/>
              <a:t>The Science </a:t>
            </a:r>
            <a:r>
              <a:rPr lang="en-US" sz="2600" i="1"/>
              <a:t>Continued</a:t>
            </a:r>
            <a:endParaRPr lang="en-US" sz="2600"/>
          </a:p>
        </p:txBody>
      </p:sp>
      <p:sp>
        <p:nvSpPr>
          <p:cNvPr id="3" name="Content Placeholder 2">
            <a:extLst>
              <a:ext uri="{FF2B5EF4-FFF2-40B4-BE49-F238E27FC236}">
                <a16:creationId xmlns:a16="http://schemas.microsoft.com/office/drawing/2014/main" id="{87FA4503-58EF-E0C8-22BC-EE6CC70F91E7}"/>
              </a:ext>
            </a:extLst>
          </p:cNvPr>
          <p:cNvSpPr>
            <a:spLocks noGrp="1"/>
          </p:cNvSpPr>
          <p:nvPr>
            <p:ph idx="1"/>
          </p:nvPr>
        </p:nvSpPr>
        <p:spPr>
          <a:xfrm>
            <a:off x="428513" y="2057400"/>
            <a:ext cx="2613884" cy="2709861"/>
          </a:xfrm>
        </p:spPr>
        <p:txBody>
          <a:bodyPr anchor="ctr">
            <a:normAutofit/>
          </a:bodyPr>
          <a:lstStyle/>
          <a:p>
            <a:pPr>
              <a:lnSpc>
                <a:spcPct val="90000"/>
              </a:lnSpc>
            </a:pPr>
            <a:r>
              <a:rPr lang="en-US" sz="1200"/>
              <a:t>In the book, </a:t>
            </a:r>
            <a:r>
              <a:rPr lang="en-US" sz="1200" i="1"/>
              <a:t>Compassionomics, by Dr. Trzeciak and Dr. Mazzarelli quote studies that compassion:</a:t>
            </a:r>
          </a:p>
          <a:p>
            <a:pPr marL="0" indent="0">
              <a:lnSpc>
                <a:spcPct val="90000"/>
              </a:lnSpc>
              <a:buNone/>
            </a:pPr>
            <a:endParaRPr lang="en-US" sz="1200" i="1"/>
          </a:p>
          <a:p>
            <a:pPr lvl="1">
              <a:lnSpc>
                <a:spcPct val="90000"/>
              </a:lnSpc>
            </a:pPr>
            <a:r>
              <a:rPr lang="en-US" sz="1200" i="1"/>
              <a:t>Lowers blood pressure</a:t>
            </a:r>
          </a:p>
          <a:p>
            <a:pPr lvl="1">
              <a:lnSpc>
                <a:spcPct val="90000"/>
              </a:lnSpc>
            </a:pPr>
            <a:r>
              <a:rPr lang="en-US" sz="1200" i="1"/>
              <a:t>Promotes healing from trauma</a:t>
            </a:r>
          </a:p>
          <a:p>
            <a:pPr lvl="1">
              <a:lnSpc>
                <a:spcPct val="90000"/>
              </a:lnSpc>
            </a:pPr>
            <a:r>
              <a:rPr lang="en-US" sz="1200" i="1"/>
              <a:t>Improves the quality of life in palliative care</a:t>
            </a:r>
          </a:p>
          <a:p>
            <a:pPr lvl="1">
              <a:lnSpc>
                <a:spcPct val="90000"/>
              </a:lnSpc>
            </a:pPr>
            <a:r>
              <a:rPr lang="en-US" sz="1200" i="1"/>
              <a:t>Reduces perception of pain</a:t>
            </a:r>
          </a:p>
          <a:p>
            <a:pPr lvl="1">
              <a:lnSpc>
                <a:spcPct val="90000"/>
              </a:lnSpc>
            </a:pPr>
            <a:r>
              <a:rPr lang="en-US" sz="1200" i="1"/>
              <a:t>Helps build stronger immunities</a:t>
            </a:r>
          </a:p>
          <a:p>
            <a:pPr lvl="1">
              <a:lnSpc>
                <a:spcPct val="90000"/>
              </a:lnSpc>
            </a:pPr>
            <a:r>
              <a:rPr lang="en-US" sz="1200" i="1"/>
              <a:t>Improves endocrine function</a:t>
            </a:r>
          </a:p>
        </p:txBody>
      </p:sp>
      <p:pic>
        <p:nvPicPr>
          <p:cNvPr id="5" name="Picture 4" descr="Open book">
            <a:extLst>
              <a:ext uri="{FF2B5EF4-FFF2-40B4-BE49-F238E27FC236}">
                <a16:creationId xmlns:a16="http://schemas.microsoft.com/office/drawing/2014/main" id="{322958F0-C4CF-6338-BAA4-2EBF2764BD8C}"/>
              </a:ext>
            </a:extLst>
          </p:cNvPr>
          <p:cNvPicPr>
            <a:picLocks noChangeAspect="1"/>
          </p:cNvPicPr>
          <p:nvPr/>
        </p:nvPicPr>
        <p:blipFill rotWithShape="1">
          <a:blip r:embed="rId2"/>
          <a:srcRect l="27072" r="28379"/>
          <a:stretch/>
        </p:blipFill>
        <p:spPr>
          <a:xfrm>
            <a:off x="3429000" y="10"/>
            <a:ext cx="3432839" cy="5143490"/>
          </a:xfrm>
          <a:prstGeom prst="rect">
            <a:avLst/>
          </a:prstGeom>
        </p:spPr>
      </p:pic>
    </p:spTree>
    <p:extLst>
      <p:ext uri="{BB962C8B-B14F-4D97-AF65-F5344CB8AC3E}">
        <p14:creationId xmlns:p14="http://schemas.microsoft.com/office/powerpoint/2010/main" val="41932302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60499-1DDC-49A6-86A3-DB0A3AF9396D}"/>
              </a:ext>
            </a:extLst>
          </p:cNvPr>
          <p:cNvSpPr>
            <a:spLocks noGrp="1"/>
          </p:cNvSpPr>
          <p:nvPr>
            <p:ph type="title"/>
          </p:nvPr>
        </p:nvSpPr>
        <p:spPr>
          <a:xfrm>
            <a:off x="1596541" y="433880"/>
            <a:ext cx="4924736" cy="572644"/>
          </a:xfrm>
        </p:spPr>
        <p:txBody>
          <a:bodyPr anchor="ctr">
            <a:normAutofit/>
          </a:bodyPr>
          <a:lstStyle/>
          <a:p>
            <a:r>
              <a:rPr lang="en-US"/>
              <a:t>Compassionate Leader Promise </a:t>
            </a:r>
          </a:p>
        </p:txBody>
      </p:sp>
      <p:pic>
        <p:nvPicPr>
          <p:cNvPr id="4" name="Picture 3">
            <a:extLst>
              <a:ext uri="{FF2B5EF4-FFF2-40B4-BE49-F238E27FC236}">
                <a16:creationId xmlns:a16="http://schemas.microsoft.com/office/drawing/2014/main" id="{FA37F84E-84D2-4BEF-B87C-A1C8644B5330}"/>
              </a:ext>
            </a:extLst>
          </p:cNvPr>
          <p:cNvPicPr>
            <a:picLocks noChangeAspect="1"/>
          </p:cNvPicPr>
          <p:nvPr/>
        </p:nvPicPr>
        <p:blipFill>
          <a:blip r:embed="rId2"/>
          <a:stretch>
            <a:fillRect/>
          </a:stretch>
        </p:blipFill>
        <p:spPr>
          <a:xfrm>
            <a:off x="2196277" y="1198560"/>
            <a:ext cx="3725264" cy="3511061"/>
          </a:xfrm>
          <a:prstGeom prst="rect">
            <a:avLst/>
          </a:prstGeom>
          <a:no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7641429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B6A793E-2AD0-38D1-047E-F21D5595B2A8}"/>
              </a:ext>
            </a:extLst>
          </p:cNvPr>
          <p:cNvPicPr>
            <a:picLocks noGrp="1" noChangeAspect="1"/>
          </p:cNvPicPr>
          <p:nvPr>
            <p:ph idx="1"/>
          </p:nvPr>
        </p:nvPicPr>
        <p:blipFill rotWithShape="1">
          <a:blip r:embed="rId2"/>
          <a:srcRect l="8334" r="2001" b="1"/>
          <a:stretch/>
        </p:blipFill>
        <p:spPr>
          <a:xfrm>
            <a:off x="20" y="10"/>
            <a:ext cx="6857980" cy="5143490"/>
          </a:xfrm>
          <a:prstGeom prst="rect">
            <a:avLst/>
          </a:prstGeom>
          <a:noFill/>
        </p:spPr>
      </p:pic>
      <p:sp>
        <p:nvSpPr>
          <p:cNvPr id="19" name="Rectangle 9">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21639"/>
            <a:ext cx="6858000" cy="552413"/>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548D27-AC9E-63D2-9882-96055B7ADC58}"/>
              </a:ext>
            </a:extLst>
          </p:cNvPr>
          <p:cNvSpPr>
            <a:spLocks noGrp="1"/>
          </p:cNvSpPr>
          <p:nvPr>
            <p:ph type="title"/>
          </p:nvPr>
        </p:nvSpPr>
        <p:spPr>
          <a:xfrm>
            <a:off x="294679" y="319462"/>
            <a:ext cx="6306146" cy="558627"/>
          </a:xfrm>
        </p:spPr>
        <p:txBody>
          <a:bodyPr vert="horz" lIns="91440" tIns="45720" rIns="91440" bIns="45720" rtlCol="0" anchor="ctr">
            <a:normAutofit/>
          </a:bodyPr>
          <a:lstStyle/>
          <a:p>
            <a:pPr algn="ctr" defTabSz="914400">
              <a:lnSpc>
                <a:spcPct val="90000"/>
              </a:lnSpc>
            </a:pPr>
            <a:r>
              <a:rPr lang="en-US" sz="2300">
                <a:solidFill>
                  <a:schemeClr val="tx1">
                    <a:lumMod val="85000"/>
                    <a:lumOff val="15000"/>
                  </a:schemeClr>
                </a:solidFill>
              </a:rPr>
              <a:t>The rest of the story…..</a:t>
            </a:r>
          </a:p>
        </p:txBody>
      </p:sp>
      <p:cxnSp>
        <p:nvCxnSpPr>
          <p:cNvPr id="20" name="Straight Connector 11">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263019"/>
            <a:ext cx="6858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13">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932671"/>
            <a:ext cx="6858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98718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3" name="Group 9">
            <a:extLst>
              <a:ext uri="{FF2B5EF4-FFF2-40B4-BE49-F238E27FC236}">
                <a16:creationId xmlns:a16="http://schemas.microsoft.com/office/drawing/2014/main" id="{6E61B563-A4B2-5783-81AF-A2A053D7476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014171"/>
            <a:ext cx="6858000" cy="1139518"/>
            <a:chOff x="0" y="-29768"/>
            <a:chExt cx="12202174" cy="1519356"/>
          </a:xfrm>
        </p:grpSpPr>
        <p:sp>
          <p:nvSpPr>
            <p:cNvPr id="11" name="Rectangle 10">
              <a:extLst>
                <a:ext uri="{FF2B5EF4-FFF2-40B4-BE49-F238E27FC236}">
                  <a16:creationId xmlns:a16="http://schemas.microsoft.com/office/drawing/2014/main" id="{40633BBC-8C60-7DC4-F0CC-CE32251096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5341412" y="-5371175"/>
              <a:ext cx="1519350" cy="12202174"/>
            </a:xfrm>
            <a:prstGeom prst="rect">
              <a:avLst/>
            </a:prstGeom>
            <a:gradFill>
              <a:gsLst>
                <a:gs pos="0">
                  <a:schemeClr val="accent5"/>
                </a:gs>
                <a:gs pos="100000">
                  <a:schemeClr val="accent2"/>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11">
              <a:extLst>
                <a:ext uri="{FF2B5EF4-FFF2-40B4-BE49-F238E27FC236}">
                  <a16:creationId xmlns:a16="http://schemas.microsoft.com/office/drawing/2014/main" id="{CCC98078-F2A2-725C-ED61-320B63B695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289101" y="-1429602"/>
              <a:ext cx="1507122" cy="4319024"/>
            </a:xfrm>
            <a:prstGeom prst="rect">
              <a:avLst/>
            </a:prstGeom>
            <a:gradFill>
              <a:gsLst>
                <a:gs pos="59000">
                  <a:schemeClr val="accent5">
                    <a:lumMod val="60000"/>
                    <a:lumOff val="40000"/>
                    <a:alpha val="0"/>
                  </a:schemeClr>
                </a:gs>
                <a:gs pos="100000">
                  <a:schemeClr val="accent5">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1CD4C03-24F0-57A9-530E-8F2ABABDC5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880884" y="-2910652"/>
              <a:ext cx="1519356" cy="7281123"/>
            </a:xfrm>
            <a:prstGeom prst="rect">
              <a:avLst/>
            </a:prstGeom>
            <a:gradFill>
              <a:gsLst>
                <a:gs pos="29000">
                  <a:schemeClr val="accent5">
                    <a:lumMod val="60000"/>
                    <a:lumOff val="40000"/>
                    <a:alpha val="0"/>
                  </a:schemeClr>
                </a:gs>
                <a:gs pos="100000">
                  <a:schemeClr val="accent5">
                    <a:lumMod val="75000"/>
                    <a:alpha val="7000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3FF42CC5-7709-3529-607F-802D79C798E9}"/>
              </a:ext>
            </a:extLst>
          </p:cNvPr>
          <p:cNvSpPr>
            <a:spLocks noGrp="1"/>
          </p:cNvSpPr>
          <p:nvPr>
            <p:ph type="title"/>
          </p:nvPr>
        </p:nvSpPr>
        <p:spPr>
          <a:xfrm>
            <a:off x="471487" y="4207426"/>
            <a:ext cx="3894765" cy="685481"/>
          </a:xfrm>
        </p:spPr>
        <p:txBody>
          <a:bodyPr vert="horz" lIns="91440" tIns="45720" rIns="91440" bIns="45720" rtlCol="0" anchor="ctr">
            <a:normAutofit/>
          </a:bodyPr>
          <a:lstStyle/>
          <a:p>
            <a:pPr defTabSz="914400">
              <a:lnSpc>
                <a:spcPct val="90000"/>
              </a:lnSpc>
            </a:pPr>
            <a:r>
              <a:rPr lang="en-US" sz="2100">
                <a:solidFill>
                  <a:srgbClr val="FFFFFF"/>
                </a:solidFill>
              </a:rPr>
              <a:t>Call To Action</a:t>
            </a:r>
          </a:p>
        </p:txBody>
      </p:sp>
      <p:pic>
        <p:nvPicPr>
          <p:cNvPr id="5" name="Content Placeholder 4" descr="A person wearing a white coat and red headphones&#10;&#10;Description automatically generated">
            <a:extLst>
              <a:ext uri="{FF2B5EF4-FFF2-40B4-BE49-F238E27FC236}">
                <a16:creationId xmlns:a16="http://schemas.microsoft.com/office/drawing/2014/main" id="{D06F728D-06A7-BE5B-65E0-0FA38A97DEEC}"/>
              </a:ext>
            </a:extLst>
          </p:cNvPr>
          <p:cNvPicPr>
            <a:picLocks noGrp="1" noChangeAspect="1"/>
          </p:cNvPicPr>
          <p:nvPr>
            <p:ph idx="1"/>
          </p:nvPr>
        </p:nvPicPr>
        <p:blipFill rotWithShape="1">
          <a:blip r:embed="rId2"/>
          <a:srcRect r="14151"/>
          <a:stretch/>
        </p:blipFill>
        <p:spPr>
          <a:xfrm>
            <a:off x="20" y="10"/>
            <a:ext cx="6857979" cy="4014161"/>
          </a:xfrm>
          <a:prstGeom prst="rect">
            <a:avLst/>
          </a:prstGeom>
          <a:noFill/>
        </p:spPr>
      </p:pic>
    </p:spTree>
    <p:extLst>
      <p:ext uri="{BB962C8B-B14F-4D97-AF65-F5344CB8AC3E}">
        <p14:creationId xmlns:p14="http://schemas.microsoft.com/office/powerpoint/2010/main" val="27397945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0C72100-D396-62C4-1377-8F37628C69A1}"/>
              </a:ext>
            </a:extLst>
          </p:cNvPr>
          <p:cNvSpPr txBox="1"/>
          <p:nvPr/>
        </p:nvSpPr>
        <p:spPr>
          <a:xfrm>
            <a:off x="860213" y="2113635"/>
            <a:ext cx="5012067" cy="2739211"/>
          </a:xfrm>
          <a:prstGeom prst="rect">
            <a:avLst/>
          </a:prstGeom>
          <a:noFill/>
        </p:spPr>
        <p:txBody>
          <a:bodyPr wrap="square" rtlCol="0">
            <a:spAutoFit/>
          </a:bodyPr>
          <a:lstStyle/>
          <a:p>
            <a:pPr algn="ctr"/>
            <a:r>
              <a:rPr lang="en-US" sz="5400"/>
              <a:t>Thank you!</a:t>
            </a:r>
          </a:p>
          <a:p>
            <a:endParaRPr lang="en-US" sz="5400"/>
          </a:p>
          <a:p>
            <a:pPr algn="ctr"/>
            <a:r>
              <a:rPr lang="en-US"/>
              <a:t>Wade Mitzel</a:t>
            </a:r>
          </a:p>
          <a:p>
            <a:pPr algn="ctr"/>
            <a:r>
              <a:rPr lang="en-US">
                <a:hlinkClick r:id="rId3"/>
              </a:rPr>
              <a:t>Wade.Mitzel@uoflhealth.org</a:t>
            </a:r>
            <a:endParaRPr lang="en-US"/>
          </a:p>
          <a:p>
            <a:endParaRPr lang="en-US" sz="2800"/>
          </a:p>
        </p:txBody>
      </p:sp>
    </p:spTree>
    <p:extLst>
      <p:ext uri="{BB962C8B-B14F-4D97-AF65-F5344CB8AC3E}">
        <p14:creationId xmlns:p14="http://schemas.microsoft.com/office/powerpoint/2010/main" val="39145385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4F818-6496-4629-9114-466FD7A656C6}"/>
              </a:ext>
            </a:extLst>
          </p:cNvPr>
          <p:cNvSpPr>
            <a:spLocks noGrp="1"/>
          </p:cNvSpPr>
          <p:nvPr>
            <p:ph type="title"/>
          </p:nvPr>
        </p:nvSpPr>
        <p:spPr/>
        <p:txBody>
          <a:bodyPr/>
          <a:lstStyle/>
          <a:p>
            <a:r>
              <a:rPr lang="en-US"/>
              <a:t>Reference Page</a:t>
            </a:r>
          </a:p>
        </p:txBody>
      </p:sp>
      <p:sp>
        <p:nvSpPr>
          <p:cNvPr id="3" name="Content Placeholder 2">
            <a:extLst>
              <a:ext uri="{FF2B5EF4-FFF2-40B4-BE49-F238E27FC236}">
                <a16:creationId xmlns:a16="http://schemas.microsoft.com/office/drawing/2014/main" id="{9B0EAC0F-14E7-4A46-9AB7-C2541DDB84FB}"/>
              </a:ext>
            </a:extLst>
          </p:cNvPr>
          <p:cNvSpPr>
            <a:spLocks noGrp="1"/>
          </p:cNvSpPr>
          <p:nvPr>
            <p:ph idx="1"/>
          </p:nvPr>
        </p:nvSpPr>
        <p:spPr/>
        <p:txBody>
          <a:bodyPr/>
          <a:lstStyle/>
          <a:p>
            <a:r>
              <a:rPr lang="en-US" sz="900" baseline="30000"/>
              <a:t>1</a:t>
            </a:r>
            <a:r>
              <a:rPr lang="en-US" sz="900"/>
              <a:t> Hoffman, A. (2013). When empathy </a:t>
            </a:r>
            <a:r>
              <a:rPr lang="en-US" sz="900" err="1"/>
              <a:t>hurts,compassion</a:t>
            </a:r>
            <a:r>
              <a:rPr lang="en-US" sz="900"/>
              <a:t> can heal. </a:t>
            </a:r>
            <a:r>
              <a:rPr lang="en-US" sz="900">
                <a:hlinkClick r:id="rId2"/>
              </a:rPr>
              <a:t>https://greatergood.berkeley.edu/article/item/when_empathy_hurts_compassion_can_heal</a:t>
            </a:r>
            <a:endParaRPr lang="en-US" sz="900"/>
          </a:p>
          <a:p>
            <a:r>
              <a:rPr lang="en-US" sz="900" baseline="30000"/>
              <a:t>2</a:t>
            </a:r>
            <a:r>
              <a:rPr lang="en-US" sz="900"/>
              <a:t> Leading Through Compassion. (n.d.) </a:t>
            </a:r>
            <a:r>
              <a:rPr lang="en-US" sz="900" i="1"/>
              <a:t>Why Compassion </a:t>
            </a:r>
            <a:r>
              <a:rPr lang="en-US" sz="900"/>
              <a:t> </a:t>
            </a:r>
            <a:r>
              <a:rPr lang="en-US" sz="900">
                <a:hlinkClick r:id="rId3"/>
              </a:rPr>
              <a:t>https://www.leadingthroughconnection.org/why-compassion</a:t>
            </a:r>
            <a:r>
              <a:rPr lang="en-US" sz="900"/>
              <a:t> </a:t>
            </a:r>
          </a:p>
          <a:p>
            <a:r>
              <a:rPr lang="en-US" sz="900" baseline="30000"/>
              <a:t>3 </a:t>
            </a:r>
            <a:r>
              <a:rPr lang="en-US" sz="900" err="1"/>
              <a:t>Venturo,K</a:t>
            </a:r>
            <a:r>
              <a:rPr lang="en-US" sz="900"/>
              <a:t>. (2014, October 15). Why compassion matters. </a:t>
            </a:r>
            <a:r>
              <a:rPr lang="en-US" sz="900">
                <a:hlinkClick r:id="rId4"/>
              </a:rPr>
              <a:t>https://www.linkedin.com/pulse/20141016021525-26656909-why-compassion-matters/</a:t>
            </a:r>
            <a:endParaRPr lang="en-US" sz="900"/>
          </a:p>
          <a:p>
            <a:r>
              <a:rPr lang="en-US" sz="825" baseline="30000"/>
              <a:t>4 </a:t>
            </a:r>
            <a:r>
              <a:rPr lang="en-US" sz="825" err="1"/>
              <a:t>Schwantes</a:t>
            </a:r>
            <a:r>
              <a:rPr lang="en-US" sz="825"/>
              <a:t>, M. (2018, February 23). New research says you will need this 1 rare management skill to be successful. Inc. </a:t>
            </a:r>
            <a:r>
              <a:rPr lang="en-US" sz="825">
                <a:hlinkClick r:id="rId5"/>
              </a:rPr>
              <a:t>https://www.inc.com/marcel-schwantes/with-a-single-tweet-linkedins-ceo-taught-a-major-lesson-in-managing-people-successfully.html</a:t>
            </a:r>
            <a:endParaRPr lang="en-US" sz="825"/>
          </a:p>
          <a:p>
            <a:r>
              <a:rPr lang="en-US" sz="825" baseline="30000"/>
              <a:t>5 </a:t>
            </a:r>
            <a:r>
              <a:rPr lang="en-US" sz="825"/>
              <a:t>Weng, H. </a:t>
            </a:r>
            <a:r>
              <a:rPr lang="en-US" sz="825" err="1"/>
              <a:t>Lapate</a:t>
            </a:r>
            <a:r>
              <a:rPr lang="en-US" sz="825"/>
              <a:t>, R. </a:t>
            </a:r>
            <a:r>
              <a:rPr lang="en-US" sz="825" err="1"/>
              <a:t>Stodola</a:t>
            </a:r>
            <a:r>
              <a:rPr lang="en-US" sz="825"/>
              <a:t>, D. Rogers, G., Davidson ,R. (2018). Visual attention to suffer after compassion training is associated with decreased amygdala responses. Frontier Psychology. </a:t>
            </a:r>
            <a:r>
              <a:rPr lang="en-US" sz="750">
                <a:solidFill>
                  <a:srgbClr val="282828"/>
                </a:solidFill>
                <a:latin typeface="MuseoSans"/>
                <a:hlinkClick r:id="rId6"/>
              </a:rPr>
              <a:t>https://doi.org/10.3389/fpsyg.2018.00771</a:t>
            </a:r>
            <a:endParaRPr lang="en-US" sz="750">
              <a:solidFill>
                <a:srgbClr val="282828"/>
              </a:solidFill>
              <a:latin typeface="MuseoSans"/>
            </a:endParaRPr>
          </a:p>
          <a:p>
            <a:r>
              <a:rPr lang="en-US" sz="825" baseline="30000"/>
              <a:t>6 </a:t>
            </a:r>
            <a:r>
              <a:rPr lang="en-US" sz="825">
                <a:solidFill>
                  <a:srgbClr val="282828"/>
                </a:solidFill>
                <a:latin typeface="Arial" panose="020B0604020202020204" pitchFamily="34" charset="0"/>
                <a:cs typeface="Arial" panose="020B0604020202020204" pitchFamily="34" charset="0"/>
              </a:rPr>
              <a:t>Wong, K. (2017, December 28). Why self compassion beats self confidence. </a:t>
            </a:r>
            <a:r>
              <a:rPr lang="en-US" sz="825">
                <a:solidFill>
                  <a:srgbClr val="282828"/>
                </a:solidFill>
                <a:latin typeface="Arial" panose="020B0604020202020204" pitchFamily="34" charset="0"/>
                <a:cs typeface="Arial" panose="020B0604020202020204" pitchFamily="34" charset="0"/>
                <a:hlinkClick r:id="rId7"/>
              </a:rPr>
              <a:t>https://www.nytimes.com/2017/12/28/smarter-living/why-self-compassion-beats-self-confidence</a:t>
            </a:r>
            <a:r>
              <a:rPr lang="en-US" sz="825">
                <a:solidFill>
                  <a:srgbClr val="282828"/>
                </a:solidFill>
                <a:latin typeface="Arial" panose="020B0604020202020204" pitchFamily="34" charset="0"/>
                <a:cs typeface="Arial" panose="020B0604020202020204" pitchFamily="34" charset="0"/>
              </a:rPr>
              <a:t>. </a:t>
            </a:r>
          </a:p>
          <a:p>
            <a:r>
              <a:rPr lang="en-US" sz="825" baseline="30000"/>
              <a:t>7</a:t>
            </a:r>
            <a:r>
              <a:rPr lang="en-US" sz="825">
                <a:solidFill>
                  <a:srgbClr val="282828"/>
                </a:solidFill>
                <a:latin typeface="Arial" panose="020B0604020202020204" pitchFamily="34" charset="0"/>
                <a:cs typeface="Arial" panose="020B0604020202020204" pitchFamily="34" charset="0"/>
              </a:rPr>
              <a:t>Robinson, A. (2018, May 29). According to Harvard, this 1 leadership trait separates exceptional leaders from the rest. Inc. </a:t>
            </a:r>
            <a:r>
              <a:rPr lang="en-US" sz="825">
                <a:solidFill>
                  <a:srgbClr val="282828"/>
                </a:solidFill>
                <a:latin typeface="Arial" panose="020B0604020202020204" pitchFamily="34" charset="0"/>
                <a:cs typeface="Arial" panose="020B0604020202020204" pitchFamily="34" charset="0"/>
                <a:hlinkClick r:id="rId8"/>
              </a:rPr>
              <a:t>https://www.inc.com/adam-robinson/according-to-harvard-this-1-leadership-trait-separates-exceptional-leaders-from-rest.html</a:t>
            </a:r>
            <a:endParaRPr lang="en-US" sz="825">
              <a:solidFill>
                <a:srgbClr val="282828"/>
              </a:solidFill>
              <a:latin typeface="Arial" panose="020B0604020202020204" pitchFamily="34" charset="0"/>
              <a:cs typeface="Arial" panose="020B0604020202020204" pitchFamily="34" charset="0"/>
            </a:endParaRPr>
          </a:p>
          <a:p>
            <a:r>
              <a:rPr lang="en-US" sz="825" baseline="30000"/>
              <a:t>8 </a:t>
            </a:r>
            <a:r>
              <a:rPr lang="en-US" sz="825" err="1">
                <a:latin typeface="Arial" panose="020B0604020202020204" pitchFamily="34" charset="0"/>
                <a:cs typeface="Arial" panose="020B0604020202020204" pitchFamily="34" charset="0"/>
              </a:rPr>
              <a:t>Comaford</a:t>
            </a:r>
            <a:r>
              <a:rPr lang="en-US" sz="825">
                <a:latin typeface="Arial" panose="020B0604020202020204" pitchFamily="34" charset="0"/>
                <a:cs typeface="Arial" panose="020B0604020202020204" pitchFamily="34" charset="0"/>
              </a:rPr>
              <a:t>, C. (2018, July 29). The key trait that will make you an exceptional </a:t>
            </a:r>
            <a:r>
              <a:rPr lang="en-US" sz="825" err="1">
                <a:latin typeface="Arial" panose="020B0604020202020204" pitchFamily="34" charset="0"/>
                <a:cs typeface="Arial" panose="020B0604020202020204" pitchFamily="34" charset="0"/>
              </a:rPr>
              <a:t>leader.Forbes</a:t>
            </a:r>
            <a:r>
              <a:rPr lang="en-US" sz="825">
                <a:latin typeface="Arial" panose="020B0604020202020204" pitchFamily="34" charset="0"/>
                <a:cs typeface="Arial" panose="020B0604020202020204" pitchFamily="34" charset="0"/>
              </a:rPr>
              <a:t>. </a:t>
            </a:r>
            <a:r>
              <a:rPr lang="en-US" sz="825">
                <a:latin typeface="Arial" panose="020B0604020202020204" pitchFamily="34" charset="0"/>
                <a:cs typeface="Arial" panose="020B0604020202020204" pitchFamily="34" charset="0"/>
                <a:hlinkClick r:id="rId9"/>
              </a:rPr>
              <a:t>https://www.forbes.com/sites/christinecomaford/2018/07/29/this-one-key-trait-will-make-you-an-exceptional-leader/?sh=3dfc10e4ffb3</a:t>
            </a:r>
            <a:endParaRPr lang="en-US" sz="825">
              <a:latin typeface="Arial" panose="020B0604020202020204" pitchFamily="34" charset="0"/>
              <a:cs typeface="Arial" panose="020B0604020202020204" pitchFamily="34" charset="0"/>
            </a:endParaRPr>
          </a:p>
          <a:p>
            <a:endParaRPr lang="en-US" sz="825">
              <a:latin typeface="Arial" panose="020B0604020202020204" pitchFamily="34" charset="0"/>
              <a:cs typeface="Arial" panose="020B0604020202020204" pitchFamily="34" charset="0"/>
            </a:endParaRPr>
          </a:p>
          <a:p>
            <a:endParaRPr lang="en-US"/>
          </a:p>
        </p:txBody>
      </p:sp>
    </p:spTree>
    <p:extLst>
      <p:ext uri="{BB962C8B-B14F-4D97-AF65-F5344CB8AC3E}">
        <p14:creationId xmlns:p14="http://schemas.microsoft.com/office/powerpoint/2010/main" val="5330911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EF9A2C1-5F1C-D14B-7590-66C7BDA33AFB}"/>
              </a:ext>
            </a:extLst>
          </p:cNvPr>
          <p:cNvPicPr>
            <a:picLocks noGrp="1" noChangeAspect="1"/>
          </p:cNvPicPr>
          <p:nvPr>
            <p:ph idx="1"/>
          </p:nvPr>
        </p:nvPicPr>
        <p:blipFill rotWithShape="1">
          <a:blip r:embed="rId2"/>
          <a:srcRect t="1381" r="-2" b="1583"/>
          <a:stretch/>
        </p:blipFill>
        <p:spPr>
          <a:xfrm>
            <a:off x="-3705" y="10"/>
            <a:ext cx="6861705" cy="5143490"/>
          </a:xfrm>
          <a:prstGeom prst="rect">
            <a:avLst/>
          </a:prstGeom>
        </p:spPr>
      </p:pic>
    </p:spTree>
    <p:extLst>
      <p:ext uri="{BB962C8B-B14F-4D97-AF65-F5344CB8AC3E}">
        <p14:creationId xmlns:p14="http://schemas.microsoft.com/office/powerpoint/2010/main" val="40342767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8">
            <a:extLst>
              <a:ext uri="{FF2B5EF4-FFF2-40B4-BE49-F238E27FC236}">
                <a16:creationId xmlns:a16="http://schemas.microsoft.com/office/drawing/2014/main" id="{5D9FC6AC-4A12-4825-8ABE-0732B8EF4D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856285"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D0AB4444-44BB-2F52-387F-91003B11EC12}"/>
              </a:ext>
            </a:extLst>
          </p:cNvPr>
          <p:cNvPicPr>
            <a:picLocks noChangeAspect="1"/>
          </p:cNvPicPr>
          <p:nvPr/>
        </p:nvPicPr>
        <p:blipFill rotWithShape="1">
          <a:blip r:embed="rId2"/>
          <a:srcRect l="17584" r="9118" b="1"/>
          <a:stretch/>
        </p:blipFill>
        <p:spPr>
          <a:xfrm>
            <a:off x="20" y="10"/>
            <a:ext cx="6672739" cy="5143490"/>
          </a:xfrm>
          <a:custGeom>
            <a:avLst/>
            <a:gdLst/>
            <a:ahLst/>
            <a:cxnLst/>
            <a:rect l="l" t="t" r="r" b="b"/>
            <a:pathLst>
              <a:path w="11862683" h="6858000">
                <a:moveTo>
                  <a:pt x="0" y="0"/>
                </a:moveTo>
                <a:lnTo>
                  <a:pt x="4038600" y="0"/>
                </a:lnTo>
                <a:lnTo>
                  <a:pt x="4114800" y="0"/>
                </a:lnTo>
                <a:lnTo>
                  <a:pt x="4282294" y="0"/>
                </a:lnTo>
                <a:lnTo>
                  <a:pt x="6139260" y="0"/>
                </a:lnTo>
                <a:lnTo>
                  <a:pt x="6362810" y="0"/>
                </a:lnTo>
                <a:lnTo>
                  <a:pt x="7272221" y="0"/>
                </a:lnTo>
                <a:lnTo>
                  <a:pt x="10815342" y="0"/>
                </a:lnTo>
                <a:cubicBezTo>
                  <a:pt x="10709672" y="35571"/>
                  <a:pt x="10607020" y="78255"/>
                  <a:pt x="10501350" y="110269"/>
                </a:cubicBezTo>
                <a:cubicBezTo>
                  <a:pt x="10516447" y="145839"/>
                  <a:pt x="10531542" y="138725"/>
                  <a:pt x="10546639" y="135168"/>
                </a:cubicBezTo>
                <a:cubicBezTo>
                  <a:pt x="10637212" y="120941"/>
                  <a:pt x="10730806" y="110269"/>
                  <a:pt x="10818360" y="71141"/>
                </a:cubicBezTo>
                <a:cubicBezTo>
                  <a:pt x="10839496" y="64027"/>
                  <a:pt x="10863648" y="64027"/>
                  <a:pt x="10872705" y="88927"/>
                </a:cubicBezTo>
                <a:cubicBezTo>
                  <a:pt x="10887801" y="124497"/>
                  <a:pt x="10866668" y="145839"/>
                  <a:pt x="10845532" y="163625"/>
                </a:cubicBezTo>
                <a:cubicBezTo>
                  <a:pt x="10809304" y="195638"/>
                  <a:pt x="10767036" y="188525"/>
                  <a:pt x="10727787" y="192082"/>
                </a:cubicBezTo>
                <a:cubicBezTo>
                  <a:pt x="10619098" y="209867"/>
                  <a:pt x="10567772" y="259665"/>
                  <a:pt x="10543619" y="373491"/>
                </a:cubicBezTo>
                <a:cubicBezTo>
                  <a:pt x="10637212" y="327250"/>
                  <a:pt x="10730806" y="384162"/>
                  <a:pt x="10821380" y="352148"/>
                </a:cubicBezTo>
                <a:cubicBezTo>
                  <a:pt x="10845532" y="345034"/>
                  <a:pt x="10881763" y="355706"/>
                  <a:pt x="10869686" y="394834"/>
                </a:cubicBezTo>
                <a:cubicBezTo>
                  <a:pt x="10857610" y="430405"/>
                  <a:pt x="10818360" y="458860"/>
                  <a:pt x="10887801" y="451747"/>
                </a:cubicBezTo>
                <a:cubicBezTo>
                  <a:pt x="10939127" y="448189"/>
                  <a:pt x="10954222" y="405504"/>
                  <a:pt x="10969318" y="359262"/>
                </a:cubicBezTo>
                <a:cubicBezTo>
                  <a:pt x="10981394" y="334364"/>
                  <a:pt x="11014605" y="320135"/>
                  <a:pt x="11038758" y="334364"/>
                </a:cubicBezTo>
                <a:cubicBezTo>
                  <a:pt x="11068949" y="348592"/>
                  <a:pt x="11059892" y="387720"/>
                  <a:pt x="11059892" y="416176"/>
                </a:cubicBezTo>
                <a:cubicBezTo>
                  <a:pt x="11062912" y="469532"/>
                  <a:pt x="11038758" y="494431"/>
                  <a:pt x="10996491" y="505101"/>
                </a:cubicBezTo>
                <a:cubicBezTo>
                  <a:pt x="10945164" y="519330"/>
                  <a:pt x="10893840" y="537116"/>
                  <a:pt x="10827418" y="558458"/>
                </a:cubicBezTo>
                <a:cubicBezTo>
                  <a:pt x="10899878" y="594028"/>
                  <a:pt x="10954222" y="586915"/>
                  <a:pt x="11008566" y="558458"/>
                </a:cubicBezTo>
                <a:cubicBezTo>
                  <a:pt x="11074988" y="526444"/>
                  <a:pt x="11162542" y="483759"/>
                  <a:pt x="11216886" y="522887"/>
                </a:cubicBezTo>
                <a:cubicBezTo>
                  <a:pt x="11298403" y="579800"/>
                  <a:pt x="11364824" y="544229"/>
                  <a:pt x="11437284" y="533558"/>
                </a:cubicBezTo>
                <a:cubicBezTo>
                  <a:pt x="11588242" y="512216"/>
                  <a:pt x="11494648" y="480203"/>
                  <a:pt x="11645605" y="462417"/>
                </a:cubicBezTo>
                <a:cubicBezTo>
                  <a:pt x="11705988" y="455303"/>
                  <a:pt x="11769390" y="426847"/>
                  <a:pt x="11856944" y="465975"/>
                </a:cubicBezTo>
                <a:cubicBezTo>
                  <a:pt x="11461437" y="672284"/>
                  <a:pt x="11274250" y="658055"/>
                  <a:pt x="10921012" y="910606"/>
                </a:cubicBezTo>
                <a:cubicBezTo>
                  <a:pt x="10936107" y="935506"/>
                  <a:pt x="10951202" y="924835"/>
                  <a:pt x="10966299" y="921277"/>
                </a:cubicBezTo>
                <a:cubicBezTo>
                  <a:pt x="10990452" y="917720"/>
                  <a:pt x="11020644" y="903491"/>
                  <a:pt x="11026682" y="949734"/>
                </a:cubicBezTo>
                <a:cubicBezTo>
                  <a:pt x="11029702" y="985305"/>
                  <a:pt x="11011585" y="1003089"/>
                  <a:pt x="10981394" y="1006647"/>
                </a:cubicBezTo>
                <a:cubicBezTo>
                  <a:pt x="10893840" y="1020875"/>
                  <a:pt x="10815342" y="1070674"/>
                  <a:pt x="10736844" y="1113358"/>
                </a:cubicBezTo>
                <a:cubicBezTo>
                  <a:pt x="10700615" y="1131144"/>
                  <a:pt x="10661366" y="1156043"/>
                  <a:pt x="10676462" y="1220069"/>
                </a:cubicBezTo>
                <a:cubicBezTo>
                  <a:pt x="10706652" y="1237855"/>
                  <a:pt x="10727787" y="1212955"/>
                  <a:pt x="10751940" y="1209399"/>
                </a:cubicBezTo>
                <a:cubicBezTo>
                  <a:pt x="10776093" y="1205842"/>
                  <a:pt x="10833457" y="1220069"/>
                  <a:pt x="10818360" y="1230741"/>
                </a:cubicBezTo>
                <a:cubicBezTo>
                  <a:pt x="10748920" y="1269868"/>
                  <a:pt x="10875724" y="1365909"/>
                  <a:pt x="10791190" y="1365909"/>
                </a:cubicBezTo>
                <a:cubicBezTo>
                  <a:pt x="10652309" y="1365909"/>
                  <a:pt x="10576830" y="1536647"/>
                  <a:pt x="10443988" y="1540204"/>
                </a:cubicBezTo>
                <a:cubicBezTo>
                  <a:pt x="10422854" y="1540204"/>
                  <a:pt x="10413797" y="1572219"/>
                  <a:pt x="10413797" y="1597117"/>
                </a:cubicBezTo>
                <a:cubicBezTo>
                  <a:pt x="10413797" y="1629132"/>
                  <a:pt x="10434930" y="1632688"/>
                  <a:pt x="10456064" y="1636245"/>
                </a:cubicBezTo>
                <a:cubicBezTo>
                  <a:pt x="10489275" y="1639802"/>
                  <a:pt x="10525504" y="1597117"/>
                  <a:pt x="10567772" y="1657587"/>
                </a:cubicBezTo>
                <a:cubicBezTo>
                  <a:pt x="10489275" y="1693158"/>
                  <a:pt x="10407758" y="1728729"/>
                  <a:pt x="10410777" y="1849668"/>
                </a:cubicBezTo>
                <a:cubicBezTo>
                  <a:pt x="10410777" y="1881683"/>
                  <a:pt x="10377566" y="1895910"/>
                  <a:pt x="10353413" y="1903025"/>
                </a:cubicBezTo>
                <a:cubicBezTo>
                  <a:pt x="10311146" y="1917252"/>
                  <a:pt x="10277935" y="1938595"/>
                  <a:pt x="10253782" y="1984836"/>
                </a:cubicBezTo>
                <a:cubicBezTo>
                  <a:pt x="10253782" y="1995507"/>
                  <a:pt x="10253782" y="2002622"/>
                  <a:pt x="10253782" y="2013292"/>
                </a:cubicBezTo>
                <a:cubicBezTo>
                  <a:pt x="10259820" y="2123562"/>
                  <a:pt x="10320202" y="2120004"/>
                  <a:pt x="10386624" y="2102219"/>
                </a:cubicBezTo>
                <a:cubicBezTo>
                  <a:pt x="10465122" y="2080877"/>
                  <a:pt x="10543619" y="2038192"/>
                  <a:pt x="10628156" y="2077320"/>
                </a:cubicBezTo>
                <a:cubicBezTo>
                  <a:pt x="10510408" y="2130676"/>
                  <a:pt x="10380586" y="2134233"/>
                  <a:pt x="10271896" y="2208931"/>
                </a:cubicBezTo>
                <a:cubicBezTo>
                  <a:pt x="10676462" y="2223159"/>
                  <a:pt x="11032720" y="1984836"/>
                  <a:pt x="11425208" y="1892353"/>
                </a:cubicBezTo>
                <a:cubicBezTo>
                  <a:pt x="11413131" y="1952823"/>
                  <a:pt x="11379920" y="1967051"/>
                  <a:pt x="11352748" y="1974165"/>
                </a:cubicBezTo>
                <a:cubicBezTo>
                  <a:pt x="11207830" y="2020407"/>
                  <a:pt x="11081026" y="2112891"/>
                  <a:pt x="10948184" y="2191146"/>
                </a:cubicBezTo>
                <a:cubicBezTo>
                  <a:pt x="10893840" y="2223159"/>
                  <a:pt x="10854590" y="2258731"/>
                  <a:pt x="10833457" y="2326314"/>
                </a:cubicBezTo>
                <a:cubicBezTo>
                  <a:pt x="10815342" y="2390340"/>
                  <a:pt x="10779112" y="2418796"/>
                  <a:pt x="10712690" y="2401012"/>
                </a:cubicBezTo>
                <a:cubicBezTo>
                  <a:pt x="10658346" y="2386784"/>
                  <a:pt x="10600982" y="2393898"/>
                  <a:pt x="10543619" y="2401012"/>
                </a:cubicBezTo>
                <a:cubicBezTo>
                  <a:pt x="10480218" y="2408126"/>
                  <a:pt x="10407758" y="2479267"/>
                  <a:pt x="10422854" y="2518395"/>
                </a:cubicBezTo>
                <a:cubicBezTo>
                  <a:pt x="10453044" y="2582422"/>
                  <a:pt x="10504370" y="2550408"/>
                  <a:pt x="10546639" y="2543294"/>
                </a:cubicBezTo>
                <a:cubicBezTo>
                  <a:pt x="10597964" y="2536181"/>
                  <a:pt x="10691556" y="2518395"/>
                  <a:pt x="10691556" y="2525509"/>
                </a:cubicBezTo>
                <a:cubicBezTo>
                  <a:pt x="10724768" y="2685576"/>
                  <a:pt x="10800246" y="2564636"/>
                  <a:pt x="10854590" y="2564636"/>
                </a:cubicBezTo>
                <a:cubicBezTo>
                  <a:pt x="10905916" y="2564636"/>
                  <a:pt x="10957241" y="2546851"/>
                  <a:pt x="11005548" y="2532623"/>
                </a:cubicBezTo>
                <a:cubicBezTo>
                  <a:pt x="11068949" y="2514837"/>
                  <a:pt x="11126312" y="2546851"/>
                  <a:pt x="11186696" y="2553965"/>
                </a:cubicBezTo>
                <a:cubicBezTo>
                  <a:pt x="11241040" y="2561080"/>
                  <a:pt x="11210850" y="2653563"/>
                  <a:pt x="11244060" y="2692689"/>
                </a:cubicBezTo>
                <a:cubicBezTo>
                  <a:pt x="11250097" y="2703362"/>
                  <a:pt x="11256136" y="2703362"/>
                  <a:pt x="11262174" y="2703362"/>
                </a:cubicBezTo>
                <a:cubicBezTo>
                  <a:pt x="11280289" y="2980812"/>
                  <a:pt x="11597299" y="2913227"/>
                  <a:pt x="11597299" y="2923898"/>
                </a:cubicBezTo>
                <a:cubicBezTo>
                  <a:pt x="11624471" y="2941684"/>
                  <a:pt x="11657682" y="2899000"/>
                  <a:pt x="11690892" y="2941684"/>
                </a:cubicBezTo>
                <a:cubicBezTo>
                  <a:pt x="11548993" y="3137322"/>
                  <a:pt x="11331614" y="3183563"/>
                  <a:pt x="11138390" y="3329402"/>
                </a:cubicBezTo>
                <a:cubicBezTo>
                  <a:pt x="11298403" y="3379202"/>
                  <a:pt x="11391998" y="3208463"/>
                  <a:pt x="11509744" y="3229805"/>
                </a:cubicBezTo>
                <a:cubicBezTo>
                  <a:pt x="11567107" y="3283162"/>
                  <a:pt x="11395016" y="3368530"/>
                  <a:pt x="11561068" y="3393429"/>
                </a:cubicBezTo>
                <a:cubicBezTo>
                  <a:pt x="11488610" y="3439672"/>
                  <a:pt x="11437284" y="3485914"/>
                  <a:pt x="11385959" y="3539269"/>
                </a:cubicBezTo>
                <a:cubicBezTo>
                  <a:pt x="11298403" y="3635309"/>
                  <a:pt x="11280289" y="3699337"/>
                  <a:pt x="11322556" y="3827390"/>
                </a:cubicBezTo>
                <a:cubicBezTo>
                  <a:pt x="11349730" y="3912759"/>
                  <a:pt x="11388978" y="3991015"/>
                  <a:pt x="11352748" y="4090612"/>
                </a:cubicBezTo>
                <a:cubicBezTo>
                  <a:pt x="11328595" y="4158196"/>
                  <a:pt x="11337653" y="4204438"/>
                  <a:pt x="11428226" y="4172424"/>
                </a:cubicBezTo>
                <a:cubicBezTo>
                  <a:pt x="11524840" y="4140411"/>
                  <a:pt x="11561068" y="4200882"/>
                  <a:pt x="11536915" y="4321821"/>
                </a:cubicBezTo>
                <a:cubicBezTo>
                  <a:pt x="11521821" y="4400076"/>
                  <a:pt x="11536915" y="4424975"/>
                  <a:pt x="11603338" y="4414305"/>
                </a:cubicBezTo>
                <a:cubicBezTo>
                  <a:pt x="11675796" y="4403633"/>
                  <a:pt x="11745236" y="4353835"/>
                  <a:pt x="11835811" y="4378734"/>
                </a:cubicBezTo>
                <a:cubicBezTo>
                  <a:pt x="11763352" y="4521016"/>
                  <a:pt x="11609374" y="4478331"/>
                  <a:pt x="11524840" y="4613499"/>
                </a:cubicBezTo>
                <a:cubicBezTo>
                  <a:pt x="11624471" y="4613499"/>
                  <a:pt x="11702969" y="4613499"/>
                  <a:pt x="11775427" y="4585042"/>
                </a:cubicBezTo>
                <a:cubicBezTo>
                  <a:pt x="11805619" y="4574373"/>
                  <a:pt x="11838830" y="4560144"/>
                  <a:pt x="11856944" y="4602828"/>
                </a:cubicBezTo>
                <a:cubicBezTo>
                  <a:pt x="11878080" y="4652628"/>
                  <a:pt x="11835811" y="4670412"/>
                  <a:pt x="11811658" y="4677526"/>
                </a:cubicBezTo>
                <a:cubicBezTo>
                  <a:pt x="11742216" y="4702425"/>
                  <a:pt x="11687874" y="4759339"/>
                  <a:pt x="11627490" y="4805580"/>
                </a:cubicBezTo>
                <a:cubicBezTo>
                  <a:pt x="11497668" y="4905177"/>
                  <a:pt x="11355767" y="4990547"/>
                  <a:pt x="11247078" y="5154171"/>
                </a:cubicBezTo>
                <a:cubicBezTo>
                  <a:pt x="11382940" y="5111487"/>
                  <a:pt x="11485590" y="5011889"/>
                  <a:pt x="11615414" y="4994104"/>
                </a:cubicBezTo>
                <a:cubicBezTo>
                  <a:pt x="11503704" y="5143500"/>
                  <a:pt x="11361806" y="5243097"/>
                  <a:pt x="11228964" y="5353367"/>
                </a:cubicBezTo>
                <a:cubicBezTo>
                  <a:pt x="11189714" y="5385379"/>
                  <a:pt x="11150466" y="5406721"/>
                  <a:pt x="11144428" y="5474306"/>
                </a:cubicBezTo>
                <a:cubicBezTo>
                  <a:pt x="11126312" y="5605917"/>
                  <a:pt x="11078008" y="5712629"/>
                  <a:pt x="10969318" y="5769542"/>
                </a:cubicBezTo>
                <a:cubicBezTo>
                  <a:pt x="10969318" y="5769542"/>
                  <a:pt x="10975356" y="5790884"/>
                  <a:pt x="10978374" y="5801555"/>
                </a:cubicBezTo>
                <a:cubicBezTo>
                  <a:pt x="11044797" y="5805112"/>
                  <a:pt x="11096122" y="5726858"/>
                  <a:pt x="11177639" y="5755314"/>
                </a:cubicBezTo>
                <a:cubicBezTo>
                  <a:pt x="11096122" y="5862025"/>
                  <a:pt x="11029702" y="5954508"/>
                  <a:pt x="10917992" y="6004307"/>
                </a:cubicBezTo>
                <a:cubicBezTo>
                  <a:pt x="10827418" y="6043434"/>
                  <a:pt x="10715710" y="6068335"/>
                  <a:pt x="10649289" y="6196388"/>
                </a:cubicBezTo>
                <a:cubicBezTo>
                  <a:pt x="10724768" y="6221287"/>
                  <a:pt x="10782132" y="6189274"/>
                  <a:pt x="10839496" y="6167932"/>
                </a:cubicBezTo>
                <a:cubicBezTo>
                  <a:pt x="10927050" y="6132361"/>
                  <a:pt x="11014605" y="6093234"/>
                  <a:pt x="11102160" y="6057663"/>
                </a:cubicBezTo>
                <a:cubicBezTo>
                  <a:pt x="11135372" y="6043434"/>
                  <a:pt x="11171600" y="6036320"/>
                  <a:pt x="11192734" y="6100347"/>
                </a:cubicBezTo>
                <a:cubicBezTo>
                  <a:pt x="11081026" y="6114575"/>
                  <a:pt x="11014605" y="6199945"/>
                  <a:pt x="10945164" y="6281757"/>
                </a:cubicBezTo>
                <a:cubicBezTo>
                  <a:pt x="10905916" y="6327999"/>
                  <a:pt x="10872705" y="6388469"/>
                  <a:pt x="10803265" y="6367127"/>
                </a:cubicBezTo>
                <a:cubicBezTo>
                  <a:pt x="10767036" y="6356456"/>
                  <a:pt x="10742882" y="6388469"/>
                  <a:pt x="10745901" y="6431153"/>
                </a:cubicBezTo>
                <a:cubicBezTo>
                  <a:pt x="10760998" y="6580550"/>
                  <a:pt x="10673442" y="6630349"/>
                  <a:pt x="10582868" y="6658805"/>
                </a:cubicBezTo>
                <a:cubicBezTo>
                  <a:pt x="10450026" y="6701489"/>
                  <a:pt x="10332280" y="6786859"/>
                  <a:pt x="10208496" y="6858000"/>
                </a:cubicBezTo>
                <a:lnTo>
                  <a:pt x="7272221" y="6858000"/>
                </a:lnTo>
                <a:lnTo>
                  <a:pt x="6362810" y="6858000"/>
                </a:lnTo>
                <a:lnTo>
                  <a:pt x="6139260" y="6858000"/>
                </a:lnTo>
                <a:lnTo>
                  <a:pt x="4282294" y="6858000"/>
                </a:lnTo>
                <a:lnTo>
                  <a:pt x="4114800" y="6858000"/>
                </a:lnTo>
                <a:lnTo>
                  <a:pt x="4038600" y="6858000"/>
                </a:lnTo>
                <a:lnTo>
                  <a:pt x="0" y="6858000"/>
                </a:lnTo>
                <a:close/>
              </a:path>
            </a:pathLst>
          </a:custGeom>
        </p:spPr>
      </p:pic>
    </p:spTree>
    <p:extLst>
      <p:ext uri="{BB962C8B-B14F-4D97-AF65-F5344CB8AC3E}">
        <p14:creationId xmlns:p14="http://schemas.microsoft.com/office/powerpoint/2010/main" val="33780520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CC0384D3-3898-E12B-E3F8-DE916036B24F}"/>
              </a:ext>
            </a:extLst>
          </p:cNvPr>
          <p:cNvPicPr>
            <a:picLocks noGrp="1" noChangeAspect="1"/>
          </p:cNvPicPr>
          <p:nvPr>
            <p:ph idx="1"/>
          </p:nvPr>
        </p:nvPicPr>
        <p:blipFill rotWithShape="1">
          <a:blip r:embed="rId2"/>
          <a:srcRect l="586" r="24415"/>
          <a:stretch/>
        </p:blipFill>
        <p:spPr>
          <a:xfrm>
            <a:off x="20" y="10"/>
            <a:ext cx="6857980" cy="5143490"/>
          </a:xfrm>
          <a:prstGeom prst="rect">
            <a:avLst/>
          </a:prstGeom>
        </p:spPr>
      </p:pic>
      <p:sp>
        <p:nvSpPr>
          <p:cNvPr id="13" name="Rectangle 12">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21639"/>
            <a:ext cx="6858000" cy="552413"/>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206254-74D5-C219-CF3B-DA37228BF8D5}"/>
              </a:ext>
            </a:extLst>
          </p:cNvPr>
          <p:cNvSpPr>
            <a:spLocks noGrp="1"/>
          </p:cNvSpPr>
          <p:nvPr>
            <p:ph type="title"/>
          </p:nvPr>
        </p:nvSpPr>
        <p:spPr>
          <a:xfrm>
            <a:off x="294679" y="319462"/>
            <a:ext cx="6306146" cy="558627"/>
          </a:xfrm>
        </p:spPr>
        <p:txBody>
          <a:bodyPr vert="horz" lIns="91440" tIns="45720" rIns="91440" bIns="45720" rtlCol="0" anchor="ctr">
            <a:normAutofit/>
          </a:bodyPr>
          <a:lstStyle/>
          <a:p>
            <a:pPr algn="ctr" defTabSz="914400">
              <a:lnSpc>
                <a:spcPct val="90000"/>
              </a:lnSpc>
            </a:pPr>
            <a:r>
              <a:rPr lang="en-US" sz="2300">
                <a:solidFill>
                  <a:schemeClr val="tx1">
                    <a:lumMod val="85000"/>
                    <a:lumOff val="15000"/>
                  </a:schemeClr>
                </a:solidFill>
              </a:rPr>
              <a:t>Meet Johnny</a:t>
            </a:r>
          </a:p>
        </p:txBody>
      </p:sp>
      <p:cxnSp>
        <p:nvCxnSpPr>
          <p:cNvPr id="15" name="Straight Connector 14">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263019"/>
            <a:ext cx="6858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932671"/>
            <a:ext cx="6858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36279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0E91F5CA-B392-444C-88E3-BF5BAAEBDE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858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a:extLst>
              <a:ext uri="{FF2B5EF4-FFF2-40B4-BE49-F238E27FC236}">
                <a16:creationId xmlns:a16="http://schemas.microsoft.com/office/drawing/2014/main" id="{1665F764-79AC-4D9D-9AD0-53375916C1FC}"/>
              </a:ext>
            </a:extLst>
          </p:cNvPr>
          <p:cNvPicPr>
            <a:picLocks noGrp="1" noChangeAspect="1"/>
          </p:cNvPicPr>
          <p:nvPr>
            <p:ph idx="1"/>
          </p:nvPr>
        </p:nvPicPr>
        <p:blipFill rotWithShape="1">
          <a:blip r:embed="rId2"/>
          <a:srcRect l="29189" r="4143" b="-2"/>
          <a:stretch/>
        </p:blipFill>
        <p:spPr>
          <a:xfrm>
            <a:off x="0" y="0"/>
            <a:ext cx="7114347" cy="5335766"/>
          </a:xfrm>
          <a:prstGeom prst="rect">
            <a:avLst/>
          </a:prstGeom>
          <a:noFill/>
        </p:spPr>
      </p:pic>
      <p:sp useBgFill="1">
        <p:nvSpPr>
          <p:cNvPr id="23" name="Freeform: Shape 22">
            <a:extLst>
              <a:ext uri="{FF2B5EF4-FFF2-40B4-BE49-F238E27FC236}">
                <a16:creationId xmlns:a16="http://schemas.microsoft.com/office/drawing/2014/main" id="{561308AD-F95B-4430-886C-40173A45B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9302" y="353136"/>
            <a:ext cx="5435221" cy="1313212"/>
          </a:xfrm>
          <a:custGeom>
            <a:avLst/>
            <a:gdLst>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577675 w 9662615"/>
              <a:gd name="connsiteY20" fmla="*/ 1370461 h 1583140"/>
              <a:gd name="connsiteX21" fmla="*/ 7466069 w 9662615"/>
              <a:gd name="connsiteY21" fmla="*/ 1377654 h 1583140"/>
              <a:gd name="connsiteX22" fmla="*/ 7435155 w 9662615"/>
              <a:gd name="connsiteY22" fmla="*/ 1397159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5995105 w 9662615"/>
              <a:gd name="connsiteY36" fmla="*/ 1435236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155638 w 9662615"/>
              <a:gd name="connsiteY47" fmla="*/ 1521938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652930 w 9662615"/>
              <a:gd name="connsiteY68" fmla="*/ 1539961 h 1583140"/>
              <a:gd name="connsiteX69" fmla="*/ 4422155 w 9662615"/>
              <a:gd name="connsiteY69" fmla="*/ 1542059 h 1583140"/>
              <a:gd name="connsiteX70" fmla="*/ 4221826 w 9662615"/>
              <a:gd name="connsiteY70" fmla="*/ 1508923 h 1583140"/>
              <a:gd name="connsiteX71" fmla="*/ 4096601 w 9662615"/>
              <a:gd name="connsiteY71" fmla="*/ 1510961 h 1583140"/>
              <a:gd name="connsiteX72" fmla="*/ 4055448 w 9662615"/>
              <a:gd name="connsiteY72" fmla="*/ 1528913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505921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577675 w 9662615"/>
              <a:gd name="connsiteY20" fmla="*/ 1370461 h 1583140"/>
              <a:gd name="connsiteX21" fmla="*/ 7466069 w 9662615"/>
              <a:gd name="connsiteY21" fmla="*/ 1377654 h 1583140"/>
              <a:gd name="connsiteX22" fmla="*/ 7435155 w 9662615"/>
              <a:gd name="connsiteY22" fmla="*/ 1397159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5995105 w 9662615"/>
              <a:gd name="connsiteY36" fmla="*/ 1435236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155638 w 9662615"/>
              <a:gd name="connsiteY47" fmla="*/ 1521938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652930 w 9662615"/>
              <a:gd name="connsiteY68" fmla="*/ 1539961 h 1583140"/>
              <a:gd name="connsiteX69" fmla="*/ 4422155 w 9662615"/>
              <a:gd name="connsiteY69" fmla="*/ 1542059 h 1583140"/>
              <a:gd name="connsiteX70" fmla="*/ 4221826 w 9662615"/>
              <a:gd name="connsiteY70" fmla="*/ 1508923 h 1583140"/>
              <a:gd name="connsiteX71" fmla="*/ 4096601 w 9662615"/>
              <a:gd name="connsiteY71" fmla="*/ 1510961 h 1583140"/>
              <a:gd name="connsiteX72" fmla="*/ 3986537 w 9662615"/>
              <a:gd name="connsiteY72" fmla="*/ 1523612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505921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577675 w 9662615"/>
              <a:gd name="connsiteY20" fmla="*/ 1370461 h 1583140"/>
              <a:gd name="connsiteX21" fmla="*/ 7466069 w 9662615"/>
              <a:gd name="connsiteY21" fmla="*/ 1377654 h 1583140"/>
              <a:gd name="connsiteX22" fmla="*/ 7435155 w 9662615"/>
              <a:gd name="connsiteY22" fmla="*/ 1397159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5995105 w 9662615"/>
              <a:gd name="connsiteY36" fmla="*/ 1435236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155638 w 9662615"/>
              <a:gd name="connsiteY47" fmla="*/ 1521938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652930 w 9662615"/>
              <a:gd name="connsiteY68" fmla="*/ 1539961 h 1583140"/>
              <a:gd name="connsiteX69" fmla="*/ 4422155 w 9662615"/>
              <a:gd name="connsiteY69" fmla="*/ 1542059 h 1583140"/>
              <a:gd name="connsiteX70" fmla="*/ 4221826 w 9662615"/>
              <a:gd name="connsiteY70" fmla="*/ 1508923 h 1583140"/>
              <a:gd name="connsiteX71" fmla="*/ 4096601 w 9662615"/>
              <a:gd name="connsiteY71" fmla="*/ 1510961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505921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577675 w 9662615"/>
              <a:gd name="connsiteY20" fmla="*/ 1370461 h 1583140"/>
              <a:gd name="connsiteX21" fmla="*/ 7466069 w 9662615"/>
              <a:gd name="connsiteY21" fmla="*/ 1377654 h 1583140"/>
              <a:gd name="connsiteX22" fmla="*/ 7435155 w 9662615"/>
              <a:gd name="connsiteY22" fmla="*/ 1397159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5995105 w 9662615"/>
              <a:gd name="connsiteY36" fmla="*/ 1435236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155638 w 9662615"/>
              <a:gd name="connsiteY47" fmla="*/ 1521938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652930 w 9662615"/>
              <a:gd name="connsiteY68" fmla="*/ 1539961 h 1583140"/>
              <a:gd name="connsiteX69" fmla="*/ 4422155 w 9662615"/>
              <a:gd name="connsiteY69" fmla="*/ 1542059 h 1583140"/>
              <a:gd name="connsiteX70" fmla="*/ 4221826 w 9662615"/>
              <a:gd name="connsiteY70" fmla="*/ 1508923 h 1583140"/>
              <a:gd name="connsiteX71" fmla="*/ 4096601 w 9662615"/>
              <a:gd name="connsiteY71" fmla="*/ 1510961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505921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577675 w 9662615"/>
              <a:gd name="connsiteY20" fmla="*/ 1370461 h 1583140"/>
              <a:gd name="connsiteX21" fmla="*/ 7466069 w 9662615"/>
              <a:gd name="connsiteY21" fmla="*/ 1377654 h 1583140"/>
              <a:gd name="connsiteX22" fmla="*/ 7435155 w 9662615"/>
              <a:gd name="connsiteY22" fmla="*/ 1397159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5995105 w 9662615"/>
              <a:gd name="connsiteY36" fmla="*/ 1435236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155638 w 9662615"/>
              <a:gd name="connsiteY47" fmla="*/ 1521938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652930 w 9662615"/>
              <a:gd name="connsiteY68" fmla="*/ 1539961 h 1583140"/>
              <a:gd name="connsiteX69" fmla="*/ 4422155 w 9662615"/>
              <a:gd name="connsiteY69" fmla="*/ 1542059 h 1583140"/>
              <a:gd name="connsiteX70" fmla="*/ 4221826 w 9662615"/>
              <a:gd name="connsiteY70" fmla="*/ 1508923 h 1583140"/>
              <a:gd name="connsiteX71" fmla="*/ 4096601 w 9662615"/>
              <a:gd name="connsiteY71" fmla="*/ 1510961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505921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577675 w 9662615"/>
              <a:gd name="connsiteY20" fmla="*/ 1370461 h 1583140"/>
              <a:gd name="connsiteX21" fmla="*/ 7466069 w 9662615"/>
              <a:gd name="connsiteY21" fmla="*/ 1377654 h 1583140"/>
              <a:gd name="connsiteX22" fmla="*/ 7435155 w 9662615"/>
              <a:gd name="connsiteY22" fmla="*/ 1397159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5995105 w 9662615"/>
              <a:gd name="connsiteY36" fmla="*/ 1435236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155638 w 9662615"/>
              <a:gd name="connsiteY47" fmla="*/ 1521938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10961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505921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577675 w 9662615"/>
              <a:gd name="connsiteY20" fmla="*/ 1370461 h 1583140"/>
              <a:gd name="connsiteX21" fmla="*/ 7466069 w 9662615"/>
              <a:gd name="connsiteY21" fmla="*/ 1377654 h 1583140"/>
              <a:gd name="connsiteX22" fmla="*/ 7435155 w 9662615"/>
              <a:gd name="connsiteY22" fmla="*/ 1397159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5995105 w 9662615"/>
              <a:gd name="connsiteY36" fmla="*/ 1435236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10961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505921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577675 w 9662615"/>
              <a:gd name="connsiteY20" fmla="*/ 1370461 h 1583140"/>
              <a:gd name="connsiteX21" fmla="*/ 7466069 w 9662615"/>
              <a:gd name="connsiteY21" fmla="*/ 1377654 h 1583140"/>
              <a:gd name="connsiteX22" fmla="*/ 7435155 w 9662615"/>
              <a:gd name="connsiteY22" fmla="*/ 1397159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10961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505921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577675 w 9662615"/>
              <a:gd name="connsiteY20" fmla="*/ 1370461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10961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505921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10961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505921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10961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601337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21563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601337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21563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601337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21563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601337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21563 h 1583140"/>
              <a:gd name="connsiteX72" fmla="*/ 3970635 w 9662615"/>
              <a:gd name="connsiteY72" fmla="*/ 1544815 h 1583140"/>
              <a:gd name="connsiteX73" fmla="*/ 3833906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601337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21563 h 1583140"/>
              <a:gd name="connsiteX72" fmla="*/ 3970635 w 9662615"/>
              <a:gd name="connsiteY72" fmla="*/ 1544815 h 1583140"/>
              <a:gd name="connsiteX73" fmla="*/ 3833906 w 9662615"/>
              <a:gd name="connsiteY73" fmla="*/ 1516637 h 1583140"/>
              <a:gd name="connsiteX74" fmla="*/ 3696258 w 9662615"/>
              <a:gd name="connsiteY74" fmla="*/ 1537563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601337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21563 h 1583140"/>
              <a:gd name="connsiteX72" fmla="*/ 3970635 w 9662615"/>
              <a:gd name="connsiteY72" fmla="*/ 1544815 h 1583140"/>
              <a:gd name="connsiteX73" fmla="*/ 3833906 w 9662615"/>
              <a:gd name="connsiteY73" fmla="*/ 1516637 h 1583140"/>
              <a:gd name="connsiteX74" fmla="*/ 3696258 w 9662615"/>
              <a:gd name="connsiteY74" fmla="*/ 1537563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30805 w 9662615"/>
              <a:gd name="connsiteY81" fmla="*/ 1542521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601337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21563 h 1583140"/>
              <a:gd name="connsiteX72" fmla="*/ 3970635 w 9662615"/>
              <a:gd name="connsiteY72" fmla="*/ 1544815 h 1583140"/>
              <a:gd name="connsiteX73" fmla="*/ 3833906 w 9662615"/>
              <a:gd name="connsiteY73" fmla="*/ 1516637 h 1583140"/>
              <a:gd name="connsiteX74" fmla="*/ 3696258 w 9662615"/>
              <a:gd name="connsiteY74" fmla="*/ 1537563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30805 w 9662615"/>
              <a:gd name="connsiteY81" fmla="*/ 1542521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91676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601337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21563 h 1583140"/>
              <a:gd name="connsiteX72" fmla="*/ 3970635 w 9662615"/>
              <a:gd name="connsiteY72" fmla="*/ 1544815 h 1583140"/>
              <a:gd name="connsiteX73" fmla="*/ 3833906 w 9662615"/>
              <a:gd name="connsiteY73" fmla="*/ 1516637 h 1583140"/>
              <a:gd name="connsiteX74" fmla="*/ 3696258 w 9662615"/>
              <a:gd name="connsiteY74" fmla="*/ 1537563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30805 w 9662615"/>
              <a:gd name="connsiteY81" fmla="*/ 1542521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91676 w 9662615"/>
              <a:gd name="connsiteY91" fmla="*/ 1500859 h 1583140"/>
              <a:gd name="connsiteX92" fmla="*/ 2378036 w 9662615"/>
              <a:gd name="connsiteY92" fmla="*/ 1520645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601337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7534"/>
              <a:gd name="connsiteX1" fmla="*/ 9662615 w 9662615"/>
              <a:gd name="connsiteY1" fmla="*/ 0 h 1587534"/>
              <a:gd name="connsiteX2" fmla="*/ 9662615 w 9662615"/>
              <a:gd name="connsiteY2" fmla="*/ 1280346 h 1587534"/>
              <a:gd name="connsiteX3" fmla="*/ 9658420 w 9662615"/>
              <a:gd name="connsiteY3" fmla="*/ 1280106 h 1587534"/>
              <a:gd name="connsiteX4" fmla="*/ 9469546 w 9662615"/>
              <a:gd name="connsiteY4" fmla="*/ 1289837 h 1587534"/>
              <a:gd name="connsiteX5" fmla="*/ 9385895 w 9662615"/>
              <a:gd name="connsiteY5" fmla="*/ 1269203 h 1587534"/>
              <a:gd name="connsiteX6" fmla="*/ 9144767 w 9662615"/>
              <a:gd name="connsiteY6" fmla="*/ 1264120 h 1587534"/>
              <a:gd name="connsiteX7" fmla="*/ 8837252 w 9662615"/>
              <a:gd name="connsiteY7" fmla="*/ 1350515 h 1587534"/>
              <a:gd name="connsiteX8" fmla="*/ 8705466 w 9662615"/>
              <a:gd name="connsiteY8" fmla="*/ 1342419 h 1587534"/>
              <a:gd name="connsiteX9" fmla="*/ 8652221 w 9662615"/>
              <a:gd name="connsiteY9" fmla="*/ 1326906 h 1587534"/>
              <a:gd name="connsiteX10" fmla="*/ 8632312 w 9662615"/>
              <a:gd name="connsiteY10" fmla="*/ 1326025 h 1587534"/>
              <a:gd name="connsiteX11" fmla="*/ 8591582 w 9662615"/>
              <a:gd name="connsiteY11" fmla="*/ 1341666 h 1587534"/>
              <a:gd name="connsiteX12" fmla="*/ 8537336 w 9662615"/>
              <a:gd name="connsiteY12" fmla="*/ 1341684 h 1587534"/>
              <a:gd name="connsiteX13" fmla="*/ 8472508 w 9662615"/>
              <a:gd name="connsiteY13" fmla="*/ 1363109 h 1587534"/>
              <a:gd name="connsiteX14" fmla="*/ 8258477 w 9662615"/>
              <a:gd name="connsiteY14" fmla="*/ 1370666 h 1587534"/>
              <a:gd name="connsiteX15" fmla="*/ 8197961 w 9662615"/>
              <a:gd name="connsiteY15" fmla="*/ 1392804 h 1587534"/>
              <a:gd name="connsiteX16" fmla="*/ 8171196 w 9662615"/>
              <a:gd name="connsiteY16" fmla="*/ 1397216 h 1587534"/>
              <a:gd name="connsiteX17" fmla="*/ 8127667 w 9662615"/>
              <a:gd name="connsiteY17" fmla="*/ 1418254 h 1587534"/>
              <a:gd name="connsiteX18" fmla="*/ 7974579 w 9662615"/>
              <a:gd name="connsiteY18" fmla="*/ 1383439 h 1587534"/>
              <a:gd name="connsiteX19" fmla="*/ 7768351 w 9662615"/>
              <a:gd name="connsiteY19" fmla="*/ 1395051 h 1587534"/>
              <a:gd name="connsiteX20" fmla="*/ 7635985 w 9662615"/>
              <a:gd name="connsiteY20" fmla="*/ 1386363 h 1587534"/>
              <a:gd name="connsiteX21" fmla="*/ 7466069 w 9662615"/>
              <a:gd name="connsiteY21" fmla="*/ 1377654 h 1587534"/>
              <a:gd name="connsiteX22" fmla="*/ 7355642 w 9662615"/>
              <a:gd name="connsiteY22" fmla="*/ 1407761 h 1587534"/>
              <a:gd name="connsiteX23" fmla="*/ 7151610 w 9662615"/>
              <a:gd name="connsiteY23" fmla="*/ 1397856 h 1587534"/>
              <a:gd name="connsiteX24" fmla="*/ 7082147 w 9662615"/>
              <a:gd name="connsiteY24" fmla="*/ 1406113 h 1587534"/>
              <a:gd name="connsiteX25" fmla="*/ 7014958 w 9662615"/>
              <a:gd name="connsiteY25" fmla="*/ 1396883 h 1587534"/>
              <a:gd name="connsiteX26" fmla="*/ 6907567 w 9662615"/>
              <a:gd name="connsiteY26" fmla="*/ 1419149 h 1587534"/>
              <a:gd name="connsiteX27" fmla="*/ 6748428 w 9662615"/>
              <a:gd name="connsiteY27" fmla="*/ 1420308 h 1587534"/>
              <a:gd name="connsiteX28" fmla="*/ 6654257 w 9662615"/>
              <a:gd name="connsiteY28" fmla="*/ 1424143 h 1587534"/>
              <a:gd name="connsiteX29" fmla="*/ 6620123 w 9662615"/>
              <a:gd name="connsiteY29" fmla="*/ 1430535 h 1587534"/>
              <a:gd name="connsiteX30" fmla="*/ 6571355 w 9662615"/>
              <a:gd name="connsiteY30" fmla="*/ 1436144 h 1587534"/>
              <a:gd name="connsiteX31" fmla="*/ 6486557 w 9662615"/>
              <a:gd name="connsiteY31" fmla="*/ 1449861 h 1587534"/>
              <a:gd name="connsiteX32" fmla="*/ 6370419 w 9662615"/>
              <a:gd name="connsiteY32" fmla="*/ 1461649 h 1587534"/>
              <a:gd name="connsiteX33" fmla="*/ 6278839 w 9662615"/>
              <a:gd name="connsiteY33" fmla="*/ 1449160 h 1587534"/>
              <a:gd name="connsiteX34" fmla="*/ 6272455 w 9662615"/>
              <a:gd name="connsiteY34" fmla="*/ 1453191 h 1587534"/>
              <a:gd name="connsiteX35" fmla="*/ 6212659 w 9662615"/>
              <a:gd name="connsiteY35" fmla="*/ 1454850 h 1587534"/>
              <a:gd name="connsiteX36" fmla="*/ 6069317 w 9662615"/>
              <a:gd name="connsiteY36" fmla="*/ 1445838 h 1587534"/>
              <a:gd name="connsiteX37" fmla="*/ 5878477 w 9662615"/>
              <a:gd name="connsiteY37" fmla="*/ 1439180 h 1587534"/>
              <a:gd name="connsiteX38" fmla="*/ 5838387 w 9662615"/>
              <a:gd name="connsiteY38" fmla="*/ 1444679 h 1587534"/>
              <a:gd name="connsiteX39" fmla="*/ 5771136 w 9662615"/>
              <a:gd name="connsiteY39" fmla="*/ 1453639 h 1587534"/>
              <a:gd name="connsiteX40" fmla="*/ 5724081 w 9662615"/>
              <a:gd name="connsiteY40" fmla="*/ 1470431 h 1587534"/>
              <a:gd name="connsiteX41" fmla="*/ 5666577 w 9662615"/>
              <a:gd name="connsiteY41" fmla="*/ 1473921 h 1587534"/>
              <a:gd name="connsiteX42" fmla="*/ 5649068 w 9662615"/>
              <a:gd name="connsiteY42" fmla="*/ 1461676 h 1587534"/>
              <a:gd name="connsiteX43" fmla="*/ 5588902 w 9662615"/>
              <a:gd name="connsiteY43" fmla="*/ 1469647 h 1587534"/>
              <a:gd name="connsiteX44" fmla="*/ 5498090 w 9662615"/>
              <a:gd name="connsiteY44" fmla="*/ 1483173 h 1587534"/>
              <a:gd name="connsiteX45" fmla="*/ 5444641 w 9662615"/>
              <a:gd name="connsiteY45" fmla="*/ 1487602 h 1587534"/>
              <a:gd name="connsiteX46" fmla="*/ 5299812 w 9662615"/>
              <a:gd name="connsiteY46" fmla="*/ 1503362 h 1587534"/>
              <a:gd name="connsiteX47" fmla="*/ 5213947 w 9662615"/>
              <a:gd name="connsiteY47" fmla="*/ 1516637 h 1587534"/>
              <a:gd name="connsiteX48" fmla="*/ 5090342 w 9662615"/>
              <a:gd name="connsiteY48" fmla="*/ 1546680 h 1587534"/>
              <a:gd name="connsiteX49" fmla="*/ 5082104 w 9662615"/>
              <a:gd name="connsiteY49" fmla="*/ 1547781 h 1587534"/>
              <a:gd name="connsiteX50" fmla="*/ 5059484 w 9662615"/>
              <a:gd name="connsiteY50" fmla="*/ 1546802 h 1587534"/>
              <a:gd name="connsiteX51" fmla="*/ 5050958 w 9662615"/>
              <a:gd name="connsiteY51" fmla="*/ 1545776 h 1587534"/>
              <a:gd name="connsiteX52" fmla="*/ 5038524 w 9662615"/>
              <a:gd name="connsiteY52" fmla="*/ 1545675 h 1587534"/>
              <a:gd name="connsiteX53" fmla="*/ 5038223 w 9662615"/>
              <a:gd name="connsiteY53" fmla="*/ 1545881 h 1587534"/>
              <a:gd name="connsiteX54" fmla="*/ 5026564 w 9662615"/>
              <a:gd name="connsiteY54" fmla="*/ 1545376 h 1587534"/>
              <a:gd name="connsiteX55" fmla="*/ 4969433 w 9662615"/>
              <a:gd name="connsiteY55" fmla="*/ 1540263 h 1587534"/>
              <a:gd name="connsiteX56" fmla="*/ 4894799 w 9662615"/>
              <a:gd name="connsiteY56" fmla="*/ 1559476 h 1587534"/>
              <a:gd name="connsiteX57" fmla="*/ 4863775 w 9662615"/>
              <a:gd name="connsiteY57" fmla="*/ 1562633 h 1587534"/>
              <a:gd name="connsiteX58" fmla="*/ 4847242 w 9662615"/>
              <a:gd name="connsiteY58" fmla="*/ 1565435 h 1587534"/>
              <a:gd name="connsiteX59" fmla="*/ 4830335 w 9662615"/>
              <a:gd name="connsiteY59" fmla="*/ 1587534 h 1587534"/>
              <a:gd name="connsiteX60" fmla="*/ 4791466 w 9662615"/>
              <a:gd name="connsiteY60" fmla="*/ 1561324 h 1587534"/>
              <a:gd name="connsiteX61" fmla="*/ 4784247 w 9662615"/>
              <a:gd name="connsiteY61" fmla="*/ 1562342 h 1587534"/>
              <a:gd name="connsiteX62" fmla="*/ 4748477 w 9662615"/>
              <a:gd name="connsiteY62" fmla="*/ 1556925 h 1587534"/>
              <a:gd name="connsiteX63" fmla="*/ 4730033 w 9662615"/>
              <a:gd name="connsiteY63" fmla="*/ 1555274 h 1587534"/>
              <a:gd name="connsiteX64" fmla="*/ 4724747 w 9662615"/>
              <a:gd name="connsiteY64" fmla="*/ 1552439 h 1587534"/>
              <a:gd name="connsiteX65" fmla="*/ 4697562 w 9662615"/>
              <a:gd name="connsiteY65" fmla="*/ 1551206 h 1587534"/>
              <a:gd name="connsiteX66" fmla="*/ 4694469 w 9662615"/>
              <a:gd name="connsiteY66" fmla="*/ 1551958 h 1587534"/>
              <a:gd name="connsiteX67" fmla="*/ 4671940 w 9662615"/>
              <a:gd name="connsiteY67" fmla="*/ 1547617 h 1587534"/>
              <a:gd name="connsiteX68" fmla="*/ 4589320 w 9662615"/>
              <a:gd name="connsiteY68" fmla="*/ 1534660 h 1587534"/>
              <a:gd name="connsiteX69" fmla="*/ 4422155 w 9662615"/>
              <a:gd name="connsiteY69" fmla="*/ 1542059 h 1587534"/>
              <a:gd name="connsiteX70" fmla="*/ 4221826 w 9662615"/>
              <a:gd name="connsiteY70" fmla="*/ 1508923 h 1587534"/>
              <a:gd name="connsiteX71" fmla="*/ 4096601 w 9662615"/>
              <a:gd name="connsiteY71" fmla="*/ 1521563 h 1587534"/>
              <a:gd name="connsiteX72" fmla="*/ 3970635 w 9662615"/>
              <a:gd name="connsiteY72" fmla="*/ 1544815 h 1587534"/>
              <a:gd name="connsiteX73" fmla="*/ 3833906 w 9662615"/>
              <a:gd name="connsiteY73" fmla="*/ 1516637 h 1587534"/>
              <a:gd name="connsiteX74" fmla="*/ 3696258 w 9662615"/>
              <a:gd name="connsiteY74" fmla="*/ 1537563 h 1587534"/>
              <a:gd name="connsiteX75" fmla="*/ 3594070 w 9662615"/>
              <a:gd name="connsiteY75" fmla="*/ 1509422 h 1587534"/>
              <a:gd name="connsiteX76" fmla="*/ 3565233 w 9662615"/>
              <a:gd name="connsiteY76" fmla="*/ 1515122 h 1587534"/>
              <a:gd name="connsiteX77" fmla="*/ 3560267 w 9662615"/>
              <a:gd name="connsiteY77" fmla="*/ 1516288 h 1587534"/>
              <a:gd name="connsiteX78" fmla="*/ 3540258 w 9662615"/>
              <a:gd name="connsiteY78" fmla="*/ 1516976 h 1587534"/>
              <a:gd name="connsiteX79" fmla="*/ 3534780 w 9662615"/>
              <a:gd name="connsiteY79" fmla="*/ 1522141 h 1587534"/>
              <a:gd name="connsiteX80" fmla="*/ 3504783 w 9662615"/>
              <a:gd name="connsiteY80" fmla="*/ 1526739 h 1587534"/>
              <a:gd name="connsiteX81" fmla="*/ 3430805 w 9662615"/>
              <a:gd name="connsiteY81" fmla="*/ 1542521 h 1587534"/>
              <a:gd name="connsiteX82" fmla="*/ 3292707 w 9662615"/>
              <a:gd name="connsiteY82" fmla="*/ 1520490 h 1587534"/>
              <a:gd name="connsiteX83" fmla="*/ 3187872 w 9662615"/>
              <a:gd name="connsiteY83" fmla="*/ 1519991 h 1587534"/>
              <a:gd name="connsiteX84" fmla="*/ 3148026 w 9662615"/>
              <a:gd name="connsiteY84" fmla="*/ 1524777 h 1587534"/>
              <a:gd name="connsiteX85" fmla="*/ 3092394 w 9662615"/>
              <a:gd name="connsiteY85" fmla="*/ 1528115 h 1587534"/>
              <a:gd name="connsiteX86" fmla="*/ 2994200 w 9662615"/>
              <a:gd name="connsiteY86" fmla="*/ 1537857 h 1587534"/>
              <a:gd name="connsiteX87" fmla="*/ 2862301 w 9662615"/>
              <a:gd name="connsiteY87" fmla="*/ 1544250 h 1587534"/>
              <a:gd name="connsiteX88" fmla="*/ 2766335 w 9662615"/>
              <a:gd name="connsiteY88" fmla="*/ 1527662 h 1587534"/>
              <a:gd name="connsiteX89" fmla="*/ 2757836 w 9662615"/>
              <a:gd name="connsiteY89" fmla="*/ 1531371 h 1587534"/>
              <a:gd name="connsiteX90" fmla="*/ 2691555 w 9662615"/>
              <a:gd name="connsiteY90" fmla="*/ 1530283 h 1587534"/>
              <a:gd name="connsiteX91" fmla="*/ 2491676 w 9662615"/>
              <a:gd name="connsiteY91" fmla="*/ 1500859 h 1587534"/>
              <a:gd name="connsiteX92" fmla="*/ 2378036 w 9662615"/>
              <a:gd name="connsiteY92" fmla="*/ 1520645 h 1587534"/>
              <a:gd name="connsiteX93" fmla="*/ 2284269 w 9662615"/>
              <a:gd name="connsiteY93" fmla="*/ 1503068 h 1587534"/>
              <a:gd name="connsiteX94" fmla="*/ 2207104 w 9662615"/>
              <a:gd name="connsiteY94" fmla="*/ 1508888 h 1587534"/>
              <a:gd name="connsiteX95" fmla="*/ 2149226 w 9662615"/>
              <a:gd name="connsiteY95" fmla="*/ 1523409 h 1587534"/>
              <a:gd name="connsiteX96" fmla="*/ 2084783 w 9662615"/>
              <a:gd name="connsiteY96" fmla="*/ 1524245 h 1587534"/>
              <a:gd name="connsiteX97" fmla="*/ 2070075 w 9662615"/>
              <a:gd name="connsiteY97" fmla="*/ 1511285 h 1587534"/>
              <a:gd name="connsiteX98" fmla="*/ 2001057 w 9662615"/>
              <a:gd name="connsiteY98" fmla="*/ 1516449 h 1587534"/>
              <a:gd name="connsiteX99" fmla="*/ 1896330 w 9662615"/>
              <a:gd name="connsiteY99" fmla="*/ 1525725 h 1587534"/>
              <a:gd name="connsiteX100" fmla="*/ 1835994 w 9662615"/>
              <a:gd name="connsiteY100" fmla="*/ 1527678 h 1587534"/>
              <a:gd name="connsiteX101" fmla="*/ 1671119 w 9662615"/>
              <a:gd name="connsiteY101" fmla="*/ 1536701 h 1587534"/>
              <a:gd name="connsiteX102" fmla="*/ 1601337 w 9662615"/>
              <a:gd name="connsiteY102" fmla="*/ 1548552 h 1587534"/>
              <a:gd name="connsiteX103" fmla="*/ 1407755 w 9662615"/>
              <a:gd name="connsiteY103" fmla="*/ 1571444 h 1587534"/>
              <a:gd name="connsiteX104" fmla="*/ 1271994 w 9662615"/>
              <a:gd name="connsiteY104" fmla="*/ 1579471 h 1587534"/>
              <a:gd name="connsiteX105" fmla="*/ 1249226 w 9662615"/>
              <a:gd name="connsiteY105" fmla="*/ 1583140 h 1587534"/>
              <a:gd name="connsiteX106" fmla="*/ 1217719 w 9662615"/>
              <a:gd name="connsiteY106" fmla="*/ 1580863 h 1587534"/>
              <a:gd name="connsiteX107" fmla="*/ 1091432 w 9662615"/>
              <a:gd name="connsiteY107" fmla="*/ 1571003 h 1587534"/>
              <a:gd name="connsiteX108" fmla="*/ 992039 w 9662615"/>
              <a:gd name="connsiteY108" fmla="*/ 1556662 h 1587534"/>
              <a:gd name="connsiteX109" fmla="*/ 868264 w 9662615"/>
              <a:gd name="connsiteY109" fmla="*/ 1566392 h 1587534"/>
              <a:gd name="connsiteX110" fmla="*/ 792765 w 9662615"/>
              <a:gd name="connsiteY110" fmla="*/ 1563102 h 1587534"/>
              <a:gd name="connsiteX111" fmla="*/ 669055 w 9662615"/>
              <a:gd name="connsiteY111" fmla="*/ 1543638 h 1587534"/>
              <a:gd name="connsiteX112" fmla="*/ 506152 w 9662615"/>
              <a:gd name="connsiteY112" fmla="*/ 1549124 h 1587534"/>
              <a:gd name="connsiteX113" fmla="*/ 472797 w 9662615"/>
              <a:gd name="connsiteY113" fmla="*/ 1568904 h 1587534"/>
              <a:gd name="connsiteX114" fmla="*/ 427864 w 9662615"/>
              <a:gd name="connsiteY114" fmla="*/ 1580848 h 1587534"/>
              <a:gd name="connsiteX115" fmla="*/ 408381 w 9662615"/>
              <a:gd name="connsiteY115" fmla="*/ 1552940 h 1587534"/>
              <a:gd name="connsiteX116" fmla="*/ 267163 w 9662615"/>
              <a:gd name="connsiteY116" fmla="*/ 1531913 h 1587534"/>
              <a:gd name="connsiteX117" fmla="*/ 196644 w 9662615"/>
              <a:gd name="connsiteY117" fmla="*/ 1524565 h 1587534"/>
              <a:gd name="connsiteX118" fmla="*/ 86819 w 9662615"/>
              <a:gd name="connsiteY118" fmla="*/ 1519517 h 1587534"/>
              <a:gd name="connsiteX119" fmla="*/ 53369 w 9662615"/>
              <a:gd name="connsiteY119" fmla="*/ 1516853 h 1587534"/>
              <a:gd name="connsiteX120" fmla="*/ 2359 w 9662615"/>
              <a:gd name="connsiteY120" fmla="*/ 1515247 h 1587534"/>
              <a:gd name="connsiteX121" fmla="*/ 0 w 9662615"/>
              <a:gd name="connsiteY121" fmla="*/ 1514932 h 1587534"/>
              <a:gd name="connsiteX122" fmla="*/ 0 w 9662615"/>
              <a:gd name="connsiteY122" fmla="*/ 0 h 1587534"/>
              <a:gd name="connsiteX0" fmla="*/ 0 w 9662615"/>
              <a:gd name="connsiteY0" fmla="*/ 0 h 1587534"/>
              <a:gd name="connsiteX1" fmla="*/ 9662615 w 9662615"/>
              <a:gd name="connsiteY1" fmla="*/ 0 h 1587534"/>
              <a:gd name="connsiteX2" fmla="*/ 9662615 w 9662615"/>
              <a:gd name="connsiteY2" fmla="*/ 1280346 h 1587534"/>
              <a:gd name="connsiteX3" fmla="*/ 9658420 w 9662615"/>
              <a:gd name="connsiteY3" fmla="*/ 1280106 h 1587534"/>
              <a:gd name="connsiteX4" fmla="*/ 9469546 w 9662615"/>
              <a:gd name="connsiteY4" fmla="*/ 1289837 h 1587534"/>
              <a:gd name="connsiteX5" fmla="*/ 9385895 w 9662615"/>
              <a:gd name="connsiteY5" fmla="*/ 1269203 h 1587534"/>
              <a:gd name="connsiteX6" fmla="*/ 9144767 w 9662615"/>
              <a:gd name="connsiteY6" fmla="*/ 1264120 h 1587534"/>
              <a:gd name="connsiteX7" fmla="*/ 8837252 w 9662615"/>
              <a:gd name="connsiteY7" fmla="*/ 1350515 h 1587534"/>
              <a:gd name="connsiteX8" fmla="*/ 8705466 w 9662615"/>
              <a:gd name="connsiteY8" fmla="*/ 1342419 h 1587534"/>
              <a:gd name="connsiteX9" fmla="*/ 8652221 w 9662615"/>
              <a:gd name="connsiteY9" fmla="*/ 1326906 h 1587534"/>
              <a:gd name="connsiteX10" fmla="*/ 8632312 w 9662615"/>
              <a:gd name="connsiteY10" fmla="*/ 1326025 h 1587534"/>
              <a:gd name="connsiteX11" fmla="*/ 8591582 w 9662615"/>
              <a:gd name="connsiteY11" fmla="*/ 1341666 h 1587534"/>
              <a:gd name="connsiteX12" fmla="*/ 8537336 w 9662615"/>
              <a:gd name="connsiteY12" fmla="*/ 1341684 h 1587534"/>
              <a:gd name="connsiteX13" fmla="*/ 8472508 w 9662615"/>
              <a:gd name="connsiteY13" fmla="*/ 1363109 h 1587534"/>
              <a:gd name="connsiteX14" fmla="*/ 8258477 w 9662615"/>
              <a:gd name="connsiteY14" fmla="*/ 1370666 h 1587534"/>
              <a:gd name="connsiteX15" fmla="*/ 8197961 w 9662615"/>
              <a:gd name="connsiteY15" fmla="*/ 1392804 h 1587534"/>
              <a:gd name="connsiteX16" fmla="*/ 8171196 w 9662615"/>
              <a:gd name="connsiteY16" fmla="*/ 1397216 h 1587534"/>
              <a:gd name="connsiteX17" fmla="*/ 8127667 w 9662615"/>
              <a:gd name="connsiteY17" fmla="*/ 1418254 h 1587534"/>
              <a:gd name="connsiteX18" fmla="*/ 7974579 w 9662615"/>
              <a:gd name="connsiteY18" fmla="*/ 1383439 h 1587534"/>
              <a:gd name="connsiteX19" fmla="*/ 7768351 w 9662615"/>
              <a:gd name="connsiteY19" fmla="*/ 1395051 h 1587534"/>
              <a:gd name="connsiteX20" fmla="*/ 7635985 w 9662615"/>
              <a:gd name="connsiteY20" fmla="*/ 1386363 h 1587534"/>
              <a:gd name="connsiteX21" fmla="*/ 7466069 w 9662615"/>
              <a:gd name="connsiteY21" fmla="*/ 1377654 h 1587534"/>
              <a:gd name="connsiteX22" fmla="*/ 7355642 w 9662615"/>
              <a:gd name="connsiteY22" fmla="*/ 1407761 h 1587534"/>
              <a:gd name="connsiteX23" fmla="*/ 7151610 w 9662615"/>
              <a:gd name="connsiteY23" fmla="*/ 1397856 h 1587534"/>
              <a:gd name="connsiteX24" fmla="*/ 7082147 w 9662615"/>
              <a:gd name="connsiteY24" fmla="*/ 1406113 h 1587534"/>
              <a:gd name="connsiteX25" fmla="*/ 7014958 w 9662615"/>
              <a:gd name="connsiteY25" fmla="*/ 1396883 h 1587534"/>
              <a:gd name="connsiteX26" fmla="*/ 6907567 w 9662615"/>
              <a:gd name="connsiteY26" fmla="*/ 1419149 h 1587534"/>
              <a:gd name="connsiteX27" fmla="*/ 6748428 w 9662615"/>
              <a:gd name="connsiteY27" fmla="*/ 1420308 h 1587534"/>
              <a:gd name="connsiteX28" fmla="*/ 6654257 w 9662615"/>
              <a:gd name="connsiteY28" fmla="*/ 1424143 h 1587534"/>
              <a:gd name="connsiteX29" fmla="*/ 6620123 w 9662615"/>
              <a:gd name="connsiteY29" fmla="*/ 1430535 h 1587534"/>
              <a:gd name="connsiteX30" fmla="*/ 6571355 w 9662615"/>
              <a:gd name="connsiteY30" fmla="*/ 1436144 h 1587534"/>
              <a:gd name="connsiteX31" fmla="*/ 6486557 w 9662615"/>
              <a:gd name="connsiteY31" fmla="*/ 1449861 h 1587534"/>
              <a:gd name="connsiteX32" fmla="*/ 6370419 w 9662615"/>
              <a:gd name="connsiteY32" fmla="*/ 1461649 h 1587534"/>
              <a:gd name="connsiteX33" fmla="*/ 6278839 w 9662615"/>
              <a:gd name="connsiteY33" fmla="*/ 1449160 h 1587534"/>
              <a:gd name="connsiteX34" fmla="*/ 6272455 w 9662615"/>
              <a:gd name="connsiteY34" fmla="*/ 1453191 h 1587534"/>
              <a:gd name="connsiteX35" fmla="*/ 6212659 w 9662615"/>
              <a:gd name="connsiteY35" fmla="*/ 1454850 h 1587534"/>
              <a:gd name="connsiteX36" fmla="*/ 6069317 w 9662615"/>
              <a:gd name="connsiteY36" fmla="*/ 1445838 h 1587534"/>
              <a:gd name="connsiteX37" fmla="*/ 5878477 w 9662615"/>
              <a:gd name="connsiteY37" fmla="*/ 1439180 h 1587534"/>
              <a:gd name="connsiteX38" fmla="*/ 5838387 w 9662615"/>
              <a:gd name="connsiteY38" fmla="*/ 1444679 h 1587534"/>
              <a:gd name="connsiteX39" fmla="*/ 5771136 w 9662615"/>
              <a:gd name="connsiteY39" fmla="*/ 1453639 h 1587534"/>
              <a:gd name="connsiteX40" fmla="*/ 5724081 w 9662615"/>
              <a:gd name="connsiteY40" fmla="*/ 1470431 h 1587534"/>
              <a:gd name="connsiteX41" fmla="*/ 5666577 w 9662615"/>
              <a:gd name="connsiteY41" fmla="*/ 1473921 h 1587534"/>
              <a:gd name="connsiteX42" fmla="*/ 5649068 w 9662615"/>
              <a:gd name="connsiteY42" fmla="*/ 1461676 h 1587534"/>
              <a:gd name="connsiteX43" fmla="*/ 5588902 w 9662615"/>
              <a:gd name="connsiteY43" fmla="*/ 1469647 h 1587534"/>
              <a:gd name="connsiteX44" fmla="*/ 5498090 w 9662615"/>
              <a:gd name="connsiteY44" fmla="*/ 1483173 h 1587534"/>
              <a:gd name="connsiteX45" fmla="*/ 5444641 w 9662615"/>
              <a:gd name="connsiteY45" fmla="*/ 1487602 h 1587534"/>
              <a:gd name="connsiteX46" fmla="*/ 5299812 w 9662615"/>
              <a:gd name="connsiteY46" fmla="*/ 1503362 h 1587534"/>
              <a:gd name="connsiteX47" fmla="*/ 5213947 w 9662615"/>
              <a:gd name="connsiteY47" fmla="*/ 1516637 h 1587534"/>
              <a:gd name="connsiteX48" fmla="*/ 5090342 w 9662615"/>
              <a:gd name="connsiteY48" fmla="*/ 1546680 h 1587534"/>
              <a:gd name="connsiteX49" fmla="*/ 5082104 w 9662615"/>
              <a:gd name="connsiteY49" fmla="*/ 1547781 h 1587534"/>
              <a:gd name="connsiteX50" fmla="*/ 5059484 w 9662615"/>
              <a:gd name="connsiteY50" fmla="*/ 1546802 h 1587534"/>
              <a:gd name="connsiteX51" fmla="*/ 5050958 w 9662615"/>
              <a:gd name="connsiteY51" fmla="*/ 1545776 h 1587534"/>
              <a:gd name="connsiteX52" fmla="*/ 5038524 w 9662615"/>
              <a:gd name="connsiteY52" fmla="*/ 1545675 h 1587534"/>
              <a:gd name="connsiteX53" fmla="*/ 5038223 w 9662615"/>
              <a:gd name="connsiteY53" fmla="*/ 1545881 h 1587534"/>
              <a:gd name="connsiteX54" fmla="*/ 5026564 w 9662615"/>
              <a:gd name="connsiteY54" fmla="*/ 1545376 h 1587534"/>
              <a:gd name="connsiteX55" fmla="*/ 4969433 w 9662615"/>
              <a:gd name="connsiteY55" fmla="*/ 1540263 h 1587534"/>
              <a:gd name="connsiteX56" fmla="*/ 4894799 w 9662615"/>
              <a:gd name="connsiteY56" fmla="*/ 1559476 h 1587534"/>
              <a:gd name="connsiteX57" fmla="*/ 4863775 w 9662615"/>
              <a:gd name="connsiteY57" fmla="*/ 1562633 h 1587534"/>
              <a:gd name="connsiteX58" fmla="*/ 4847242 w 9662615"/>
              <a:gd name="connsiteY58" fmla="*/ 1565435 h 1587534"/>
              <a:gd name="connsiteX59" fmla="*/ 4830335 w 9662615"/>
              <a:gd name="connsiteY59" fmla="*/ 1587534 h 1587534"/>
              <a:gd name="connsiteX60" fmla="*/ 4791466 w 9662615"/>
              <a:gd name="connsiteY60" fmla="*/ 1561324 h 1587534"/>
              <a:gd name="connsiteX61" fmla="*/ 4784247 w 9662615"/>
              <a:gd name="connsiteY61" fmla="*/ 1562342 h 1587534"/>
              <a:gd name="connsiteX62" fmla="*/ 4748477 w 9662615"/>
              <a:gd name="connsiteY62" fmla="*/ 1556925 h 1587534"/>
              <a:gd name="connsiteX63" fmla="*/ 4730033 w 9662615"/>
              <a:gd name="connsiteY63" fmla="*/ 1555274 h 1587534"/>
              <a:gd name="connsiteX64" fmla="*/ 4724747 w 9662615"/>
              <a:gd name="connsiteY64" fmla="*/ 1552439 h 1587534"/>
              <a:gd name="connsiteX65" fmla="*/ 4697562 w 9662615"/>
              <a:gd name="connsiteY65" fmla="*/ 1551206 h 1587534"/>
              <a:gd name="connsiteX66" fmla="*/ 4694469 w 9662615"/>
              <a:gd name="connsiteY66" fmla="*/ 1551958 h 1587534"/>
              <a:gd name="connsiteX67" fmla="*/ 4671940 w 9662615"/>
              <a:gd name="connsiteY67" fmla="*/ 1547617 h 1587534"/>
              <a:gd name="connsiteX68" fmla="*/ 4541612 w 9662615"/>
              <a:gd name="connsiteY68" fmla="*/ 1545262 h 1587534"/>
              <a:gd name="connsiteX69" fmla="*/ 4422155 w 9662615"/>
              <a:gd name="connsiteY69" fmla="*/ 1542059 h 1587534"/>
              <a:gd name="connsiteX70" fmla="*/ 4221826 w 9662615"/>
              <a:gd name="connsiteY70" fmla="*/ 1508923 h 1587534"/>
              <a:gd name="connsiteX71" fmla="*/ 4096601 w 9662615"/>
              <a:gd name="connsiteY71" fmla="*/ 1521563 h 1587534"/>
              <a:gd name="connsiteX72" fmla="*/ 3970635 w 9662615"/>
              <a:gd name="connsiteY72" fmla="*/ 1544815 h 1587534"/>
              <a:gd name="connsiteX73" fmla="*/ 3833906 w 9662615"/>
              <a:gd name="connsiteY73" fmla="*/ 1516637 h 1587534"/>
              <a:gd name="connsiteX74" fmla="*/ 3696258 w 9662615"/>
              <a:gd name="connsiteY74" fmla="*/ 1537563 h 1587534"/>
              <a:gd name="connsiteX75" fmla="*/ 3594070 w 9662615"/>
              <a:gd name="connsiteY75" fmla="*/ 1509422 h 1587534"/>
              <a:gd name="connsiteX76" fmla="*/ 3565233 w 9662615"/>
              <a:gd name="connsiteY76" fmla="*/ 1515122 h 1587534"/>
              <a:gd name="connsiteX77" fmla="*/ 3560267 w 9662615"/>
              <a:gd name="connsiteY77" fmla="*/ 1516288 h 1587534"/>
              <a:gd name="connsiteX78" fmla="*/ 3540258 w 9662615"/>
              <a:gd name="connsiteY78" fmla="*/ 1516976 h 1587534"/>
              <a:gd name="connsiteX79" fmla="*/ 3534780 w 9662615"/>
              <a:gd name="connsiteY79" fmla="*/ 1522141 h 1587534"/>
              <a:gd name="connsiteX80" fmla="*/ 3504783 w 9662615"/>
              <a:gd name="connsiteY80" fmla="*/ 1526739 h 1587534"/>
              <a:gd name="connsiteX81" fmla="*/ 3430805 w 9662615"/>
              <a:gd name="connsiteY81" fmla="*/ 1542521 h 1587534"/>
              <a:gd name="connsiteX82" fmla="*/ 3292707 w 9662615"/>
              <a:gd name="connsiteY82" fmla="*/ 1520490 h 1587534"/>
              <a:gd name="connsiteX83" fmla="*/ 3187872 w 9662615"/>
              <a:gd name="connsiteY83" fmla="*/ 1519991 h 1587534"/>
              <a:gd name="connsiteX84" fmla="*/ 3148026 w 9662615"/>
              <a:gd name="connsiteY84" fmla="*/ 1524777 h 1587534"/>
              <a:gd name="connsiteX85" fmla="*/ 3092394 w 9662615"/>
              <a:gd name="connsiteY85" fmla="*/ 1528115 h 1587534"/>
              <a:gd name="connsiteX86" fmla="*/ 2994200 w 9662615"/>
              <a:gd name="connsiteY86" fmla="*/ 1537857 h 1587534"/>
              <a:gd name="connsiteX87" fmla="*/ 2862301 w 9662615"/>
              <a:gd name="connsiteY87" fmla="*/ 1544250 h 1587534"/>
              <a:gd name="connsiteX88" fmla="*/ 2766335 w 9662615"/>
              <a:gd name="connsiteY88" fmla="*/ 1527662 h 1587534"/>
              <a:gd name="connsiteX89" fmla="*/ 2757836 w 9662615"/>
              <a:gd name="connsiteY89" fmla="*/ 1531371 h 1587534"/>
              <a:gd name="connsiteX90" fmla="*/ 2691555 w 9662615"/>
              <a:gd name="connsiteY90" fmla="*/ 1530283 h 1587534"/>
              <a:gd name="connsiteX91" fmla="*/ 2491676 w 9662615"/>
              <a:gd name="connsiteY91" fmla="*/ 1500859 h 1587534"/>
              <a:gd name="connsiteX92" fmla="*/ 2378036 w 9662615"/>
              <a:gd name="connsiteY92" fmla="*/ 1520645 h 1587534"/>
              <a:gd name="connsiteX93" fmla="*/ 2284269 w 9662615"/>
              <a:gd name="connsiteY93" fmla="*/ 1503068 h 1587534"/>
              <a:gd name="connsiteX94" fmla="*/ 2207104 w 9662615"/>
              <a:gd name="connsiteY94" fmla="*/ 1508888 h 1587534"/>
              <a:gd name="connsiteX95" fmla="*/ 2149226 w 9662615"/>
              <a:gd name="connsiteY95" fmla="*/ 1523409 h 1587534"/>
              <a:gd name="connsiteX96" fmla="*/ 2084783 w 9662615"/>
              <a:gd name="connsiteY96" fmla="*/ 1524245 h 1587534"/>
              <a:gd name="connsiteX97" fmla="*/ 2070075 w 9662615"/>
              <a:gd name="connsiteY97" fmla="*/ 1511285 h 1587534"/>
              <a:gd name="connsiteX98" fmla="*/ 2001057 w 9662615"/>
              <a:gd name="connsiteY98" fmla="*/ 1516449 h 1587534"/>
              <a:gd name="connsiteX99" fmla="*/ 1896330 w 9662615"/>
              <a:gd name="connsiteY99" fmla="*/ 1525725 h 1587534"/>
              <a:gd name="connsiteX100" fmla="*/ 1835994 w 9662615"/>
              <a:gd name="connsiteY100" fmla="*/ 1527678 h 1587534"/>
              <a:gd name="connsiteX101" fmla="*/ 1671119 w 9662615"/>
              <a:gd name="connsiteY101" fmla="*/ 1536701 h 1587534"/>
              <a:gd name="connsiteX102" fmla="*/ 1601337 w 9662615"/>
              <a:gd name="connsiteY102" fmla="*/ 1548552 h 1587534"/>
              <a:gd name="connsiteX103" fmla="*/ 1407755 w 9662615"/>
              <a:gd name="connsiteY103" fmla="*/ 1571444 h 1587534"/>
              <a:gd name="connsiteX104" fmla="*/ 1271994 w 9662615"/>
              <a:gd name="connsiteY104" fmla="*/ 1579471 h 1587534"/>
              <a:gd name="connsiteX105" fmla="*/ 1249226 w 9662615"/>
              <a:gd name="connsiteY105" fmla="*/ 1583140 h 1587534"/>
              <a:gd name="connsiteX106" fmla="*/ 1217719 w 9662615"/>
              <a:gd name="connsiteY106" fmla="*/ 1580863 h 1587534"/>
              <a:gd name="connsiteX107" fmla="*/ 1091432 w 9662615"/>
              <a:gd name="connsiteY107" fmla="*/ 1571003 h 1587534"/>
              <a:gd name="connsiteX108" fmla="*/ 992039 w 9662615"/>
              <a:gd name="connsiteY108" fmla="*/ 1556662 h 1587534"/>
              <a:gd name="connsiteX109" fmla="*/ 868264 w 9662615"/>
              <a:gd name="connsiteY109" fmla="*/ 1566392 h 1587534"/>
              <a:gd name="connsiteX110" fmla="*/ 792765 w 9662615"/>
              <a:gd name="connsiteY110" fmla="*/ 1563102 h 1587534"/>
              <a:gd name="connsiteX111" fmla="*/ 669055 w 9662615"/>
              <a:gd name="connsiteY111" fmla="*/ 1543638 h 1587534"/>
              <a:gd name="connsiteX112" fmla="*/ 506152 w 9662615"/>
              <a:gd name="connsiteY112" fmla="*/ 1549124 h 1587534"/>
              <a:gd name="connsiteX113" fmla="*/ 472797 w 9662615"/>
              <a:gd name="connsiteY113" fmla="*/ 1568904 h 1587534"/>
              <a:gd name="connsiteX114" fmla="*/ 427864 w 9662615"/>
              <a:gd name="connsiteY114" fmla="*/ 1580848 h 1587534"/>
              <a:gd name="connsiteX115" fmla="*/ 408381 w 9662615"/>
              <a:gd name="connsiteY115" fmla="*/ 1552940 h 1587534"/>
              <a:gd name="connsiteX116" fmla="*/ 267163 w 9662615"/>
              <a:gd name="connsiteY116" fmla="*/ 1531913 h 1587534"/>
              <a:gd name="connsiteX117" fmla="*/ 196644 w 9662615"/>
              <a:gd name="connsiteY117" fmla="*/ 1524565 h 1587534"/>
              <a:gd name="connsiteX118" fmla="*/ 86819 w 9662615"/>
              <a:gd name="connsiteY118" fmla="*/ 1519517 h 1587534"/>
              <a:gd name="connsiteX119" fmla="*/ 53369 w 9662615"/>
              <a:gd name="connsiteY119" fmla="*/ 1516853 h 1587534"/>
              <a:gd name="connsiteX120" fmla="*/ 2359 w 9662615"/>
              <a:gd name="connsiteY120" fmla="*/ 1515247 h 1587534"/>
              <a:gd name="connsiteX121" fmla="*/ 0 w 9662615"/>
              <a:gd name="connsiteY121" fmla="*/ 1514932 h 1587534"/>
              <a:gd name="connsiteX122" fmla="*/ 0 w 9662615"/>
              <a:gd name="connsiteY122" fmla="*/ 0 h 1587534"/>
              <a:gd name="connsiteX0" fmla="*/ 0 w 9662615"/>
              <a:gd name="connsiteY0" fmla="*/ 0 h 1587534"/>
              <a:gd name="connsiteX1" fmla="*/ 9662615 w 9662615"/>
              <a:gd name="connsiteY1" fmla="*/ 0 h 1587534"/>
              <a:gd name="connsiteX2" fmla="*/ 9662615 w 9662615"/>
              <a:gd name="connsiteY2" fmla="*/ 1280346 h 1587534"/>
              <a:gd name="connsiteX3" fmla="*/ 9658420 w 9662615"/>
              <a:gd name="connsiteY3" fmla="*/ 1280106 h 1587534"/>
              <a:gd name="connsiteX4" fmla="*/ 9469546 w 9662615"/>
              <a:gd name="connsiteY4" fmla="*/ 1289837 h 1587534"/>
              <a:gd name="connsiteX5" fmla="*/ 9385895 w 9662615"/>
              <a:gd name="connsiteY5" fmla="*/ 1269203 h 1587534"/>
              <a:gd name="connsiteX6" fmla="*/ 9144767 w 9662615"/>
              <a:gd name="connsiteY6" fmla="*/ 1264120 h 1587534"/>
              <a:gd name="connsiteX7" fmla="*/ 8837252 w 9662615"/>
              <a:gd name="connsiteY7" fmla="*/ 1350515 h 1587534"/>
              <a:gd name="connsiteX8" fmla="*/ 8705466 w 9662615"/>
              <a:gd name="connsiteY8" fmla="*/ 1342419 h 1587534"/>
              <a:gd name="connsiteX9" fmla="*/ 8652221 w 9662615"/>
              <a:gd name="connsiteY9" fmla="*/ 1326906 h 1587534"/>
              <a:gd name="connsiteX10" fmla="*/ 8632312 w 9662615"/>
              <a:gd name="connsiteY10" fmla="*/ 1326025 h 1587534"/>
              <a:gd name="connsiteX11" fmla="*/ 8591582 w 9662615"/>
              <a:gd name="connsiteY11" fmla="*/ 1341666 h 1587534"/>
              <a:gd name="connsiteX12" fmla="*/ 8537336 w 9662615"/>
              <a:gd name="connsiteY12" fmla="*/ 1341684 h 1587534"/>
              <a:gd name="connsiteX13" fmla="*/ 8472508 w 9662615"/>
              <a:gd name="connsiteY13" fmla="*/ 1363109 h 1587534"/>
              <a:gd name="connsiteX14" fmla="*/ 8258477 w 9662615"/>
              <a:gd name="connsiteY14" fmla="*/ 1370666 h 1587534"/>
              <a:gd name="connsiteX15" fmla="*/ 8197961 w 9662615"/>
              <a:gd name="connsiteY15" fmla="*/ 1392804 h 1587534"/>
              <a:gd name="connsiteX16" fmla="*/ 8171196 w 9662615"/>
              <a:gd name="connsiteY16" fmla="*/ 1397216 h 1587534"/>
              <a:gd name="connsiteX17" fmla="*/ 8127667 w 9662615"/>
              <a:gd name="connsiteY17" fmla="*/ 1418254 h 1587534"/>
              <a:gd name="connsiteX18" fmla="*/ 7974579 w 9662615"/>
              <a:gd name="connsiteY18" fmla="*/ 1383439 h 1587534"/>
              <a:gd name="connsiteX19" fmla="*/ 7768351 w 9662615"/>
              <a:gd name="connsiteY19" fmla="*/ 1395051 h 1587534"/>
              <a:gd name="connsiteX20" fmla="*/ 7635985 w 9662615"/>
              <a:gd name="connsiteY20" fmla="*/ 1386363 h 1587534"/>
              <a:gd name="connsiteX21" fmla="*/ 7466069 w 9662615"/>
              <a:gd name="connsiteY21" fmla="*/ 1377654 h 1587534"/>
              <a:gd name="connsiteX22" fmla="*/ 7355642 w 9662615"/>
              <a:gd name="connsiteY22" fmla="*/ 1407761 h 1587534"/>
              <a:gd name="connsiteX23" fmla="*/ 7151610 w 9662615"/>
              <a:gd name="connsiteY23" fmla="*/ 1397856 h 1587534"/>
              <a:gd name="connsiteX24" fmla="*/ 7082147 w 9662615"/>
              <a:gd name="connsiteY24" fmla="*/ 1406113 h 1587534"/>
              <a:gd name="connsiteX25" fmla="*/ 7014958 w 9662615"/>
              <a:gd name="connsiteY25" fmla="*/ 1396883 h 1587534"/>
              <a:gd name="connsiteX26" fmla="*/ 6907567 w 9662615"/>
              <a:gd name="connsiteY26" fmla="*/ 1419149 h 1587534"/>
              <a:gd name="connsiteX27" fmla="*/ 6748428 w 9662615"/>
              <a:gd name="connsiteY27" fmla="*/ 1420308 h 1587534"/>
              <a:gd name="connsiteX28" fmla="*/ 6654257 w 9662615"/>
              <a:gd name="connsiteY28" fmla="*/ 1424143 h 1587534"/>
              <a:gd name="connsiteX29" fmla="*/ 6620123 w 9662615"/>
              <a:gd name="connsiteY29" fmla="*/ 1430535 h 1587534"/>
              <a:gd name="connsiteX30" fmla="*/ 6571355 w 9662615"/>
              <a:gd name="connsiteY30" fmla="*/ 1436144 h 1587534"/>
              <a:gd name="connsiteX31" fmla="*/ 6486557 w 9662615"/>
              <a:gd name="connsiteY31" fmla="*/ 1449861 h 1587534"/>
              <a:gd name="connsiteX32" fmla="*/ 6370419 w 9662615"/>
              <a:gd name="connsiteY32" fmla="*/ 1461649 h 1587534"/>
              <a:gd name="connsiteX33" fmla="*/ 6278839 w 9662615"/>
              <a:gd name="connsiteY33" fmla="*/ 1449160 h 1587534"/>
              <a:gd name="connsiteX34" fmla="*/ 6272455 w 9662615"/>
              <a:gd name="connsiteY34" fmla="*/ 1453191 h 1587534"/>
              <a:gd name="connsiteX35" fmla="*/ 6212659 w 9662615"/>
              <a:gd name="connsiteY35" fmla="*/ 1454850 h 1587534"/>
              <a:gd name="connsiteX36" fmla="*/ 6069317 w 9662615"/>
              <a:gd name="connsiteY36" fmla="*/ 1445838 h 1587534"/>
              <a:gd name="connsiteX37" fmla="*/ 5878477 w 9662615"/>
              <a:gd name="connsiteY37" fmla="*/ 1439180 h 1587534"/>
              <a:gd name="connsiteX38" fmla="*/ 5838387 w 9662615"/>
              <a:gd name="connsiteY38" fmla="*/ 1444679 h 1587534"/>
              <a:gd name="connsiteX39" fmla="*/ 5771136 w 9662615"/>
              <a:gd name="connsiteY39" fmla="*/ 1453639 h 1587534"/>
              <a:gd name="connsiteX40" fmla="*/ 5724081 w 9662615"/>
              <a:gd name="connsiteY40" fmla="*/ 1470431 h 1587534"/>
              <a:gd name="connsiteX41" fmla="*/ 5666577 w 9662615"/>
              <a:gd name="connsiteY41" fmla="*/ 1473921 h 1587534"/>
              <a:gd name="connsiteX42" fmla="*/ 5649068 w 9662615"/>
              <a:gd name="connsiteY42" fmla="*/ 1461676 h 1587534"/>
              <a:gd name="connsiteX43" fmla="*/ 5588902 w 9662615"/>
              <a:gd name="connsiteY43" fmla="*/ 1469647 h 1587534"/>
              <a:gd name="connsiteX44" fmla="*/ 5498090 w 9662615"/>
              <a:gd name="connsiteY44" fmla="*/ 1483173 h 1587534"/>
              <a:gd name="connsiteX45" fmla="*/ 5444641 w 9662615"/>
              <a:gd name="connsiteY45" fmla="*/ 1487602 h 1587534"/>
              <a:gd name="connsiteX46" fmla="*/ 5299812 w 9662615"/>
              <a:gd name="connsiteY46" fmla="*/ 1503362 h 1587534"/>
              <a:gd name="connsiteX47" fmla="*/ 5213947 w 9662615"/>
              <a:gd name="connsiteY47" fmla="*/ 1516637 h 1587534"/>
              <a:gd name="connsiteX48" fmla="*/ 5090342 w 9662615"/>
              <a:gd name="connsiteY48" fmla="*/ 1546680 h 1587534"/>
              <a:gd name="connsiteX49" fmla="*/ 5082104 w 9662615"/>
              <a:gd name="connsiteY49" fmla="*/ 1547781 h 1587534"/>
              <a:gd name="connsiteX50" fmla="*/ 5059484 w 9662615"/>
              <a:gd name="connsiteY50" fmla="*/ 1546802 h 1587534"/>
              <a:gd name="connsiteX51" fmla="*/ 5050958 w 9662615"/>
              <a:gd name="connsiteY51" fmla="*/ 1545776 h 1587534"/>
              <a:gd name="connsiteX52" fmla="*/ 5038524 w 9662615"/>
              <a:gd name="connsiteY52" fmla="*/ 1545675 h 1587534"/>
              <a:gd name="connsiteX53" fmla="*/ 5038223 w 9662615"/>
              <a:gd name="connsiteY53" fmla="*/ 1545881 h 1587534"/>
              <a:gd name="connsiteX54" fmla="*/ 5026564 w 9662615"/>
              <a:gd name="connsiteY54" fmla="*/ 1545376 h 1587534"/>
              <a:gd name="connsiteX55" fmla="*/ 4969433 w 9662615"/>
              <a:gd name="connsiteY55" fmla="*/ 1540263 h 1587534"/>
              <a:gd name="connsiteX56" fmla="*/ 4894799 w 9662615"/>
              <a:gd name="connsiteY56" fmla="*/ 1559476 h 1587534"/>
              <a:gd name="connsiteX57" fmla="*/ 4863775 w 9662615"/>
              <a:gd name="connsiteY57" fmla="*/ 1562633 h 1587534"/>
              <a:gd name="connsiteX58" fmla="*/ 4847242 w 9662615"/>
              <a:gd name="connsiteY58" fmla="*/ 1565435 h 1587534"/>
              <a:gd name="connsiteX59" fmla="*/ 4830335 w 9662615"/>
              <a:gd name="connsiteY59" fmla="*/ 1587534 h 1587534"/>
              <a:gd name="connsiteX60" fmla="*/ 4791466 w 9662615"/>
              <a:gd name="connsiteY60" fmla="*/ 1561324 h 1587534"/>
              <a:gd name="connsiteX61" fmla="*/ 4784247 w 9662615"/>
              <a:gd name="connsiteY61" fmla="*/ 1562342 h 1587534"/>
              <a:gd name="connsiteX62" fmla="*/ 4748477 w 9662615"/>
              <a:gd name="connsiteY62" fmla="*/ 1556925 h 1587534"/>
              <a:gd name="connsiteX63" fmla="*/ 4730033 w 9662615"/>
              <a:gd name="connsiteY63" fmla="*/ 1555274 h 1587534"/>
              <a:gd name="connsiteX64" fmla="*/ 4724747 w 9662615"/>
              <a:gd name="connsiteY64" fmla="*/ 1552439 h 1587534"/>
              <a:gd name="connsiteX65" fmla="*/ 4697562 w 9662615"/>
              <a:gd name="connsiteY65" fmla="*/ 1551206 h 1587534"/>
              <a:gd name="connsiteX66" fmla="*/ 4694469 w 9662615"/>
              <a:gd name="connsiteY66" fmla="*/ 1551958 h 1587534"/>
              <a:gd name="connsiteX67" fmla="*/ 4603028 w 9662615"/>
              <a:gd name="connsiteY67" fmla="*/ 1568821 h 1587534"/>
              <a:gd name="connsiteX68" fmla="*/ 4541612 w 9662615"/>
              <a:gd name="connsiteY68" fmla="*/ 1545262 h 1587534"/>
              <a:gd name="connsiteX69" fmla="*/ 4422155 w 9662615"/>
              <a:gd name="connsiteY69" fmla="*/ 1542059 h 1587534"/>
              <a:gd name="connsiteX70" fmla="*/ 4221826 w 9662615"/>
              <a:gd name="connsiteY70" fmla="*/ 1508923 h 1587534"/>
              <a:gd name="connsiteX71" fmla="*/ 4096601 w 9662615"/>
              <a:gd name="connsiteY71" fmla="*/ 1521563 h 1587534"/>
              <a:gd name="connsiteX72" fmla="*/ 3970635 w 9662615"/>
              <a:gd name="connsiteY72" fmla="*/ 1544815 h 1587534"/>
              <a:gd name="connsiteX73" fmla="*/ 3833906 w 9662615"/>
              <a:gd name="connsiteY73" fmla="*/ 1516637 h 1587534"/>
              <a:gd name="connsiteX74" fmla="*/ 3696258 w 9662615"/>
              <a:gd name="connsiteY74" fmla="*/ 1537563 h 1587534"/>
              <a:gd name="connsiteX75" fmla="*/ 3594070 w 9662615"/>
              <a:gd name="connsiteY75" fmla="*/ 1509422 h 1587534"/>
              <a:gd name="connsiteX76" fmla="*/ 3565233 w 9662615"/>
              <a:gd name="connsiteY76" fmla="*/ 1515122 h 1587534"/>
              <a:gd name="connsiteX77" fmla="*/ 3560267 w 9662615"/>
              <a:gd name="connsiteY77" fmla="*/ 1516288 h 1587534"/>
              <a:gd name="connsiteX78" fmla="*/ 3540258 w 9662615"/>
              <a:gd name="connsiteY78" fmla="*/ 1516976 h 1587534"/>
              <a:gd name="connsiteX79" fmla="*/ 3534780 w 9662615"/>
              <a:gd name="connsiteY79" fmla="*/ 1522141 h 1587534"/>
              <a:gd name="connsiteX80" fmla="*/ 3504783 w 9662615"/>
              <a:gd name="connsiteY80" fmla="*/ 1526739 h 1587534"/>
              <a:gd name="connsiteX81" fmla="*/ 3430805 w 9662615"/>
              <a:gd name="connsiteY81" fmla="*/ 1542521 h 1587534"/>
              <a:gd name="connsiteX82" fmla="*/ 3292707 w 9662615"/>
              <a:gd name="connsiteY82" fmla="*/ 1520490 h 1587534"/>
              <a:gd name="connsiteX83" fmla="*/ 3187872 w 9662615"/>
              <a:gd name="connsiteY83" fmla="*/ 1519991 h 1587534"/>
              <a:gd name="connsiteX84" fmla="*/ 3148026 w 9662615"/>
              <a:gd name="connsiteY84" fmla="*/ 1524777 h 1587534"/>
              <a:gd name="connsiteX85" fmla="*/ 3092394 w 9662615"/>
              <a:gd name="connsiteY85" fmla="*/ 1528115 h 1587534"/>
              <a:gd name="connsiteX86" fmla="*/ 2994200 w 9662615"/>
              <a:gd name="connsiteY86" fmla="*/ 1537857 h 1587534"/>
              <a:gd name="connsiteX87" fmla="*/ 2862301 w 9662615"/>
              <a:gd name="connsiteY87" fmla="*/ 1544250 h 1587534"/>
              <a:gd name="connsiteX88" fmla="*/ 2766335 w 9662615"/>
              <a:gd name="connsiteY88" fmla="*/ 1527662 h 1587534"/>
              <a:gd name="connsiteX89" fmla="*/ 2757836 w 9662615"/>
              <a:gd name="connsiteY89" fmla="*/ 1531371 h 1587534"/>
              <a:gd name="connsiteX90" fmla="*/ 2691555 w 9662615"/>
              <a:gd name="connsiteY90" fmla="*/ 1530283 h 1587534"/>
              <a:gd name="connsiteX91" fmla="*/ 2491676 w 9662615"/>
              <a:gd name="connsiteY91" fmla="*/ 1500859 h 1587534"/>
              <a:gd name="connsiteX92" fmla="*/ 2378036 w 9662615"/>
              <a:gd name="connsiteY92" fmla="*/ 1520645 h 1587534"/>
              <a:gd name="connsiteX93" fmla="*/ 2284269 w 9662615"/>
              <a:gd name="connsiteY93" fmla="*/ 1503068 h 1587534"/>
              <a:gd name="connsiteX94" fmla="*/ 2207104 w 9662615"/>
              <a:gd name="connsiteY94" fmla="*/ 1508888 h 1587534"/>
              <a:gd name="connsiteX95" fmla="*/ 2149226 w 9662615"/>
              <a:gd name="connsiteY95" fmla="*/ 1523409 h 1587534"/>
              <a:gd name="connsiteX96" fmla="*/ 2084783 w 9662615"/>
              <a:gd name="connsiteY96" fmla="*/ 1524245 h 1587534"/>
              <a:gd name="connsiteX97" fmla="*/ 2070075 w 9662615"/>
              <a:gd name="connsiteY97" fmla="*/ 1511285 h 1587534"/>
              <a:gd name="connsiteX98" fmla="*/ 2001057 w 9662615"/>
              <a:gd name="connsiteY98" fmla="*/ 1516449 h 1587534"/>
              <a:gd name="connsiteX99" fmla="*/ 1896330 w 9662615"/>
              <a:gd name="connsiteY99" fmla="*/ 1525725 h 1587534"/>
              <a:gd name="connsiteX100" fmla="*/ 1835994 w 9662615"/>
              <a:gd name="connsiteY100" fmla="*/ 1527678 h 1587534"/>
              <a:gd name="connsiteX101" fmla="*/ 1671119 w 9662615"/>
              <a:gd name="connsiteY101" fmla="*/ 1536701 h 1587534"/>
              <a:gd name="connsiteX102" fmla="*/ 1601337 w 9662615"/>
              <a:gd name="connsiteY102" fmla="*/ 1548552 h 1587534"/>
              <a:gd name="connsiteX103" fmla="*/ 1407755 w 9662615"/>
              <a:gd name="connsiteY103" fmla="*/ 1571444 h 1587534"/>
              <a:gd name="connsiteX104" fmla="*/ 1271994 w 9662615"/>
              <a:gd name="connsiteY104" fmla="*/ 1579471 h 1587534"/>
              <a:gd name="connsiteX105" fmla="*/ 1249226 w 9662615"/>
              <a:gd name="connsiteY105" fmla="*/ 1583140 h 1587534"/>
              <a:gd name="connsiteX106" fmla="*/ 1217719 w 9662615"/>
              <a:gd name="connsiteY106" fmla="*/ 1580863 h 1587534"/>
              <a:gd name="connsiteX107" fmla="*/ 1091432 w 9662615"/>
              <a:gd name="connsiteY107" fmla="*/ 1571003 h 1587534"/>
              <a:gd name="connsiteX108" fmla="*/ 992039 w 9662615"/>
              <a:gd name="connsiteY108" fmla="*/ 1556662 h 1587534"/>
              <a:gd name="connsiteX109" fmla="*/ 868264 w 9662615"/>
              <a:gd name="connsiteY109" fmla="*/ 1566392 h 1587534"/>
              <a:gd name="connsiteX110" fmla="*/ 792765 w 9662615"/>
              <a:gd name="connsiteY110" fmla="*/ 1563102 h 1587534"/>
              <a:gd name="connsiteX111" fmla="*/ 669055 w 9662615"/>
              <a:gd name="connsiteY111" fmla="*/ 1543638 h 1587534"/>
              <a:gd name="connsiteX112" fmla="*/ 506152 w 9662615"/>
              <a:gd name="connsiteY112" fmla="*/ 1549124 h 1587534"/>
              <a:gd name="connsiteX113" fmla="*/ 472797 w 9662615"/>
              <a:gd name="connsiteY113" fmla="*/ 1568904 h 1587534"/>
              <a:gd name="connsiteX114" fmla="*/ 427864 w 9662615"/>
              <a:gd name="connsiteY114" fmla="*/ 1580848 h 1587534"/>
              <a:gd name="connsiteX115" fmla="*/ 408381 w 9662615"/>
              <a:gd name="connsiteY115" fmla="*/ 1552940 h 1587534"/>
              <a:gd name="connsiteX116" fmla="*/ 267163 w 9662615"/>
              <a:gd name="connsiteY116" fmla="*/ 1531913 h 1587534"/>
              <a:gd name="connsiteX117" fmla="*/ 196644 w 9662615"/>
              <a:gd name="connsiteY117" fmla="*/ 1524565 h 1587534"/>
              <a:gd name="connsiteX118" fmla="*/ 86819 w 9662615"/>
              <a:gd name="connsiteY118" fmla="*/ 1519517 h 1587534"/>
              <a:gd name="connsiteX119" fmla="*/ 53369 w 9662615"/>
              <a:gd name="connsiteY119" fmla="*/ 1516853 h 1587534"/>
              <a:gd name="connsiteX120" fmla="*/ 2359 w 9662615"/>
              <a:gd name="connsiteY120" fmla="*/ 1515247 h 1587534"/>
              <a:gd name="connsiteX121" fmla="*/ 0 w 9662615"/>
              <a:gd name="connsiteY121" fmla="*/ 1514932 h 1587534"/>
              <a:gd name="connsiteX122" fmla="*/ 0 w 9662615"/>
              <a:gd name="connsiteY122" fmla="*/ 0 h 1587534"/>
              <a:gd name="connsiteX0" fmla="*/ 0 w 9662615"/>
              <a:gd name="connsiteY0" fmla="*/ 0 h 1587534"/>
              <a:gd name="connsiteX1" fmla="*/ 9662615 w 9662615"/>
              <a:gd name="connsiteY1" fmla="*/ 0 h 1587534"/>
              <a:gd name="connsiteX2" fmla="*/ 9662615 w 9662615"/>
              <a:gd name="connsiteY2" fmla="*/ 1280346 h 1587534"/>
              <a:gd name="connsiteX3" fmla="*/ 9658420 w 9662615"/>
              <a:gd name="connsiteY3" fmla="*/ 1280106 h 1587534"/>
              <a:gd name="connsiteX4" fmla="*/ 9469546 w 9662615"/>
              <a:gd name="connsiteY4" fmla="*/ 1289837 h 1587534"/>
              <a:gd name="connsiteX5" fmla="*/ 9385895 w 9662615"/>
              <a:gd name="connsiteY5" fmla="*/ 1269203 h 1587534"/>
              <a:gd name="connsiteX6" fmla="*/ 9144767 w 9662615"/>
              <a:gd name="connsiteY6" fmla="*/ 1264120 h 1587534"/>
              <a:gd name="connsiteX7" fmla="*/ 8837252 w 9662615"/>
              <a:gd name="connsiteY7" fmla="*/ 1350515 h 1587534"/>
              <a:gd name="connsiteX8" fmla="*/ 8705466 w 9662615"/>
              <a:gd name="connsiteY8" fmla="*/ 1342419 h 1587534"/>
              <a:gd name="connsiteX9" fmla="*/ 8652221 w 9662615"/>
              <a:gd name="connsiteY9" fmla="*/ 1326906 h 1587534"/>
              <a:gd name="connsiteX10" fmla="*/ 8632312 w 9662615"/>
              <a:gd name="connsiteY10" fmla="*/ 1326025 h 1587534"/>
              <a:gd name="connsiteX11" fmla="*/ 8591582 w 9662615"/>
              <a:gd name="connsiteY11" fmla="*/ 1341666 h 1587534"/>
              <a:gd name="connsiteX12" fmla="*/ 8537336 w 9662615"/>
              <a:gd name="connsiteY12" fmla="*/ 1341684 h 1587534"/>
              <a:gd name="connsiteX13" fmla="*/ 8472508 w 9662615"/>
              <a:gd name="connsiteY13" fmla="*/ 1363109 h 1587534"/>
              <a:gd name="connsiteX14" fmla="*/ 8258477 w 9662615"/>
              <a:gd name="connsiteY14" fmla="*/ 1370666 h 1587534"/>
              <a:gd name="connsiteX15" fmla="*/ 8197961 w 9662615"/>
              <a:gd name="connsiteY15" fmla="*/ 1392804 h 1587534"/>
              <a:gd name="connsiteX16" fmla="*/ 8171196 w 9662615"/>
              <a:gd name="connsiteY16" fmla="*/ 1397216 h 1587534"/>
              <a:gd name="connsiteX17" fmla="*/ 8127667 w 9662615"/>
              <a:gd name="connsiteY17" fmla="*/ 1418254 h 1587534"/>
              <a:gd name="connsiteX18" fmla="*/ 7974579 w 9662615"/>
              <a:gd name="connsiteY18" fmla="*/ 1383439 h 1587534"/>
              <a:gd name="connsiteX19" fmla="*/ 7768351 w 9662615"/>
              <a:gd name="connsiteY19" fmla="*/ 1395051 h 1587534"/>
              <a:gd name="connsiteX20" fmla="*/ 7635985 w 9662615"/>
              <a:gd name="connsiteY20" fmla="*/ 1386363 h 1587534"/>
              <a:gd name="connsiteX21" fmla="*/ 7466069 w 9662615"/>
              <a:gd name="connsiteY21" fmla="*/ 1377654 h 1587534"/>
              <a:gd name="connsiteX22" fmla="*/ 7355642 w 9662615"/>
              <a:gd name="connsiteY22" fmla="*/ 1407761 h 1587534"/>
              <a:gd name="connsiteX23" fmla="*/ 7151610 w 9662615"/>
              <a:gd name="connsiteY23" fmla="*/ 1397856 h 1587534"/>
              <a:gd name="connsiteX24" fmla="*/ 7082147 w 9662615"/>
              <a:gd name="connsiteY24" fmla="*/ 1406113 h 1587534"/>
              <a:gd name="connsiteX25" fmla="*/ 7014958 w 9662615"/>
              <a:gd name="connsiteY25" fmla="*/ 1396883 h 1587534"/>
              <a:gd name="connsiteX26" fmla="*/ 6907567 w 9662615"/>
              <a:gd name="connsiteY26" fmla="*/ 1419149 h 1587534"/>
              <a:gd name="connsiteX27" fmla="*/ 6748428 w 9662615"/>
              <a:gd name="connsiteY27" fmla="*/ 1420308 h 1587534"/>
              <a:gd name="connsiteX28" fmla="*/ 6654257 w 9662615"/>
              <a:gd name="connsiteY28" fmla="*/ 1424143 h 1587534"/>
              <a:gd name="connsiteX29" fmla="*/ 6620123 w 9662615"/>
              <a:gd name="connsiteY29" fmla="*/ 1430535 h 1587534"/>
              <a:gd name="connsiteX30" fmla="*/ 6571355 w 9662615"/>
              <a:gd name="connsiteY30" fmla="*/ 1436144 h 1587534"/>
              <a:gd name="connsiteX31" fmla="*/ 6486557 w 9662615"/>
              <a:gd name="connsiteY31" fmla="*/ 1449861 h 1587534"/>
              <a:gd name="connsiteX32" fmla="*/ 6370419 w 9662615"/>
              <a:gd name="connsiteY32" fmla="*/ 1461649 h 1587534"/>
              <a:gd name="connsiteX33" fmla="*/ 6278839 w 9662615"/>
              <a:gd name="connsiteY33" fmla="*/ 1449160 h 1587534"/>
              <a:gd name="connsiteX34" fmla="*/ 6272455 w 9662615"/>
              <a:gd name="connsiteY34" fmla="*/ 1453191 h 1587534"/>
              <a:gd name="connsiteX35" fmla="*/ 6212659 w 9662615"/>
              <a:gd name="connsiteY35" fmla="*/ 1454850 h 1587534"/>
              <a:gd name="connsiteX36" fmla="*/ 6069317 w 9662615"/>
              <a:gd name="connsiteY36" fmla="*/ 1445838 h 1587534"/>
              <a:gd name="connsiteX37" fmla="*/ 5878477 w 9662615"/>
              <a:gd name="connsiteY37" fmla="*/ 1439180 h 1587534"/>
              <a:gd name="connsiteX38" fmla="*/ 5838387 w 9662615"/>
              <a:gd name="connsiteY38" fmla="*/ 1444679 h 1587534"/>
              <a:gd name="connsiteX39" fmla="*/ 5771136 w 9662615"/>
              <a:gd name="connsiteY39" fmla="*/ 1453639 h 1587534"/>
              <a:gd name="connsiteX40" fmla="*/ 5724081 w 9662615"/>
              <a:gd name="connsiteY40" fmla="*/ 1470431 h 1587534"/>
              <a:gd name="connsiteX41" fmla="*/ 5666577 w 9662615"/>
              <a:gd name="connsiteY41" fmla="*/ 1473921 h 1587534"/>
              <a:gd name="connsiteX42" fmla="*/ 5649068 w 9662615"/>
              <a:gd name="connsiteY42" fmla="*/ 1461676 h 1587534"/>
              <a:gd name="connsiteX43" fmla="*/ 5588902 w 9662615"/>
              <a:gd name="connsiteY43" fmla="*/ 1469647 h 1587534"/>
              <a:gd name="connsiteX44" fmla="*/ 5498090 w 9662615"/>
              <a:gd name="connsiteY44" fmla="*/ 1483173 h 1587534"/>
              <a:gd name="connsiteX45" fmla="*/ 5444641 w 9662615"/>
              <a:gd name="connsiteY45" fmla="*/ 1487602 h 1587534"/>
              <a:gd name="connsiteX46" fmla="*/ 5299812 w 9662615"/>
              <a:gd name="connsiteY46" fmla="*/ 1503362 h 1587534"/>
              <a:gd name="connsiteX47" fmla="*/ 5213947 w 9662615"/>
              <a:gd name="connsiteY47" fmla="*/ 1516637 h 1587534"/>
              <a:gd name="connsiteX48" fmla="*/ 5090342 w 9662615"/>
              <a:gd name="connsiteY48" fmla="*/ 1546680 h 1587534"/>
              <a:gd name="connsiteX49" fmla="*/ 5082104 w 9662615"/>
              <a:gd name="connsiteY49" fmla="*/ 1547781 h 1587534"/>
              <a:gd name="connsiteX50" fmla="*/ 5059484 w 9662615"/>
              <a:gd name="connsiteY50" fmla="*/ 1546802 h 1587534"/>
              <a:gd name="connsiteX51" fmla="*/ 5050958 w 9662615"/>
              <a:gd name="connsiteY51" fmla="*/ 1545776 h 1587534"/>
              <a:gd name="connsiteX52" fmla="*/ 5038524 w 9662615"/>
              <a:gd name="connsiteY52" fmla="*/ 1545675 h 1587534"/>
              <a:gd name="connsiteX53" fmla="*/ 5038223 w 9662615"/>
              <a:gd name="connsiteY53" fmla="*/ 1545881 h 1587534"/>
              <a:gd name="connsiteX54" fmla="*/ 5026564 w 9662615"/>
              <a:gd name="connsiteY54" fmla="*/ 1545376 h 1587534"/>
              <a:gd name="connsiteX55" fmla="*/ 4969433 w 9662615"/>
              <a:gd name="connsiteY55" fmla="*/ 1540263 h 1587534"/>
              <a:gd name="connsiteX56" fmla="*/ 4894799 w 9662615"/>
              <a:gd name="connsiteY56" fmla="*/ 1559476 h 1587534"/>
              <a:gd name="connsiteX57" fmla="*/ 4863775 w 9662615"/>
              <a:gd name="connsiteY57" fmla="*/ 1562633 h 1587534"/>
              <a:gd name="connsiteX58" fmla="*/ 4847242 w 9662615"/>
              <a:gd name="connsiteY58" fmla="*/ 1565435 h 1587534"/>
              <a:gd name="connsiteX59" fmla="*/ 4830335 w 9662615"/>
              <a:gd name="connsiteY59" fmla="*/ 1587534 h 1587534"/>
              <a:gd name="connsiteX60" fmla="*/ 4791466 w 9662615"/>
              <a:gd name="connsiteY60" fmla="*/ 1561324 h 1587534"/>
              <a:gd name="connsiteX61" fmla="*/ 4784247 w 9662615"/>
              <a:gd name="connsiteY61" fmla="*/ 1562342 h 1587534"/>
              <a:gd name="connsiteX62" fmla="*/ 4748477 w 9662615"/>
              <a:gd name="connsiteY62" fmla="*/ 1556925 h 1587534"/>
              <a:gd name="connsiteX63" fmla="*/ 4730033 w 9662615"/>
              <a:gd name="connsiteY63" fmla="*/ 1555274 h 1587534"/>
              <a:gd name="connsiteX64" fmla="*/ 4724747 w 9662615"/>
              <a:gd name="connsiteY64" fmla="*/ 1552439 h 1587534"/>
              <a:gd name="connsiteX65" fmla="*/ 4697562 w 9662615"/>
              <a:gd name="connsiteY65" fmla="*/ 1551206 h 1587534"/>
              <a:gd name="connsiteX66" fmla="*/ 4662664 w 9662615"/>
              <a:gd name="connsiteY66" fmla="*/ 1573162 h 1587534"/>
              <a:gd name="connsiteX67" fmla="*/ 4603028 w 9662615"/>
              <a:gd name="connsiteY67" fmla="*/ 1568821 h 1587534"/>
              <a:gd name="connsiteX68" fmla="*/ 4541612 w 9662615"/>
              <a:gd name="connsiteY68" fmla="*/ 1545262 h 1587534"/>
              <a:gd name="connsiteX69" fmla="*/ 4422155 w 9662615"/>
              <a:gd name="connsiteY69" fmla="*/ 1542059 h 1587534"/>
              <a:gd name="connsiteX70" fmla="*/ 4221826 w 9662615"/>
              <a:gd name="connsiteY70" fmla="*/ 1508923 h 1587534"/>
              <a:gd name="connsiteX71" fmla="*/ 4096601 w 9662615"/>
              <a:gd name="connsiteY71" fmla="*/ 1521563 h 1587534"/>
              <a:gd name="connsiteX72" fmla="*/ 3970635 w 9662615"/>
              <a:gd name="connsiteY72" fmla="*/ 1544815 h 1587534"/>
              <a:gd name="connsiteX73" fmla="*/ 3833906 w 9662615"/>
              <a:gd name="connsiteY73" fmla="*/ 1516637 h 1587534"/>
              <a:gd name="connsiteX74" fmla="*/ 3696258 w 9662615"/>
              <a:gd name="connsiteY74" fmla="*/ 1537563 h 1587534"/>
              <a:gd name="connsiteX75" fmla="*/ 3594070 w 9662615"/>
              <a:gd name="connsiteY75" fmla="*/ 1509422 h 1587534"/>
              <a:gd name="connsiteX76" fmla="*/ 3565233 w 9662615"/>
              <a:gd name="connsiteY76" fmla="*/ 1515122 h 1587534"/>
              <a:gd name="connsiteX77" fmla="*/ 3560267 w 9662615"/>
              <a:gd name="connsiteY77" fmla="*/ 1516288 h 1587534"/>
              <a:gd name="connsiteX78" fmla="*/ 3540258 w 9662615"/>
              <a:gd name="connsiteY78" fmla="*/ 1516976 h 1587534"/>
              <a:gd name="connsiteX79" fmla="*/ 3534780 w 9662615"/>
              <a:gd name="connsiteY79" fmla="*/ 1522141 h 1587534"/>
              <a:gd name="connsiteX80" fmla="*/ 3504783 w 9662615"/>
              <a:gd name="connsiteY80" fmla="*/ 1526739 h 1587534"/>
              <a:gd name="connsiteX81" fmla="*/ 3430805 w 9662615"/>
              <a:gd name="connsiteY81" fmla="*/ 1542521 h 1587534"/>
              <a:gd name="connsiteX82" fmla="*/ 3292707 w 9662615"/>
              <a:gd name="connsiteY82" fmla="*/ 1520490 h 1587534"/>
              <a:gd name="connsiteX83" fmla="*/ 3187872 w 9662615"/>
              <a:gd name="connsiteY83" fmla="*/ 1519991 h 1587534"/>
              <a:gd name="connsiteX84" fmla="*/ 3148026 w 9662615"/>
              <a:gd name="connsiteY84" fmla="*/ 1524777 h 1587534"/>
              <a:gd name="connsiteX85" fmla="*/ 3092394 w 9662615"/>
              <a:gd name="connsiteY85" fmla="*/ 1528115 h 1587534"/>
              <a:gd name="connsiteX86" fmla="*/ 2994200 w 9662615"/>
              <a:gd name="connsiteY86" fmla="*/ 1537857 h 1587534"/>
              <a:gd name="connsiteX87" fmla="*/ 2862301 w 9662615"/>
              <a:gd name="connsiteY87" fmla="*/ 1544250 h 1587534"/>
              <a:gd name="connsiteX88" fmla="*/ 2766335 w 9662615"/>
              <a:gd name="connsiteY88" fmla="*/ 1527662 h 1587534"/>
              <a:gd name="connsiteX89" fmla="*/ 2757836 w 9662615"/>
              <a:gd name="connsiteY89" fmla="*/ 1531371 h 1587534"/>
              <a:gd name="connsiteX90" fmla="*/ 2691555 w 9662615"/>
              <a:gd name="connsiteY90" fmla="*/ 1530283 h 1587534"/>
              <a:gd name="connsiteX91" fmla="*/ 2491676 w 9662615"/>
              <a:gd name="connsiteY91" fmla="*/ 1500859 h 1587534"/>
              <a:gd name="connsiteX92" fmla="*/ 2378036 w 9662615"/>
              <a:gd name="connsiteY92" fmla="*/ 1520645 h 1587534"/>
              <a:gd name="connsiteX93" fmla="*/ 2284269 w 9662615"/>
              <a:gd name="connsiteY93" fmla="*/ 1503068 h 1587534"/>
              <a:gd name="connsiteX94" fmla="*/ 2207104 w 9662615"/>
              <a:gd name="connsiteY94" fmla="*/ 1508888 h 1587534"/>
              <a:gd name="connsiteX95" fmla="*/ 2149226 w 9662615"/>
              <a:gd name="connsiteY95" fmla="*/ 1523409 h 1587534"/>
              <a:gd name="connsiteX96" fmla="*/ 2084783 w 9662615"/>
              <a:gd name="connsiteY96" fmla="*/ 1524245 h 1587534"/>
              <a:gd name="connsiteX97" fmla="*/ 2070075 w 9662615"/>
              <a:gd name="connsiteY97" fmla="*/ 1511285 h 1587534"/>
              <a:gd name="connsiteX98" fmla="*/ 2001057 w 9662615"/>
              <a:gd name="connsiteY98" fmla="*/ 1516449 h 1587534"/>
              <a:gd name="connsiteX99" fmla="*/ 1896330 w 9662615"/>
              <a:gd name="connsiteY99" fmla="*/ 1525725 h 1587534"/>
              <a:gd name="connsiteX100" fmla="*/ 1835994 w 9662615"/>
              <a:gd name="connsiteY100" fmla="*/ 1527678 h 1587534"/>
              <a:gd name="connsiteX101" fmla="*/ 1671119 w 9662615"/>
              <a:gd name="connsiteY101" fmla="*/ 1536701 h 1587534"/>
              <a:gd name="connsiteX102" fmla="*/ 1601337 w 9662615"/>
              <a:gd name="connsiteY102" fmla="*/ 1548552 h 1587534"/>
              <a:gd name="connsiteX103" fmla="*/ 1407755 w 9662615"/>
              <a:gd name="connsiteY103" fmla="*/ 1571444 h 1587534"/>
              <a:gd name="connsiteX104" fmla="*/ 1271994 w 9662615"/>
              <a:gd name="connsiteY104" fmla="*/ 1579471 h 1587534"/>
              <a:gd name="connsiteX105" fmla="*/ 1249226 w 9662615"/>
              <a:gd name="connsiteY105" fmla="*/ 1583140 h 1587534"/>
              <a:gd name="connsiteX106" fmla="*/ 1217719 w 9662615"/>
              <a:gd name="connsiteY106" fmla="*/ 1580863 h 1587534"/>
              <a:gd name="connsiteX107" fmla="*/ 1091432 w 9662615"/>
              <a:gd name="connsiteY107" fmla="*/ 1571003 h 1587534"/>
              <a:gd name="connsiteX108" fmla="*/ 992039 w 9662615"/>
              <a:gd name="connsiteY108" fmla="*/ 1556662 h 1587534"/>
              <a:gd name="connsiteX109" fmla="*/ 868264 w 9662615"/>
              <a:gd name="connsiteY109" fmla="*/ 1566392 h 1587534"/>
              <a:gd name="connsiteX110" fmla="*/ 792765 w 9662615"/>
              <a:gd name="connsiteY110" fmla="*/ 1563102 h 1587534"/>
              <a:gd name="connsiteX111" fmla="*/ 669055 w 9662615"/>
              <a:gd name="connsiteY111" fmla="*/ 1543638 h 1587534"/>
              <a:gd name="connsiteX112" fmla="*/ 506152 w 9662615"/>
              <a:gd name="connsiteY112" fmla="*/ 1549124 h 1587534"/>
              <a:gd name="connsiteX113" fmla="*/ 472797 w 9662615"/>
              <a:gd name="connsiteY113" fmla="*/ 1568904 h 1587534"/>
              <a:gd name="connsiteX114" fmla="*/ 427864 w 9662615"/>
              <a:gd name="connsiteY114" fmla="*/ 1580848 h 1587534"/>
              <a:gd name="connsiteX115" fmla="*/ 408381 w 9662615"/>
              <a:gd name="connsiteY115" fmla="*/ 1552940 h 1587534"/>
              <a:gd name="connsiteX116" fmla="*/ 267163 w 9662615"/>
              <a:gd name="connsiteY116" fmla="*/ 1531913 h 1587534"/>
              <a:gd name="connsiteX117" fmla="*/ 196644 w 9662615"/>
              <a:gd name="connsiteY117" fmla="*/ 1524565 h 1587534"/>
              <a:gd name="connsiteX118" fmla="*/ 86819 w 9662615"/>
              <a:gd name="connsiteY118" fmla="*/ 1519517 h 1587534"/>
              <a:gd name="connsiteX119" fmla="*/ 53369 w 9662615"/>
              <a:gd name="connsiteY119" fmla="*/ 1516853 h 1587534"/>
              <a:gd name="connsiteX120" fmla="*/ 2359 w 9662615"/>
              <a:gd name="connsiteY120" fmla="*/ 1515247 h 1587534"/>
              <a:gd name="connsiteX121" fmla="*/ 0 w 9662615"/>
              <a:gd name="connsiteY121" fmla="*/ 1514932 h 1587534"/>
              <a:gd name="connsiteX122" fmla="*/ 0 w 9662615"/>
              <a:gd name="connsiteY122" fmla="*/ 0 h 1587534"/>
              <a:gd name="connsiteX0" fmla="*/ 0 w 9662615"/>
              <a:gd name="connsiteY0" fmla="*/ 0 h 1587534"/>
              <a:gd name="connsiteX1" fmla="*/ 9662615 w 9662615"/>
              <a:gd name="connsiteY1" fmla="*/ 0 h 1587534"/>
              <a:gd name="connsiteX2" fmla="*/ 9662615 w 9662615"/>
              <a:gd name="connsiteY2" fmla="*/ 1280346 h 1587534"/>
              <a:gd name="connsiteX3" fmla="*/ 9658420 w 9662615"/>
              <a:gd name="connsiteY3" fmla="*/ 1280106 h 1587534"/>
              <a:gd name="connsiteX4" fmla="*/ 9469546 w 9662615"/>
              <a:gd name="connsiteY4" fmla="*/ 1289837 h 1587534"/>
              <a:gd name="connsiteX5" fmla="*/ 9385895 w 9662615"/>
              <a:gd name="connsiteY5" fmla="*/ 1269203 h 1587534"/>
              <a:gd name="connsiteX6" fmla="*/ 9144767 w 9662615"/>
              <a:gd name="connsiteY6" fmla="*/ 1264120 h 1587534"/>
              <a:gd name="connsiteX7" fmla="*/ 8837252 w 9662615"/>
              <a:gd name="connsiteY7" fmla="*/ 1350515 h 1587534"/>
              <a:gd name="connsiteX8" fmla="*/ 8705466 w 9662615"/>
              <a:gd name="connsiteY8" fmla="*/ 1342419 h 1587534"/>
              <a:gd name="connsiteX9" fmla="*/ 8652221 w 9662615"/>
              <a:gd name="connsiteY9" fmla="*/ 1326906 h 1587534"/>
              <a:gd name="connsiteX10" fmla="*/ 8632312 w 9662615"/>
              <a:gd name="connsiteY10" fmla="*/ 1326025 h 1587534"/>
              <a:gd name="connsiteX11" fmla="*/ 8591582 w 9662615"/>
              <a:gd name="connsiteY11" fmla="*/ 1341666 h 1587534"/>
              <a:gd name="connsiteX12" fmla="*/ 8537336 w 9662615"/>
              <a:gd name="connsiteY12" fmla="*/ 1341684 h 1587534"/>
              <a:gd name="connsiteX13" fmla="*/ 8472508 w 9662615"/>
              <a:gd name="connsiteY13" fmla="*/ 1363109 h 1587534"/>
              <a:gd name="connsiteX14" fmla="*/ 8258477 w 9662615"/>
              <a:gd name="connsiteY14" fmla="*/ 1370666 h 1587534"/>
              <a:gd name="connsiteX15" fmla="*/ 8197961 w 9662615"/>
              <a:gd name="connsiteY15" fmla="*/ 1392804 h 1587534"/>
              <a:gd name="connsiteX16" fmla="*/ 8171196 w 9662615"/>
              <a:gd name="connsiteY16" fmla="*/ 1397216 h 1587534"/>
              <a:gd name="connsiteX17" fmla="*/ 8127667 w 9662615"/>
              <a:gd name="connsiteY17" fmla="*/ 1418254 h 1587534"/>
              <a:gd name="connsiteX18" fmla="*/ 7974579 w 9662615"/>
              <a:gd name="connsiteY18" fmla="*/ 1383439 h 1587534"/>
              <a:gd name="connsiteX19" fmla="*/ 7768351 w 9662615"/>
              <a:gd name="connsiteY19" fmla="*/ 1395051 h 1587534"/>
              <a:gd name="connsiteX20" fmla="*/ 7635985 w 9662615"/>
              <a:gd name="connsiteY20" fmla="*/ 1386363 h 1587534"/>
              <a:gd name="connsiteX21" fmla="*/ 7466069 w 9662615"/>
              <a:gd name="connsiteY21" fmla="*/ 1377654 h 1587534"/>
              <a:gd name="connsiteX22" fmla="*/ 7355642 w 9662615"/>
              <a:gd name="connsiteY22" fmla="*/ 1407761 h 1587534"/>
              <a:gd name="connsiteX23" fmla="*/ 7151610 w 9662615"/>
              <a:gd name="connsiteY23" fmla="*/ 1397856 h 1587534"/>
              <a:gd name="connsiteX24" fmla="*/ 7082147 w 9662615"/>
              <a:gd name="connsiteY24" fmla="*/ 1406113 h 1587534"/>
              <a:gd name="connsiteX25" fmla="*/ 7014958 w 9662615"/>
              <a:gd name="connsiteY25" fmla="*/ 1396883 h 1587534"/>
              <a:gd name="connsiteX26" fmla="*/ 6907567 w 9662615"/>
              <a:gd name="connsiteY26" fmla="*/ 1419149 h 1587534"/>
              <a:gd name="connsiteX27" fmla="*/ 6748428 w 9662615"/>
              <a:gd name="connsiteY27" fmla="*/ 1420308 h 1587534"/>
              <a:gd name="connsiteX28" fmla="*/ 6654257 w 9662615"/>
              <a:gd name="connsiteY28" fmla="*/ 1424143 h 1587534"/>
              <a:gd name="connsiteX29" fmla="*/ 6620123 w 9662615"/>
              <a:gd name="connsiteY29" fmla="*/ 1430535 h 1587534"/>
              <a:gd name="connsiteX30" fmla="*/ 6571355 w 9662615"/>
              <a:gd name="connsiteY30" fmla="*/ 1436144 h 1587534"/>
              <a:gd name="connsiteX31" fmla="*/ 6486557 w 9662615"/>
              <a:gd name="connsiteY31" fmla="*/ 1449861 h 1587534"/>
              <a:gd name="connsiteX32" fmla="*/ 6370419 w 9662615"/>
              <a:gd name="connsiteY32" fmla="*/ 1461649 h 1587534"/>
              <a:gd name="connsiteX33" fmla="*/ 6278839 w 9662615"/>
              <a:gd name="connsiteY33" fmla="*/ 1449160 h 1587534"/>
              <a:gd name="connsiteX34" fmla="*/ 6272455 w 9662615"/>
              <a:gd name="connsiteY34" fmla="*/ 1453191 h 1587534"/>
              <a:gd name="connsiteX35" fmla="*/ 6212659 w 9662615"/>
              <a:gd name="connsiteY35" fmla="*/ 1454850 h 1587534"/>
              <a:gd name="connsiteX36" fmla="*/ 6069317 w 9662615"/>
              <a:gd name="connsiteY36" fmla="*/ 1445838 h 1587534"/>
              <a:gd name="connsiteX37" fmla="*/ 5878477 w 9662615"/>
              <a:gd name="connsiteY37" fmla="*/ 1439180 h 1587534"/>
              <a:gd name="connsiteX38" fmla="*/ 5838387 w 9662615"/>
              <a:gd name="connsiteY38" fmla="*/ 1444679 h 1587534"/>
              <a:gd name="connsiteX39" fmla="*/ 5771136 w 9662615"/>
              <a:gd name="connsiteY39" fmla="*/ 1453639 h 1587534"/>
              <a:gd name="connsiteX40" fmla="*/ 5724081 w 9662615"/>
              <a:gd name="connsiteY40" fmla="*/ 1470431 h 1587534"/>
              <a:gd name="connsiteX41" fmla="*/ 5666577 w 9662615"/>
              <a:gd name="connsiteY41" fmla="*/ 1473921 h 1587534"/>
              <a:gd name="connsiteX42" fmla="*/ 5649068 w 9662615"/>
              <a:gd name="connsiteY42" fmla="*/ 1461676 h 1587534"/>
              <a:gd name="connsiteX43" fmla="*/ 5588902 w 9662615"/>
              <a:gd name="connsiteY43" fmla="*/ 1469647 h 1587534"/>
              <a:gd name="connsiteX44" fmla="*/ 5498090 w 9662615"/>
              <a:gd name="connsiteY44" fmla="*/ 1483173 h 1587534"/>
              <a:gd name="connsiteX45" fmla="*/ 5444641 w 9662615"/>
              <a:gd name="connsiteY45" fmla="*/ 1487602 h 1587534"/>
              <a:gd name="connsiteX46" fmla="*/ 5299812 w 9662615"/>
              <a:gd name="connsiteY46" fmla="*/ 1503362 h 1587534"/>
              <a:gd name="connsiteX47" fmla="*/ 5213947 w 9662615"/>
              <a:gd name="connsiteY47" fmla="*/ 1516637 h 1587534"/>
              <a:gd name="connsiteX48" fmla="*/ 5090342 w 9662615"/>
              <a:gd name="connsiteY48" fmla="*/ 1546680 h 1587534"/>
              <a:gd name="connsiteX49" fmla="*/ 5082104 w 9662615"/>
              <a:gd name="connsiteY49" fmla="*/ 1547781 h 1587534"/>
              <a:gd name="connsiteX50" fmla="*/ 5059484 w 9662615"/>
              <a:gd name="connsiteY50" fmla="*/ 1546802 h 1587534"/>
              <a:gd name="connsiteX51" fmla="*/ 5050958 w 9662615"/>
              <a:gd name="connsiteY51" fmla="*/ 1545776 h 1587534"/>
              <a:gd name="connsiteX52" fmla="*/ 5038524 w 9662615"/>
              <a:gd name="connsiteY52" fmla="*/ 1545675 h 1587534"/>
              <a:gd name="connsiteX53" fmla="*/ 5038223 w 9662615"/>
              <a:gd name="connsiteY53" fmla="*/ 1545881 h 1587534"/>
              <a:gd name="connsiteX54" fmla="*/ 5026564 w 9662615"/>
              <a:gd name="connsiteY54" fmla="*/ 1545376 h 1587534"/>
              <a:gd name="connsiteX55" fmla="*/ 4969433 w 9662615"/>
              <a:gd name="connsiteY55" fmla="*/ 1540263 h 1587534"/>
              <a:gd name="connsiteX56" fmla="*/ 4921303 w 9662615"/>
              <a:gd name="connsiteY56" fmla="*/ 1575379 h 1587534"/>
              <a:gd name="connsiteX57" fmla="*/ 4863775 w 9662615"/>
              <a:gd name="connsiteY57" fmla="*/ 1562633 h 1587534"/>
              <a:gd name="connsiteX58" fmla="*/ 4847242 w 9662615"/>
              <a:gd name="connsiteY58" fmla="*/ 1565435 h 1587534"/>
              <a:gd name="connsiteX59" fmla="*/ 4830335 w 9662615"/>
              <a:gd name="connsiteY59" fmla="*/ 1587534 h 1587534"/>
              <a:gd name="connsiteX60" fmla="*/ 4791466 w 9662615"/>
              <a:gd name="connsiteY60" fmla="*/ 1561324 h 1587534"/>
              <a:gd name="connsiteX61" fmla="*/ 4784247 w 9662615"/>
              <a:gd name="connsiteY61" fmla="*/ 1562342 h 1587534"/>
              <a:gd name="connsiteX62" fmla="*/ 4748477 w 9662615"/>
              <a:gd name="connsiteY62" fmla="*/ 1556925 h 1587534"/>
              <a:gd name="connsiteX63" fmla="*/ 4730033 w 9662615"/>
              <a:gd name="connsiteY63" fmla="*/ 1555274 h 1587534"/>
              <a:gd name="connsiteX64" fmla="*/ 4724747 w 9662615"/>
              <a:gd name="connsiteY64" fmla="*/ 1552439 h 1587534"/>
              <a:gd name="connsiteX65" fmla="*/ 4697562 w 9662615"/>
              <a:gd name="connsiteY65" fmla="*/ 1551206 h 1587534"/>
              <a:gd name="connsiteX66" fmla="*/ 4662664 w 9662615"/>
              <a:gd name="connsiteY66" fmla="*/ 1573162 h 1587534"/>
              <a:gd name="connsiteX67" fmla="*/ 4603028 w 9662615"/>
              <a:gd name="connsiteY67" fmla="*/ 1568821 h 1587534"/>
              <a:gd name="connsiteX68" fmla="*/ 4541612 w 9662615"/>
              <a:gd name="connsiteY68" fmla="*/ 1545262 h 1587534"/>
              <a:gd name="connsiteX69" fmla="*/ 4422155 w 9662615"/>
              <a:gd name="connsiteY69" fmla="*/ 1542059 h 1587534"/>
              <a:gd name="connsiteX70" fmla="*/ 4221826 w 9662615"/>
              <a:gd name="connsiteY70" fmla="*/ 1508923 h 1587534"/>
              <a:gd name="connsiteX71" fmla="*/ 4096601 w 9662615"/>
              <a:gd name="connsiteY71" fmla="*/ 1521563 h 1587534"/>
              <a:gd name="connsiteX72" fmla="*/ 3970635 w 9662615"/>
              <a:gd name="connsiteY72" fmla="*/ 1544815 h 1587534"/>
              <a:gd name="connsiteX73" fmla="*/ 3833906 w 9662615"/>
              <a:gd name="connsiteY73" fmla="*/ 1516637 h 1587534"/>
              <a:gd name="connsiteX74" fmla="*/ 3696258 w 9662615"/>
              <a:gd name="connsiteY74" fmla="*/ 1537563 h 1587534"/>
              <a:gd name="connsiteX75" fmla="*/ 3594070 w 9662615"/>
              <a:gd name="connsiteY75" fmla="*/ 1509422 h 1587534"/>
              <a:gd name="connsiteX76" fmla="*/ 3565233 w 9662615"/>
              <a:gd name="connsiteY76" fmla="*/ 1515122 h 1587534"/>
              <a:gd name="connsiteX77" fmla="*/ 3560267 w 9662615"/>
              <a:gd name="connsiteY77" fmla="*/ 1516288 h 1587534"/>
              <a:gd name="connsiteX78" fmla="*/ 3540258 w 9662615"/>
              <a:gd name="connsiteY78" fmla="*/ 1516976 h 1587534"/>
              <a:gd name="connsiteX79" fmla="*/ 3534780 w 9662615"/>
              <a:gd name="connsiteY79" fmla="*/ 1522141 h 1587534"/>
              <a:gd name="connsiteX80" fmla="*/ 3504783 w 9662615"/>
              <a:gd name="connsiteY80" fmla="*/ 1526739 h 1587534"/>
              <a:gd name="connsiteX81" fmla="*/ 3430805 w 9662615"/>
              <a:gd name="connsiteY81" fmla="*/ 1542521 h 1587534"/>
              <a:gd name="connsiteX82" fmla="*/ 3292707 w 9662615"/>
              <a:gd name="connsiteY82" fmla="*/ 1520490 h 1587534"/>
              <a:gd name="connsiteX83" fmla="*/ 3187872 w 9662615"/>
              <a:gd name="connsiteY83" fmla="*/ 1519991 h 1587534"/>
              <a:gd name="connsiteX84" fmla="*/ 3148026 w 9662615"/>
              <a:gd name="connsiteY84" fmla="*/ 1524777 h 1587534"/>
              <a:gd name="connsiteX85" fmla="*/ 3092394 w 9662615"/>
              <a:gd name="connsiteY85" fmla="*/ 1528115 h 1587534"/>
              <a:gd name="connsiteX86" fmla="*/ 2994200 w 9662615"/>
              <a:gd name="connsiteY86" fmla="*/ 1537857 h 1587534"/>
              <a:gd name="connsiteX87" fmla="*/ 2862301 w 9662615"/>
              <a:gd name="connsiteY87" fmla="*/ 1544250 h 1587534"/>
              <a:gd name="connsiteX88" fmla="*/ 2766335 w 9662615"/>
              <a:gd name="connsiteY88" fmla="*/ 1527662 h 1587534"/>
              <a:gd name="connsiteX89" fmla="*/ 2757836 w 9662615"/>
              <a:gd name="connsiteY89" fmla="*/ 1531371 h 1587534"/>
              <a:gd name="connsiteX90" fmla="*/ 2691555 w 9662615"/>
              <a:gd name="connsiteY90" fmla="*/ 1530283 h 1587534"/>
              <a:gd name="connsiteX91" fmla="*/ 2491676 w 9662615"/>
              <a:gd name="connsiteY91" fmla="*/ 1500859 h 1587534"/>
              <a:gd name="connsiteX92" fmla="*/ 2378036 w 9662615"/>
              <a:gd name="connsiteY92" fmla="*/ 1520645 h 1587534"/>
              <a:gd name="connsiteX93" fmla="*/ 2284269 w 9662615"/>
              <a:gd name="connsiteY93" fmla="*/ 1503068 h 1587534"/>
              <a:gd name="connsiteX94" fmla="*/ 2207104 w 9662615"/>
              <a:gd name="connsiteY94" fmla="*/ 1508888 h 1587534"/>
              <a:gd name="connsiteX95" fmla="*/ 2149226 w 9662615"/>
              <a:gd name="connsiteY95" fmla="*/ 1523409 h 1587534"/>
              <a:gd name="connsiteX96" fmla="*/ 2084783 w 9662615"/>
              <a:gd name="connsiteY96" fmla="*/ 1524245 h 1587534"/>
              <a:gd name="connsiteX97" fmla="*/ 2070075 w 9662615"/>
              <a:gd name="connsiteY97" fmla="*/ 1511285 h 1587534"/>
              <a:gd name="connsiteX98" fmla="*/ 2001057 w 9662615"/>
              <a:gd name="connsiteY98" fmla="*/ 1516449 h 1587534"/>
              <a:gd name="connsiteX99" fmla="*/ 1896330 w 9662615"/>
              <a:gd name="connsiteY99" fmla="*/ 1525725 h 1587534"/>
              <a:gd name="connsiteX100" fmla="*/ 1835994 w 9662615"/>
              <a:gd name="connsiteY100" fmla="*/ 1527678 h 1587534"/>
              <a:gd name="connsiteX101" fmla="*/ 1671119 w 9662615"/>
              <a:gd name="connsiteY101" fmla="*/ 1536701 h 1587534"/>
              <a:gd name="connsiteX102" fmla="*/ 1601337 w 9662615"/>
              <a:gd name="connsiteY102" fmla="*/ 1548552 h 1587534"/>
              <a:gd name="connsiteX103" fmla="*/ 1407755 w 9662615"/>
              <a:gd name="connsiteY103" fmla="*/ 1571444 h 1587534"/>
              <a:gd name="connsiteX104" fmla="*/ 1271994 w 9662615"/>
              <a:gd name="connsiteY104" fmla="*/ 1579471 h 1587534"/>
              <a:gd name="connsiteX105" fmla="*/ 1249226 w 9662615"/>
              <a:gd name="connsiteY105" fmla="*/ 1583140 h 1587534"/>
              <a:gd name="connsiteX106" fmla="*/ 1217719 w 9662615"/>
              <a:gd name="connsiteY106" fmla="*/ 1580863 h 1587534"/>
              <a:gd name="connsiteX107" fmla="*/ 1091432 w 9662615"/>
              <a:gd name="connsiteY107" fmla="*/ 1571003 h 1587534"/>
              <a:gd name="connsiteX108" fmla="*/ 992039 w 9662615"/>
              <a:gd name="connsiteY108" fmla="*/ 1556662 h 1587534"/>
              <a:gd name="connsiteX109" fmla="*/ 868264 w 9662615"/>
              <a:gd name="connsiteY109" fmla="*/ 1566392 h 1587534"/>
              <a:gd name="connsiteX110" fmla="*/ 792765 w 9662615"/>
              <a:gd name="connsiteY110" fmla="*/ 1563102 h 1587534"/>
              <a:gd name="connsiteX111" fmla="*/ 669055 w 9662615"/>
              <a:gd name="connsiteY111" fmla="*/ 1543638 h 1587534"/>
              <a:gd name="connsiteX112" fmla="*/ 506152 w 9662615"/>
              <a:gd name="connsiteY112" fmla="*/ 1549124 h 1587534"/>
              <a:gd name="connsiteX113" fmla="*/ 472797 w 9662615"/>
              <a:gd name="connsiteY113" fmla="*/ 1568904 h 1587534"/>
              <a:gd name="connsiteX114" fmla="*/ 427864 w 9662615"/>
              <a:gd name="connsiteY114" fmla="*/ 1580848 h 1587534"/>
              <a:gd name="connsiteX115" fmla="*/ 408381 w 9662615"/>
              <a:gd name="connsiteY115" fmla="*/ 1552940 h 1587534"/>
              <a:gd name="connsiteX116" fmla="*/ 267163 w 9662615"/>
              <a:gd name="connsiteY116" fmla="*/ 1531913 h 1587534"/>
              <a:gd name="connsiteX117" fmla="*/ 196644 w 9662615"/>
              <a:gd name="connsiteY117" fmla="*/ 1524565 h 1587534"/>
              <a:gd name="connsiteX118" fmla="*/ 86819 w 9662615"/>
              <a:gd name="connsiteY118" fmla="*/ 1519517 h 1587534"/>
              <a:gd name="connsiteX119" fmla="*/ 53369 w 9662615"/>
              <a:gd name="connsiteY119" fmla="*/ 1516853 h 1587534"/>
              <a:gd name="connsiteX120" fmla="*/ 2359 w 9662615"/>
              <a:gd name="connsiteY120" fmla="*/ 1515247 h 1587534"/>
              <a:gd name="connsiteX121" fmla="*/ 0 w 9662615"/>
              <a:gd name="connsiteY121" fmla="*/ 1514932 h 1587534"/>
              <a:gd name="connsiteX122" fmla="*/ 0 w 9662615"/>
              <a:gd name="connsiteY122" fmla="*/ 0 h 1587534"/>
              <a:gd name="connsiteX0" fmla="*/ 0 w 9662615"/>
              <a:gd name="connsiteY0" fmla="*/ 0 h 1598136"/>
              <a:gd name="connsiteX1" fmla="*/ 9662615 w 9662615"/>
              <a:gd name="connsiteY1" fmla="*/ 0 h 1598136"/>
              <a:gd name="connsiteX2" fmla="*/ 9662615 w 9662615"/>
              <a:gd name="connsiteY2" fmla="*/ 1280346 h 1598136"/>
              <a:gd name="connsiteX3" fmla="*/ 9658420 w 9662615"/>
              <a:gd name="connsiteY3" fmla="*/ 1280106 h 1598136"/>
              <a:gd name="connsiteX4" fmla="*/ 9469546 w 9662615"/>
              <a:gd name="connsiteY4" fmla="*/ 1289837 h 1598136"/>
              <a:gd name="connsiteX5" fmla="*/ 9385895 w 9662615"/>
              <a:gd name="connsiteY5" fmla="*/ 1269203 h 1598136"/>
              <a:gd name="connsiteX6" fmla="*/ 9144767 w 9662615"/>
              <a:gd name="connsiteY6" fmla="*/ 1264120 h 1598136"/>
              <a:gd name="connsiteX7" fmla="*/ 8837252 w 9662615"/>
              <a:gd name="connsiteY7" fmla="*/ 1350515 h 1598136"/>
              <a:gd name="connsiteX8" fmla="*/ 8705466 w 9662615"/>
              <a:gd name="connsiteY8" fmla="*/ 1342419 h 1598136"/>
              <a:gd name="connsiteX9" fmla="*/ 8652221 w 9662615"/>
              <a:gd name="connsiteY9" fmla="*/ 1326906 h 1598136"/>
              <a:gd name="connsiteX10" fmla="*/ 8632312 w 9662615"/>
              <a:gd name="connsiteY10" fmla="*/ 1326025 h 1598136"/>
              <a:gd name="connsiteX11" fmla="*/ 8591582 w 9662615"/>
              <a:gd name="connsiteY11" fmla="*/ 1341666 h 1598136"/>
              <a:gd name="connsiteX12" fmla="*/ 8537336 w 9662615"/>
              <a:gd name="connsiteY12" fmla="*/ 1341684 h 1598136"/>
              <a:gd name="connsiteX13" fmla="*/ 8472508 w 9662615"/>
              <a:gd name="connsiteY13" fmla="*/ 1363109 h 1598136"/>
              <a:gd name="connsiteX14" fmla="*/ 8258477 w 9662615"/>
              <a:gd name="connsiteY14" fmla="*/ 1370666 h 1598136"/>
              <a:gd name="connsiteX15" fmla="*/ 8197961 w 9662615"/>
              <a:gd name="connsiteY15" fmla="*/ 1392804 h 1598136"/>
              <a:gd name="connsiteX16" fmla="*/ 8171196 w 9662615"/>
              <a:gd name="connsiteY16" fmla="*/ 1397216 h 1598136"/>
              <a:gd name="connsiteX17" fmla="*/ 8127667 w 9662615"/>
              <a:gd name="connsiteY17" fmla="*/ 1418254 h 1598136"/>
              <a:gd name="connsiteX18" fmla="*/ 7974579 w 9662615"/>
              <a:gd name="connsiteY18" fmla="*/ 1383439 h 1598136"/>
              <a:gd name="connsiteX19" fmla="*/ 7768351 w 9662615"/>
              <a:gd name="connsiteY19" fmla="*/ 1395051 h 1598136"/>
              <a:gd name="connsiteX20" fmla="*/ 7635985 w 9662615"/>
              <a:gd name="connsiteY20" fmla="*/ 1386363 h 1598136"/>
              <a:gd name="connsiteX21" fmla="*/ 7466069 w 9662615"/>
              <a:gd name="connsiteY21" fmla="*/ 1377654 h 1598136"/>
              <a:gd name="connsiteX22" fmla="*/ 7355642 w 9662615"/>
              <a:gd name="connsiteY22" fmla="*/ 1407761 h 1598136"/>
              <a:gd name="connsiteX23" fmla="*/ 7151610 w 9662615"/>
              <a:gd name="connsiteY23" fmla="*/ 1397856 h 1598136"/>
              <a:gd name="connsiteX24" fmla="*/ 7082147 w 9662615"/>
              <a:gd name="connsiteY24" fmla="*/ 1406113 h 1598136"/>
              <a:gd name="connsiteX25" fmla="*/ 7014958 w 9662615"/>
              <a:gd name="connsiteY25" fmla="*/ 1396883 h 1598136"/>
              <a:gd name="connsiteX26" fmla="*/ 6907567 w 9662615"/>
              <a:gd name="connsiteY26" fmla="*/ 1419149 h 1598136"/>
              <a:gd name="connsiteX27" fmla="*/ 6748428 w 9662615"/>
              <a:gd name="connsiteY27" fmla="*/ 1420308 h 1598136"/>
              <a:gd name="connsiteX28" fmla="*/ 6654257 w 9662615"/>
              <a:gd name="connsiteY28" fmla="*/ 1424143 h 1598136"/>
              <a:gd name="connsiteX29" fmla="*/ 6620123 w 9662615"/>
              <a:gd name="connsiteY29" fmla="*/ 1430535 h 1598136"/>
              <a:gd name="connsiteX30" fmla="*/ 6571355 w 9662615"/>
              <a:gd name="connsiteY30" fmla="*/ 1436144 h 1598136"/>
              <a:gd name="connsiteX31" fmla="*/ 6486557 w 9662615"/>
              <a:gd name="connsiteY31" fmla="*/ 1449861 h 1598136"/>
              <a:gd name="connsiteX32" fmla="*/ 6370419 w 9662615"/>
              <a:gd name="connsiteY32" fmla="*/ 1461649 h 1598136"/>
              <a:gd name="connsiteX33" fmla="*/ 6278839 w 9662615"/>
              <a:gd name="connsiteY33" fmla="*/ 1449160 h 1598136"/>
              <a:gd name="connsiteX34" fmla="*/ 6272455 w 9662615"/>
              <a:gd name="connsiteY34" fmla="*/ 1453191 h 1598136"/>
              <a:gd name="connsiteX35" fmla="*/ 6212659 w 9662615"/>
              <a:gd name="connsiteY35" fmla="*/ 1454850 h 1598136"/>
              <a:gd name="connsiteX36" fmla="*/ 6069317 w 9662615"/>
              <a:gd name="connsiteY36" fmla="*/ 1445838 h 1598136"/>
              <a:gd name="connsiteX37" fmla="*/ 5878477 w 9662615"/>
              <a:gd name="connsiteY37" fmla="*/ 1439180 h 1598136"/>
              <a:gd name="connsiteX38" fmla="*/ 5838387 w 9662615"/>
              <a:gd name="connsiteY38" fmla="*/ 1444679 h 1598136"/>
              <a:gd name="connsiteX39" fmla="*/ 5771136 w 9662615"/>
              <a:gd name="connsiteY39" fmla="*/ 1453639 h 1598136"/>
              <a:gd name="connsiteX40" fmla="*/ 5724081 w 9662615"/>
              <a:gd name="connsiteY40" fmla="*/ 1470431 h 1598136"/>
              <a:gd name="connsiteX41" fmla="*/ 5666577 w 9662615"/>
              <a:gd name="connsiteY41" fmla="*/ 1473921 h 1598136"/>
              <a:gd name="connsiteX42" fmla="*/ 5649068 w 9662615"/>
              <a:gd name="connsiteY42" fmla="*/ 1461676 h 1598136"/>
              <a:gd name="connsiteX43" fmla="*/ 5588902 w 9662615"/>
              <a:gd name="connsiteY43" fmla="*/ 1469647 h 1598136"/>
              <a:gd name="connsiteX44" fmla="*/ 5498090 w 9662615"/>
              <a:gd name="connsiteY44" fmla="*/ 1483173 h 1598136"/>
              <a:gd name="connsiteX45" fmla="*/ 5444641 w 9662615"/>
              <a:gd name="connsiteY45" fmla="*/ 1487602 h 1598136"/>
              <a:gd name="connsiteX46" fmla="*/ 5299812 w 9662615"/>
              <a:gd name="connsiteY46" fmla="*/ 1503362 h 1598136"/>
              <a:gd name="connsiteX47" fmla="*/ 5213947 w 9662615"/>
              <a:gd name="connsiteY47" fmla="*/ 1516637 h 1598136"/>
              <a:gd name="connsiteX48" fmla="*/ 5090342 w 9662615"/>
              <a:gd name="connsiteY48" fmla="*/ 1546680 h 1598136"/>
              <a:gd name="connsiteX49" fmla="*/ 5082104 w 9662615"/>
              <a:gd name="connsiteY49" fmla="*/ 1547781 h 1598136"/>
              <a:gd name="connsiteX50" fmla="*/ 5059484 w 9662615"/>
              <a:gd name="connsiteY50" fmla="*/ 1546802 h 1598136"/>
              <a:gd name="connsiteX51" fmla="*/ 5050958 w 9662615"/>
              <a:gd name="connsiteY51" fmla="*/ 1545776 h 1598136"/>
              <a:gd name="connsiteX52" fmla="*/ 5038524 w 9662615"/>
              <a:gd name="connsiteY52" fmla="*/ 1545675 h 1598136"/>
              <a:gd name="connsiteX53" fmla="*/ 5038223 w 9662615"/>
              <a:gd name="connsiteY53" fmla="*/ 1545881 h 1598136"/>
              <a:gd name="connsiteX54" fmla="*/ 5026564 w 9662615"/>
              <a:gd name="connsiteY54" fmla="*/ 1545376 h 1598136"/>
              <a:gd name="connsiteX55" fmla="*/ 4969433 w 9662615"/>
              <a:gd name="connsiteY55" fmla="*/ 1540263 h 1598136"/>
              <a:gd name="connsiteX56" fmla="*/ 4921303 w 9662615"/>
              <a:gd name="connsiteY56" fmla="*/ 1575379 h 1598136"/>
              <a:gd name="connsiteX57" fmla="*/ 4863775 w 9662615"/>
              <a:gd name="connsiteY57" fmla="*/ 1562633 h 1598136"/>
              <a:gd name="connsiteX58" fmla="*/ 4847242 w 9662615"/>
              <a:gd name="connsiteY58" fmla="*/ 1565435 h 1598136"/>
              <a:gd name="connsiteX59" fmla="*/ 4856839 w 9662615"/>
              <a:gd name="connsiteY59" fmla="*/ 1598136 h 1598136"/>
              <a:gd name="connsiteX60" fmla="*/ 4791466 w 9662615"/>
              <a:gd name="connsiteY60" fmla="*/ 1561324 h 1598136"/>
              <a:gd name="connsiteX61" fmla="*/ 4784247 w 9662615"/>
              <a:gd name="connsiteY61" fmla="*/ 1562342 h 1598136"/>
              <a:gd name="connsiteX62" fmla="*/ 4748477 w 9662615"/>
              <a:gd name="connsiteY62" fmla="*/ 1556925 h 1598136"/>
              <a:gd name="connsiteX63" fmla="*/ 4730033 w 9662615"/>
              <a:gd name="connsiteY63" fmla="*/ 1555274 h 1598136"/>
              <a:gd name="connsiteX64" fmla="*/ 4724747 w 9662615"/>
              <a:gd name="connsiteY64" fmla="*/ 1552439 h 1598136"/>
              <a:gd name="connsiteX65" fmla="*/ 4697562 w 9662615"/>
              <a:gd name="connsiteY65" fmla="*/ 1551206 h 1598136"/>
              <a:gd name="connsiteX66" fmla="*/ 4662664 w 9662615"/>
              <a:gd name="connsiteY66" fmla="*/ 1573162 h 1598136"/>
              <a:gd name="connsiteX67" fmla="*/ 4603028 w 9662615"/>
              <a:gd name="connsiteY67" fmla="*/ 1568821 h 1598136"/>
              <a:gd name="connsiteX68" fmla="*/ 4541612 w 9662615"/>
              <a:gd name="connsiteY68" fmla="*/ 1545262 h 1598136"/>
              <a:gd name="connsiteX69" fmla="*/ 4422155 w 9662615"/>
              <a:gd name="connsiteY69" fmla="*/ 1542059 h 1598136"/>
              <a:gd name="connsiteX70" fmla="*/ 4221826 w 9662615"/>
              <a:gd name="connsiteY70" fmla="*/ 1508923 h 1598136"/>
              <a:gd name="connsiteX71" fmla="*/ 4096601 w 9662615"/>
              <a:gd name="connsiteY71" fmla="*/ 1521563 h 1598136"/>
              <a:gd name="connsiteX72" fmla="*/ 3970635 w 9662615"/>
              <a:gd name="connsiteY72" fmla="*/ 1544815 h 1598136"/>
              <a:gd name="connsiteX73" fmla="*/ 3833906 w 9662615"/>
              <a:gd name="connsiteY73" fmla="*/ 1516637 h 1598136"/>
              <a:gd name="connsiteX74" fmla="*/ 3696258 w 9662615"/>
              <a:gd name="connsiteY74" fmla="*/ 1537563 h 1598136"/>
              <a:gd name="connsiteX75" fmla="*/ 3594070 w 9662615"/>
              <a:gd name="connsiteY75" fmla="*/ 1509422 h 1598136"/>
              <a:gd name="connsiteX76" fmla="*/ 3565233 w 9662615"/>
              <a:gd name="connsiteY76" fmla="*/ 1515122 h 1598136"/>
              <a:gd name="connsiteX77" fmla="*/ 3560267 w 9662615"/>
              <a:gd name="connsiteY77" fmla="*/ 1516288 h 1598136"/>
              <a:gd name="connsiteX78" fmla="*/ 3540258 w 9662615"/>
              <a:gd name="connsiteY78" fmla="*/ 1516976 h 1598136"/>
              <a:gd name="connsiteX79" fmla="*/ 3534780 w 9662615"/>
              <a:gd name="connsiteY79" fmla="*/ 1522141 h 1598136"/>
              <a:gd name="connsiteX80" fmla="*/ 3504783 w 9662615"/>
              <a:gd name="connsiteY80" fmla="*/ 1526739 h 1598136"/>
              <a:gd name="connsiteX81" fmla="*/ 3430805 w 9662615"/>
              <a:gd name="connsiteY81" fmla="*/ 1542521 h 1598136"/>
              <a:gd name="connsiteX82" fmla="*/ 3292707 w 9662615"/>
              <a:gd name="connsiteY82" fmla="*/ 1520490 h 1598136"/>
              <a:gd name="connsiteX83" fmla="*/ 3187872 w 9662615"/>
              <a:gd name="connsiteY83" fmla="*/ 1519991 h 1598136"/>
              <a:gd name="connsiteX84" fmla="*/ 3148026 w 9662615"/>
              <a:gd name="connsiteY84" fmla="*/ 1524777 h 1598136"/>
              <a:gd name="connsiteX85" fmla="*/ 3092394 w 9662615"/>
              <a:gd name="connsiteY85" fmla="*/ 1528115 h 1598136"/>
              <a:gd name="connsiteX86" fmla="*/ 2994200 w 9662615"/>
              <a:gd name="connsiteY86" fmla="*/ 1537857 h 1598136"/>
              <a:gd name="connsiteX87" fmla="*/ 2862301 w 9662615"/>
              <a:gd name="connsiteY87" fmla="*/ 1544250 h 1598136"/>
              <a:gd name="connsiteX88" fmla="*/ 2766335 w 9662615"/>
              <a:gd name="connsiteY88" fmla="*/ 1527662 h 1598136"/>
              <a:gd name="connsiteX89" fmla="*/ 2757836 w 9662615"/>
              <a:gd name="connsiteY89" fmla="*/ 1531371 h 1598136"/>
              <a:gd name="connsiteX90" fmla="*/ 2691555 w 9662615"/>
              <a:gd name="connsiteY90" fmla="*/ 1530283 h 1598136"/>
              <a:gd name="connsiteX91" fmla="*/ 2491676 w 9662615"/>
              <a:gd name="connsiteY91" fmla="*/ 1500859 h 1598136"/>
              <a:gd name="connsiteX92" fmla="*/ 2378036 w 9662615"/>
              <a:gd name="connsiteY92" fmla="*/ 1520645 h 1598136"/>
              <a:gd name="connsiteX93" fmla="*/ 2284269 w 9662615"/>
              <a:gd name="connsiteY93" fmla="*/ 1503068 h 1598136"/>
              <a:gd name="connsiteX94" fmla="*/ 2207104 w 9662615"/>
              <a:gd name="connsiteY94" fmla="*/ 1508888 h 1598136"/>
              <a:gd name="connsiteX95" fmla="*/ 2149226 w 9662615"/>
              <a:gd name="connsiteY95" fmla="*/ 1523409 h 1598136"/>
              <a:gd name="connsiteX96" fmla="*/ 2084783 w 9662615"/>
              <a:gd name="connsiteY96" fmla="*/ 1524245 h 1598136"/>
              <a:gd name="connsiteX97" fmla="*/ 2070075 w 9662615"/>
              <a:gd name="connsiteY97" fmla="*/ 1511285 h 1598136"/>
              <a:gd name="connsiteX98" fmla="*/ 2001057 w 9662615"/>
              <a:gd name="connsiteY98" fmla="*/ 1516449 h 1598136"/>
              <a:gd name="connsiteX99" fmla="*/ 1896330 w 9662615"/>
              <a:gd name="connsiteY99" fmla="*/ 1525725 h 1598136"/>
              <a:gd name="connsiteX100" fmla="*/ 1835994 w 9662615"/>
              <a:gd name="connsiteY100" fmla="*/ 1527678 h 1598136"/>
              <a:gd name="connsiteX101" fmla="*/ 1671119 w 9662615"/>
              <a:gd name="connsiteY101" fmla="*/ 1536701 h 1598136"/>
              <a:gd name="connsiteX102" fmla="*/ 1601337 w 9662615"/>
              <a:gd name="connsiteY102" fmla="*/ 1548552 h 1598136"/>
              <a:gd name="connsiteX103" fmla="*/ 1407755 w 9662615"/>
              <a:gd name="connsiteY103" fmla="*/ 1571444 h 1598136"/>
              <a:gd name="connsiteX104" fmla="*/ 1271994 w 9662615"/>
              <a:gd name="connsiteY104" fmla="*/ 1579471 h 1598136"/>
              <a:gd name="connsiteX105" fmla="*/ 1249226 w 9662615"/>
              <a:gd name="connsiteY105" fmla="*/ 1583140 h 1598136"/>
              <a:gd name="connsiteX106" fmla="*/ 1217719 w 9662615"/>
              <a:gd name="connsiteY106" fmla="*/ 1580863 h 1598136"/>
              <a:gd name="connsiteX107" fmla="*/ 1091432 w 9662615"/>
              <a:gd name="connsiteY107" fmla="*/ 1571003 h 1598136"/>
              <a:gd name="connsiteX108" fmla="*/ 992039 w 9662615"/>
              <a:gd name="connsiteY108" fmla="*/ 1556662 h 1598136"/>
              <a:gd name="connsiteX109" fmla="*/ 868264 w 9662615"/>
              <a:gd name="connsiteY109" fmla="*/ 1566392 h 1598136"/>
              <a:gd name="connsiteX110" fmla="*/ 792765 w 9662615"/>
              <a:gd name="connsiteY110" fmla="*/ 1563102 h 1598136"/>
              <a:gd name="connsiteX111" fmla="*/ 669055 w 9662615"/>
              <a:gd name="connsiteY111" fmla="*/ 1543638 h 1598136"/>
              <a:gd name="connsiteX112" fmla="*/ 506152 w 9662615"/>
              <a:gd name="connsiteY112" fmla="*/ 1549124 h 1598136"/>
              <a:gd name="connsiteX113" fmla="*/ 472797 w 9662615"/>
              <a:gd name="connsiteY113" fmla="*/ 1568904 h 1598136"/>
              <a:gd name="connsiteX114" fmla="*/ 427864 w 9662615"/>
              <a:gd name="connsiteY114" fmla="*/ 1580848 h 1598136"/>
              <a:gd name="connsiteX115" fmla="*/ 408381 w 9662615"/>
              <a:gd name="connsiteY115" fmla="*/ 1552940 h 1598136"/>
              <a:gd name="connsiteX116" fmla="*/ 267163 w 9662615"/>
              <a:gd name="connsiteY116" fmla="*/ 1531913 h 1598136"/>
              <a:gd name="connsiteX117" fmla="*/ 196644 w 9662615"/>
              <a:gd name="connsiteY117" fmla="*/ 1524565 h 1598136"/>
              <a:gd name="connsiteX118" fmla="*/ 86819 w 9662615"/>
              <a:gd name="connsiteY118" fmla="*/ 1519517 h 1598136"/>
              <a:gd name="connsiteX119" fmla="*/ 53369 w 9662615"/>
              <a:gd name="connsiteY119" fmla="*/ 1516853 h 1598136"/>
              <a:gd name="connsiteX120" fmla="*/ 2359 w 9662615"/>
              <a:gd name="connsiteY120" fmla="*/ 1515247 h 1598136"/>
              <a:gd name="connsiteX121" fmla="*/ 0 w 9662615"/>
              <a:gd name="connsiteY121" fmla="*/ 1514932 h 1598136"/>
              <a:gd name="connsiteX122" fmla="*/ 0 w 9662615"/>
              <a:gd name="connsiteY122" fmla="*/ 0 h 1598136"/>
              <a:gd name="connsiteX0" fmla="*/ 0 w 9662615"/>
              <a:gd name="connsiteY0" fmla="*/ 0 h 1598136"/>
              <a:gd name="connsiteX1" fmla="*/ 9662615 w 9662615"/>
              <a:gd name="connsiteY1" fmla="*/ 0 h 1598136"/>
              <a:gd name="connsiteX2" fmla="*/ 9662615 w 9662615"/>
              <a:gd name="connsiteY2" fmla="*/ 1280346 h 1598136"/>
              <a:gd name="connsiteX3" fmla="*/ 9658420 w 9662615"/>
              <a:gd name="connsiteY3" fmla="*/ 1280106 h 1598136"/>
              <a:gd name="connsiteX4" fmla="*/ 9469546 w 9662615"/>
              <a:gd name="connsiteY4" fmla="*/ 1289837 h 1598136"/>
              <a:gd name="connsiteX5" fmla="*/ 9385895 w 9662615"/>
              <a:gd name="connsiteY5" fmla="*/ 1269203 h 1598136"/>
              <a:gd name="connsiteX6" fmla="*/ 9144767 w 9662615"/>
              <a:gd name="connsiteY6" fmla="*/ 1264120 h 1598136"/>
              <a:gd name="connsiteX7" fmla="*/ 8837252 w 9662615"/>
              <a:gd name="connsiteY7" fmla="*/ 1350515 h 1598136"/>
              <a:gd name="connsiteX8" fmla="*/ 8705466 w 9662615"/>
              <a:gd name="connsiteY8" fmla="*/ 1342419 h 1598136"/>
              <a:gd name="connsiteX9" fmla="*/ 8652221 w 9662615"/>
              <a:gd name="connsiteY9" fmla="*/ 1326906 h 1598136"/>
              <a:gd name="connsiteX10" fmla="*/ 8632312 w 9662615"/>
              <a:gd name="connsiteY10" fmla="*/ 1326025 h 1598136"/>
              <a:gd name="connsiteX11" fmla="*/ 8591582 w 9662615"/>
              <a:gd name="connsiteY11" fmla="*/ 1341666 h 1598136"/>
              <a:gd name="connsiteX12" fmla="*/ 8537336 w 9662615"/>
              <a:gd name="connsiteY12" fmla="*/ 1341684 h 1598136"/>
              <a:gd name="connsiteX13" fmla="*/ 8472508 w 9662615"/>
              <a:gd name="connsiteY13" fmla="*/ 1363109 h 1598136"/>
              <a:gd name="connsiteX14" fmla="*/ 8258477 w 9662615"/>
              <a:gd name="connsiteY14" fmla="*/ 1370666 h 1598136"/>
              <a:gd name="connsiteX15" fmla="*/ 8197961 w 9662615"/>
              <a:gd name="connsiteY15" fmla="*/ 1392804 h 1598136"/>
              <a:gd name="connsiteX16" fmla="*/ 8171196 w 9662615"/>
              <a:gd name="connsiteY16" fmla="*/ 1397216 h 1598136"/>
              <a:gd name="connsiteX17" fmla="*/ 8127667 w 9662615"/>
              <a:gd name="connsiteY17" fmla="*/ 1418254 h 1598136"/>
              <a:gd name="connsiteX18" fmla="*/ 7974579 w 9662615"/>
              <a:gd name="connsiteY18" fmla="*/ 1383439 h 1598136"/>
              <a:gd name="connsiteX19" fmla="*/ 7768351 w 9662615"/>
              <a:gd name="connsiteY19" fmla="*/ 1395051 h 1598136"/>
              <a:gd name="connsiteX20" fmla="*/ 7635985 w 9662615"/>
              <a:gd name="connsiteY20" fmla="*/ 1386363 h 1598136"/>
              <a:gd name="connsiteX21" fmla="*/ 7466069 w 9662615"/>
              <a:gd name="connsiteY21" fmla="*/ 1377654 h 1598136"/>
              <a:gd name="connsiteX22" fmla="*/ 7355642 w 9662615"/>
              <a:gd name="connsiteY22" fmla="*/ 1407761 h 1598136"/>
              <a:gd name="connsiteX23" fmla="*/ 7151610 w 9662615"/>
              <a:gd name="connsiteY23" fmla="*/ 1397856 h 1598136"/>
              <a:gd name="connsiteX24" fmla="*/ 7082147 w 9662615"/>
              <a:gd name="connsiteY24" fmla="*/ 1406113 h 1598136"/>
              <a:gd name="connsiteX25" fmla="*/ 7014958 w 9662615"/>
              <a:gd name="connsiteY25" fmla="*/ 1396883 h 1598136"/>
              <a:gd name="connsiteX26" fmla="*/ 6907567 w 9662615"/>
              <a:gd name="connsiteY26" fmla="*/ 1419149 h 1598136"/>
              <a:gd name="connsiteX27" fmla="*/ 6748428 w 9662615"/>
              <a:gd name="connsiteY27" fmla="*/ 1420308 h 1598136"/>
              <a:gd name="connsiteX28" fmla="*/ 6654257 w 9662615"/>
              <a:gd name="connsiteY28" fmla="*/ 1424143 h 1598136"/>
              <a:gd name="connsiteX29" fmla="*/ 6620123 w 9662615"/>
              <a:gd name="connsiteY29" fmla="*/ 1430535 h 1598136"/>
              <a:gd name="connsiteX30" fmla="*/ 6571355 w 9662615"/>
              <a:gd name="connsiteY30" fmla="*/ 1436144 h 1598136"/>
              <a:gd name="connsiteX31" fmla="*/ 6486557 w 9662615"/>
              <a:gd name="connsiteY31" fmla="*/ 1449861 h 1598136"/>
              <a:gd name="connsiteX32" fmla="*/ 6370419 w 9662615"/>
              <a:gd name="connsiteY32" fmla="*/ 1461649 h 1598136"/>
              <a:gd name="connsiteX33" fmla="*/ 6278839 w 9662615"/>
              <a:gd name="connsiteY33" fmla="*/ 1449160 h 1598136"/>
              <a:gd name="connsiteX34" fmla="*/ 6272455 w 9662615"/>
              <a:gd name="connsiteY34" fmla="*/ 1453191 h 1598136"/>
              <a:gd name="connsiteX35" fmla="*/ 6212659 w 9662615"/>
              <a:gd name="connsiteY35" fmla="*/ 1454850 h 1598136"/>
              <a:gd name="connsiteX36" fmla="*/ 6069317 w 9662615"/>
              <a:gd name="connsiteY36" fmla="*/ 1445838 h 1598136"/>
              <a:gd name="connsiteX37" fmla="*/ 5878477 w 9662615"/>
              <a:gd name="connsiteY37" fmla="*/ 1439180 h 1598136"/>
              <a:gd name="connsiteX38" fmla="*/ 5838387 w 9662615"/>
              <a:gd name="connsiteY38" fmla="*/ 1444679 h 1598136"/>
              <a:gd name="connsiteX39" fmla="*/ 5771136 w 9662615"/>
              <a:gd name="connsiteY39" fmla="*/ 1453639 h 1598136"/>
              <a:gd name="connsiteX40" fmla="*/ 5724081 w 9662615"/>
              <a:gd name="connsiteY40" fmla="*/ 1470431 h 1598136"/>
              <a:gd name="connsiteX41" fmla="*/ 5666577 w 9662615"/>
              <a:gd name="connsiteY41" fmla="*/ 1473921 h 1598136"/>
              <a:gd name="connsiteX42" fmla="*/ 5649068 w 9662615"/>
              <a:gd name="connsiteY42" fmla="*/ 1461676 h 1598136"/>
              <a:gd name="connsiteX43" fmla="*/ 5588902 w 9662615"/>
              <a:gd name="connsiteY43" fmla="*/ 1469647 h 1598136"/>
              <a:gd name="connsiteX44" fmla="*/ 5498090 w 9662615"/>
              <a:gd name="connsiteY44" fmla="*/ 1483173 h 1598136"/>
              <a:gd name="connsiteX45" fmla="*/ 5444641 w 9662615"/>
              <a:gd name="connsiteY45" fmla="*/ 1487602 h 1598136"/>
              <a:gd name="connsiteX46" fmla="*/ 5299812 w 9662615"/>
              <a:gd name="connsiteY46" fmla="*/ 1503362 h 1598136"/>
              <a:gd name="connsiteX47" fmla="*/ 5213947 w 9662615"/>
              <a:gd name="connsiteY47" fmla="*/ 1516637 h 1598136"/>
              <a:gd name="connsiteX48" fmla="*/ 5090342 w 9662615"/>
              <a:gd name="connsiteY48" fmla="*/ 1546680 h 1598136"/>
              <a:gd name="connsiteX49" fmla="*/ 5129812 w 9662615"/>
              <a:gd name="connsiteY49" fmla="*/ 1521277 h 1598136"/>
              <a:gd name="connsiteX50" fmla="*/ 5059484 w 9662615"/>
              <a:gd name="connsiteY50" fmla="*/ 1546802 h 1598136"/>
              <a:gd name="connsiteX51" fmla="*/ 5050958 w 9662615"/>
              <a:gd name="connsiteY51" fmla="*/ 1545776 h 1598136"/>
              <a:gd name="connsiteX52" fmla="*/ 5038524 w 9662615"/>
              <a:gd name="connsiteY52" fmla="*/ 1545675 h 1598136"/>
              <a:gd name="connsiteX53" fmla="*/ 5038223 w 9662615"/>
              <a:gd name="connsiteY53" fmla="*/ 1545881 h 1598136"/>
              <a:gd name="connsiteX54" fmla="*/ 5026564 w 9662615"/>
              <a:gd name="connsiteY54" fmla="*/ 1545376 h 1598136"/>
              <a:gd name="connsiteX55" fmla="*/ 4969433 w 9662615"/>
              <a:gd name="connsiteY55" fmla="*/ 1540263 h 1598136"/>
              <a:gd name="connsiteX56" fmla="*/ 4921303 w 9662615"/>
              <a:gd name="connsiteY56" fmla="*/ 1575379 h 1598136"/>
              <a:gd name="connsiteX57" fmla="*/ 4863775 w 9662615"/>
              <a:gd name="connsiteY57" fmla="*/ 1562633 h 1598136"/>
              <a:gd name="connsiteX58" fmla="*/ 4847242 w 9662615"/>
              <a:gd name="connsiteY58" fmla="*/ 1565435 h 1598136"/>
              <a:gd name="connsiteX59" fmla="*/ 4856839 w 9662615"/>
              <a:gd name="connsiteY59" fmla="*/ 1598136 h 1598136"/>
              <a:gd name="connsiteX60" fmla="*/ 4791466 w 9662615"/>
              <a:gd name="connsiteY60" fmla="*/ 1561324 h 1598136"/>
              <a:gd name="connsiteX61" fmla="*/ 4784247 w 9662615"/>
              <a:gd name="connsiteY61" fmla="*/ 1562342 h 1598136"/>
              <a:gd name="connsiteX62" fmla="*/ 4748477 w 9662615"/>
              <a:gd name="connsiteY62" fmla="*/ 1556925 h 1598136"/>
              <a:gd name="connsiteX63" fmla="*/ 4730033 w 9662615"/>
              <a:gd name="connsiteY63" fmla="*/ 1555274 h 1598136"/>
              <a:gd name="connsiteX64" fmla="*/ 4724747 w 9662615"/>
              <a:gd name="connsiteY64" fmla="*/ 1552439 h 1598136"/>
              <a:gd name="connsiteX65" fmla="*/ 4697562 w 9662615"/>
              <a:gd name="connsiteY65" fmla="*/ 1551206 h 1598136"/>
              <a:gd name="connsiteX66" fmla="*/ 4662664 w 9662615"/>
              <a:gd name="connsiteY66" fmla="*/ 1573162 h 1598136"/>
              <a:gd name="connsiteX67" fmla="*/ 4603028 w 9662615"/>
              <a:gd name="connsiteY67" fmla="*/ 1568821 h 1598136"/>
              <a:gd name="connsiteX68" fmla="*/ 4541612 w 9662615"/>
              <a:gd name="connsiteY68" fmla="*/ 1545262 h 1598136"/>
              <a:gd name="connsiteX69" fmla="*/ 4422155 w 9662615"/>
              <a:gd name="connsiteY69" fmla="*/ 1542059 h 1598136"/>
              <a:gd name="connsiteX70" fmla="*/ 4221826 w 9662615"/>
              <a:gd name="connsiteY70" fmla="*/ 1508923 h 1598136"/>
              <a:gd name="connsiteX71" fmla="*/ 4096601 w 9662615"/>
              <a:gd name="connsiteY71" fmla="*/ 1521563 h 1598136"/>
              <a:gd name="connsiteX72" fmla="*/ 3970635 w 9662615"/>
              <a:gd name="connsiteY72" fmla="*/ 1544815 h 1598136"/>
              <a:gd name="connsiteX73" fmla="*/ 3833906 w 9662615"/>
              <a:gd name="connsiteY73" fmla="*/ 1516637 h 1598136"/>
              <a:gd name="connsiteX74" fmla="*/ 3696258 w 9662615"/>
              <a:gd name="connsiteY74" fmla="*/ 1537563 h 1598136"/>
              <a:gd name="connsiteX75" fmla="*/ 3594070 w 9662615"/>
              <a:gd name="connsiteY75" fmla="*/ 1509422 h 1598136"/>
              <a:gd name="connsiteX76" fmla="*/ 3565233 w 9662615"/>
              <a:gd name="connsiteY76" fmla="*/ 1515122 h 1598136"/>
              <a:gd name="connsiteX77" fmla="*/ 3560267 w 9662615"/>
              <a:gd name="connsiteY77" fmla="*/ 1516288 h 1598136"/>
              <a:gd name="connsiteX78" fmla="*/ 3540258 w 9662615"/>
              <a:gd name="connsiteY78" fmla="*/ 1516976 h 1598136"/>
              <a:gd name="connsiteX79" fmla="*/ 3534780 w 9662615"/>
              <a:gd name="connsiteY79" fmla="*/ 1522141 h 1598136"/>
              <a:gd name="connsiteX80" fmla="*/ 3504783 w 9662615"/>
              <a:gd name="connsiteY80" fmla="*/ 1526739 h 1598136"/>
              <a:gd name="connsiteX81" fmla="*/ 3430805 w 9662615"/>
              <a:gd name="connsiteY81" fmla="*/ 1542521 h 1598136"/>
              <a:gd name="connsiteX82" fmla="*/ 3292707 w 9662615"/>
              <a:gd name="connsiteY82" fmla="*/ 1520490 h 1598136"/>
              <a:gd name="connsiteX83" fmla="*/ 3187872 w 9662615"/>
              <a:gd name="connsiteY83" fmla="*/ 1519991 h 1598136"/>
              <a:gd name="connsiteX84" fmla="*/ 3148026 w 9662615"/>
              <a:gd name="connsiteY84" fmla="*/ 1524777 h 1598136"/>
              <a:gd name="connsiteX85" fmla="*/ 3092394 w 9662615"/>
              <a:gd name="connsiteY85" fmla="*/ 1528115 h 1598136"/>
              <a:gd name="connsiteX86" fmla="*/ 2994200 w 9662615"/>
              <a:gd name="connsiteY86" fmla="*/ 1537857 h 1598136"/>
              <a:gd name="connsiteX87" fmla="*/ 2862301 w 9662615"/>
              <a:gd name="connsiteY87" fmla="*/ 1544250 h 1598136"/>
              <a:gd name="connsiteX88" fmla="*/ 2766335 w 9662615"/>
              <a:gd name="connsiteY88" fmla="*/ 1527662 h 1598136"/>
              <a:gd name="connsiteX89" fmla="*/ 2757836 w 9662615"/>
              <a:gd name="connsiteY89" fmla="*/ 1531371 h 1598136"/>
              <a:gd name="connsiteX90" fmla="*/ 2691555 w 9662615"/>
              <a:gd name="connsiteY90" fmla="*/ 1530283 h 1598136"/>
              <a:gd name="connsiteX91" fmla="*/ 2491676 w 9662615"/>
              <a:gd name="connsiteY91" fmla="*/ 1500859 h 1598136"/>
              <a:gd name="connsiteX92" fmla="*/ 2378036 w 9662615"/>
              <a:gd name="connsiteY92" fmla="*/ 1520645 h 1598136"/>
              <a:gd name="connsiteX93" fmla="*/ 2284269 w 9662615"/>
              <a:gd name="connsiteY93" fmla="*/ 1503068 h 1598136"/>
              <a:gd name="connsiteX94" fmla="*/ 2207104 w 9662615"/>
              <a:gd name="connsiteY94" fmla="*/ 1508888 h 1598136"/>
              <a:gd name="connsiteX95" fmla="*/ 2149226 w 9662615"/>
              <a:gd name="connsiteY95" fmla="*/ 1523409 h 1598136"/>
              <a:gd name="connsiteX96" fmla="*/ 2084783 w 9662615"/>
              <a:gd name="connsiteY96" fmla="*/ 1524245 h 1598136"/>
              <a:gd name="connsiteX97" fmla="*/ 2070075 w 9662615"/>
              <a:gd name="connsiteY97" fmla="*/ 1511285 h 1598136"/>
              <a:gd name="connsiteX98" fmla="*/ 2001057 w 9662615"/>
              <a:gd name="connsiteY98" fmla="*/ 1516449 h 1598136"/>
              <a:gd name="connsiteX99" fmla="*/ 1896330 w 9662615"/>
              <a:gd name="connsiteY99" fmla="*/ 1525725 h 1598136"/>
              <a:gd name="connsiteX100" fmla="*/ 1835994 w 9662615"/>
              <a:gd name="connsiteY100" fmla="*/ 1527678 h 1598136"/>
              <a:gd name="connsiteX101" fmla="*/ 1671119 w 9662615"/>
              <a:gd name="connsiteY101" fmla="*/ 1536701 h 1598136"/>
              <a:gd name="connsiteX102" fmla="*/ 1601337 w 9662615"/>
              <a:gd name="connsiteY102" fmla="*/ 1548552 h 1598136"/>
              <a:gd name="connsiteX103" fmla="*/ 1407755 w 9662615"/>
              <a:gd name="connsiteY103" fmla="*/ 1571444 h 1598136"/>
              <a:gd name="connsiteX104" fmla="*/ 1271994 w 9662615"/>
              <a:gd name="connsiteY104" fmla="*/ 1579471 h 1598136"/>
              <a:gd name="connsiteX105" fmla="*/ 1249226 w 9662615"/>
              <a:gd name="connsiteY105" fmla="*/ 1583140 h 1598136"/>
              <a:gd name="connsiteX106" fmla="*/ 1217719 w 9662615"/>
              <a:gd name="connsiteY106" fmla="*/ 1580863 h 1598136"/>
              <a:gd name="connsiteX107" fmla="*/ 1091432 w 9662615"/>
              <a:gd name="connsiteY107" fmla="*/ 1571003 h 1598136"/>
              <a:gd name="connsiteX108" fmla="*/ 992039 w 9662615"/>
              <a:gd name="connsiteY108" fmla="*/ 1556662 h 1598136"/>
              <a:gd name="connsiteX109" fmla="*/ 868264 w 9662615"/>
              <a:gd name="connsiteY109" fmla="*/ 1566392 h 1598136"/>
              <a:gd name="connsiteX110" fmla="*/ 792765 w 9662615"/>
              <a:gd name="connsiteY110" fmla="*/ 1563102 h 1598136"/>
              <a:gd name="connsiteX111" fmla="*/ 669055 w 9662615"/>
              <a:gd name="connsiteY111" fmla="*/ 1543638 h 1598136"/>
              <a:gd name="connsiteX112" fmla="*/ 506152 w 9662615"/>
              <a:gd name="connsiteY112" fmla="*/ 1549124 h 1598136"/>
              <a:gd name="connsiteX113" fmla="*/ 472797 w 9662615"/>
              <a:gd name="connsiteY113" fmla="*/ 1568904 h 1598136"/>
              <a:gd name="connsiteX114" fmla="*/ 427864 w 9662615"/>
              <a:gd name="connsiteY114" fmla="*/ 1580848 h 1598136"/>
              <a:gd name="connsiteX115" fmla="*/ 408381 w 9662615"/>
              <a:gd name="connsiteY115" fmla="*/ 1552940 h 1598136"/>
              <a:gd name="connsiteX116" fmla="*/ 267163 w 9662615"/>
              <a:gd name="connsiteY116" fmla="*/ 1531913 h 1598136"/>
              <a:gd name="connsiteX117" fmla="*/ 196644 w 9662615"/>
              <a:gd name="connsiteY117" fmla="*/ 1524565 h 1598136"/>
              <a:gd name="connsiteX118" fmla="*/ 86819 w 9662615"/>
              <a:gd name="connsiteY118" fmla="*/ 1519517 h 1598136"/>
              <a:gd name="connsiteX119" fmla="*/ 53369 w 9662615"/>
              <a:gd name="connsiteY119" fmla="*/ 1516853 h 1598136"/>
              <a:gd name="connsiteX120" fmla="*/ 2359 w 9662615"/>
              <a:gd name="connsiteY120" fmla="*/ 1515247 h 1598136"/>
              <a:gd name="connsiteX121" fmla="*/ 0 w 9662615"/>
              <a:gd name="connsiteY121" fmla="*/ 1514932 h 1598136"/>
              <a:gd name="connsiteX122" fmla="*/ 0 w 9662615"/>
              <a:gd name="connsiteY122" fmla="*/ 0 h 1598136"/>
              <a:gd name="connsiteX0" fmla="*/ 0 w 9662615"/>
              <a:gd name="connsiteY0" fmla="*/ 0 h 1598136"/>
              <a:gd name="connsiteX1" fmla="*/ 9662615 w 9662615"/>
              <a:gd name="connsiteY1" fmla="*/ 0 h 1598136"/>
              <a:gd name="connsiteX2" fmla="*/ 9662615 w 9662615"/>
              <a:gd name="connsiteY2" fmla="*/ 1280346 h 1598136"/>
              <a:gd name="connsiteX3" fmla="*/ 9658420 w 9662615"/>
              <a:gd name="connsiteY3" fmla="*/ 1280106 h 1598136"/>
              <a:gd name="connsiteX4" fmla="*/ 9469546 w 9662615"/>
              <a:gd name="connsiteY4" fmla="*/ 1289837 h 1598136"/>
              <a:gd name="connsiteX5" fmla="*/ 9385895 w 9662615"/>
              <a:gd name="connsiteY5" fmla="*/ 1269203 h 1598136"/>
              <a:gd name="connsiteX6" fmla="*/ 9144767 w 9662615"/>
              <a:gd name="connsiteY6" fmla="*/ 1264120 h 1598136"/>
              <a:gd name="connsiteX7" fmla="*/ 8837252 w 9662615"/>
              <a:gd name="connsiteY7" fmla="*/ 1350515 h 1598136"/>
              <a:gd name="connsiteX8" fmla="*/ 8705466 w 9662615"/>
              <a:gd name="connsiteY8" fmla="*/ 1342419 h 1598136"/>
              <a:gd name="connsiteX9" fmla="*/ 8652221 w 9662615"/>
              <a:gd name="connsiteY9" fmla="*/ 1326906 h 1598136"/>
              <a:gd name="connsiteX10" fmla="*/ 8632312 w 9662615"/>
              <a:gd name="connsiteY10" fmla="*/ 1326025 h 1598136"/>
              <a:gd name="connsiteX11" fmla="*/ 8591582 w 9662615"/>
              <a:gd name="connsiteY11" fmla="*/ 1341666 h 1598136"/>
              <a:gd name="connsiteX12" fmla="*/ 8537336 w 9662615"/>
              <a:gd name="connsiteY12" fmla="*/ 1341684 h 1598136"/>
              <a:gd name="connsiteX13" fmla="*/ 8472508 w 9662615"/>
              <a:gd name="connsiteY13" fmla="*/ 1363109 h 1598136"/>
              <a:gd name="connsiteX14" fmla="*/ 8258477 w 9662615"/>
              <a:gd name="connsiteY14" fmla="*/ 1370666 h 1598136"/>
              <a:gd name="connsiteX15" fmla="*/ 8197961 w 9662615"/>
              <a:gd name="connsiteY15" fmla="*/ 1392804 h 1598136"/>
              <a:gd name="connsiteX16" fmla="*/ 8171196 w 9662615"/>
              <a:gd name="connsiteY16" fmla="*/ 1397216 h 1598136"/>
              <a:gd name="connsiteX17" fmla="*/ 8127667 w 9662615"/>
              <a:gd name="connsiteY17" fmla="*/ 1418254 h 1598136"/>
              <a:gd name="connsiteX18" fmla="*/ 7974579 w 9662615"/>
              <a:gd name="connsiteY18" fmla="*/ 1383439 h 1598136"/>
              <a:gd name="connsiteX19" fmla="*/ 7768351 w 9662615"/>
              <a:gd name="connsiteY19" fmla="*/ 1395051 h 1598136"/>
              <a:gd name="connsiteX20" fmla="*/ 7635985 w 9662615"/>
              <a:gd name="connsiteY20" fmla="*/ 1386363 h 1598136"/>
              <a:gd name="connsiteX21" fmla="*/ 7466069 w 9662615"/>
              <a:gd name="connsiteY21" fmla="*/ 1377654 h 1598136"/>
              <a:gd name="connsiteX22" fmla="*/ 7355642 w 9662615"/>
              <a:gd name="connsiteY22" fmla="*/ 1407761 h 1598136"/>
              <a:gd name="connsiteX23" fmla="*/ 7151610 w 9662615"/>
              <a:gd name="connsiteY23" fmla="*/ 1397856 h 1598136"/>
              <a:gd name="connsiteX24" fmla="*/ 7082147 w 9662615"/>
              <a:gd name="connsiteY24" fmla="*/ 1406113 h 1598136"/>
              <a:gd name="connsiteX25" fmla="*/ 7014958 w 9662615"/>
              <a:gd name="connsiteY25" fmla="*/ 1396883 h 1598136"/>
              <a:gd name="connsiteX26" fmla="*/ 6907567 w 9662615"/>
              <a:gd name="connsiteY26" fmla="*/ 1419149 h 1598136"/>
              <a:gd name="connsiteX27" fmla="*/ 6748428 w 9662615"/>
              <a:gd name="connsiteY27" fmla="*/ 1420308 h 1598136"/>
              <a:gd name="connsiteX28" fmla="*/ 6654257 w 9662615"/>
              <a:gd name="connsiteY28" fmla="*/ 1424143 h 1598136"/>
              <a:gd name="connsiteX29" fmla="*/ 6620123 w 9662615"/>
              <a:gd name="connsiteY29" fmla="*/ 1430535 h 1598136"/>
              <a:gd name="connsiteX30" fmla="*/ 6571355 w 9662615"/>
              <a:gd name="connsiteY30" fmla="*/ 1436144 h 1598136"/>
              <a:gd name="connsiteX31" fmla="*/ 6486557 w 9662615"/>
              <a:gd name="connsiteY31" fmla="*/ 1449861 h 1598136"/>
              <a:gd name="connsiteX32" fmla="*/ 6370419 w 9662615"/>
              <a:gd name="connsiteY32" fmla="*/ 1461649 h 1598136"/>
              <a:gd name="connsiteX33" fmla="*/ 6278839 w 9662615"/>
              <a:gd name="connsiteY33" fmla="*/ 1449160 h 1598136"/>
              <a:gd name="connsiteX34" fmla="*/ 6272455 w 9662615"/>
              <a:gd name="connsiteY34" fmla="*/ 1453191 h 1598136"/>
              <a:gd name="connsiteX35" fmla="*/ 6212659 w 9662615"/>
              <a:gd name="connsiteY35" fmla="*/ 1454850 h 1598136"/>
              <a:gd name="connsiteX36" fmla="*/ 6069317 w 9662615"/>
              <a:gd name="connsiteY36" fmla="*/ 1445838 h 1598136"/>
              <a:gd name="connsiteX37" fmla="*/ 5878477 w 9662615"/>
              <a:gd name="connsiteY37" fmla="*/ 1439180 h 1598136"/>
              <a:gd name="connsiteX38" fmla="*/ 5838387 w 9662615"/>
              <a:gd name="connsiteY38" fmla="*/ 1444679 h 1598136"/>
              <a:gd name="connsiteX39" fmla="*/ 5771136 w 9662615"/>
              <a:gd name="connsiteY39" fmla="*/ 1453639 h 1598136"/>
              <a:gd name="connsiteX40" fmla="*/ 5724081 w 9662615"/>
              <a:gd name="connsiteY40" fmla="*/ 1470431 h 1598136"/>
              <a:gd name="connsiteX41" fmla="*/ 5666577 w 9662615"/>
              <a:gd name="connsiteY41" fmla="*/ 1473921 h 1598136"/>
              <a:gd name="connsiteX42" fmla="*/ 5649068 w 9662615"/>
              <a:gd name="connsiteY42" fmla="*/ 1461676 h 1598136"/>
              <a:gd name="connsiteX43" fmla="*/ 5588902 w 9662615"/>
              <a:gd name="connsiteY43" fmla="*/ 1469647 h 1598136"/>
              <a:gd name="connsiteX44" fmla="*/ 5498090 w 9662615"/>
              <a:gd name="connsiteY44" fmla="*/ 1483173 h 1598136"/>
              <a:gd name="connsiteX45" fmla="*/ 5444641 w 9662615"/>
              <a:gd name="connsiteY45" fmla="*/ 1487602 h 1598136"/>
              <a:gd name="connsiteX46" fmla="*/ 5299812 w 9662615"/>
              <a:gd name="connsiteY46" fmla="*/ 1503362 h 1598136"/>
              <a:gd name="connsiteX47" fmla="*/ 5213947 w 9662615"/>
              <a:gd name="connsiteY47" fmla="*/ 1516637 h 1598136"/>
              <a:gd name="connsiteX48" fmla="*/ 5090342 w 9662615"/>
              <a:gd name="connsiteY48" fmla="*/ 1546680 h 1598136"/>
              <a:gd name="connsiteX49" fmla="*/ 5129812 w 9662615"/>
              <a:gd name="connsiteY49" fmla="*/ 1521277 h 1598136"/>
              <a:gd name="connsiteX50" fmla="*/ 5059484 w 9662615"/>
              <a:gd name="connsiteY50" fmla="*/ 1546802 h 1598136"/>
              <a:gd name="connsiteX51" fmla="*/ 5050958 w 9662615"/>
              <a:gd name="connsiteY51" fmla="*/ 1545776 h 1598136"/>
              <a:gd name="connsiteX52" fmla="*/ 5038524 w 9662615"/>
              <a:gd name="connsiteY52" fmla="*/ 1545675 h 1598136"/>
              <a:gd name="connsiteX53" fmla="*/ 5026564 w 9662615"/>
              <a:gd name="connsiteY53" fmla="*/ 1545376 h 1598136"/>
              <a:gd name="connsiteX54" fmla="*/ 4969433 w 9662615"/>
              <a:gd name="connsiteY54" fmla="*/ 1540263 h 1598136"/>
              <a:gd name="connsiteX55" fmla="*/ 4921303 w 9662615"/>
              <a:gd name="connsiteY55" fmla="*/ 1575379 h 1598136"/>
              <a:gd name="connsiteX56" fmla="*/ 4863775 w 9662615"/>
              <a:gd name="connsiteY56" fmla="*/ 1562633 h 1598136"/>
              <a:gd name="connsiteX57" fmla="*/ 4847242 w 9662615"/>
              <a:gd name="connsiteY57" fmla="*/ 1565435 h 1598136"/>
              <a:gd name="connsiteX58" fmla="*/ 4856839 w 9662615"/>
              <a:gd name="connsiteY58" fmla="*/ 1598136 h 1598136"/>
              <a:gd name="connsiteX59" fmla="*/ 4791466 w 9662615"/>
              <a:gd name="connsiteY59" fmla="*/ 1561324 h 1598136"/>
              <a:gd name="connsiteX60" fmla="*/ 4784247 w 9662615"/>
              <a:gd name="connsiteY60" fmla="*/ 1562342 h 1598136"/>
              <a:gd name="connsiteX61" fmla="*/ 4748477 w 9662615"/>
              <a:gd name="connsiteY61" fmla="*/ 1556925 h 1598136"/>
              <a:gd name="connsiteX62" fmla="*/ 4730033 w 9662615"/>
              <a:gd name="connsiteY62" fmla="*/ 1555274 h 1598136"/>
              <a:gd name="connsiteX63" fmla="*/ 4724747 w 9662615"/>
              <a:gd name="connsiteY63" fmla="*/ 1552439 h 1598136"/>
              <a:gd name="connsiteX64" fmla="*/ 4697562 w 9662615"/>
              <a:gd name="connsiteY64" fmla="*/ 1551206 h 1598136"/>
              <a:gd name="connsiteX65" fmla="*/ 4662664 w 9662615"/>
              <a:gd name="connsiteY65" fmla="*/ 1573162 h 1598136"/>
              <a:gd name="connsiteX66" fmla="*/ 4603028 w 9662615"/>
              <a:gd name="connsiteY66" fmla="*/ 1568821 h 1598136"/>
              <a:gd name="connsiteX67" fmla="*/ 4541612 w 9662615"/>
              <a:gd name="connsiteY67" fmla="*/ 1545262 h 1598136"/>
              <a:gd name="connsiteX68" fmla="*/ 4422155 w 9662615"/>
              <a:gd name="connsiteY68" fmla="*/ 1542059 h 1598136"/>
              <a:gd name="connsiteX69" fmla="*/ 4221826 w 9662615"/>
              <a:gd name="connsiteY69" fmla="*/ 1508923 h 1598136"/>
              <a:gd name="connsiteX70" fmla="*/ 4096601 w 9662615"/>
              <a:gd name="connsiteY70" fmla="*/ 1521563 h 1598136"/>
              <a:gd name="connsiteX71" fmla="*/ 3970635 w 9662615"/>
              <a:gd name="connsiteY71" fmla="*/ 1544815 h 1598136"/>
              <a:gd name="connsiteX72" fmla="*/ 3833906 w 9662615"/>
              <a:gd name="connsiteY72" fmla="*/ 1516637 h 1598136"/>
              <a:gd name="connsiteX73" fmla="*/ 3696258 w 9662615"/>
              <a:gd name="connsiteY73" fmla="*/ 1537563 h 1598136"/>
              <a:gd name="connsiteX74" fmla="*/ 3594070 w 9662615"/>
              <a:gd name="connsiteY74" fmla="*/ 1509422 h 1598136"/>
              <a:gd name="connsiteX75" fmla="*/ 3565233 w 9662615"/>
              <a:gd name="connsiteY75" fmla="*/ 1515122 h 1598136"/>
              <a:gd name="connsiteX76" fmla="*/ 3560267 w 9662615"/>
              <a:gd name="connsiteY76" fmla="*/ 1516288 h 1598136"/>
              <a:gd name="connsiteX77" fmla="*/ 3540258 w 9662615"/>
              <a:gd name="connsiteY77" fmla="*/ 1516976 h 1598136"/>
              <a:gd name="connsiteX78" fmla="*/ 3534780 w 9662615"/>
              <a:gd name="connsiteY78" fmla="*/ 1522141 h 1598136"/>
              <a:gd name="connsiteX79" fmla="*/ 3504783 w 9662615"/>
              <a:gd name="connsiteY79" fmla="*/ 1526739 h 1598136"/>
              <a:gd name="connsiteX80" fmla="*/ 3430805 w 9662615"/>
              <a:gd name="connsiteY80" fmla="*/ 1542521 h 1598136"/>
              <a:gd name="connsiteX81" fmla="*/ 3292707 w 9662615"/>
              <a:gd name="connsiteY81" fmla="*/ 1520490 h 1598136"/>
              <a:gd name="connsiteX82" fmla="*/ 3187872 w 9662615"/>
              <a:gd name="connsiteY82" fmla="*/ 1519991 h 1598136"/>
              <a:gd name="connsiteX83" fmla="*/ 3148026 w 9662615"/>
              <a:gd name="connsiteY83" fmla="*/ 1524777 h 1598136"/>
              <a:gd name="connsiteX84" fmla="*/ 3092394 w 9662615"/>
              <a:gd name="connsiteY84" fmla="*/ 1528115 h 1598136"/>
              <a:gd name="connsiteX85" fmla="*/ 2994200 w 9662615"/>
              <a:gd name="connsiteY85" fmla="*/ 1537857 h 1598136"/>
              <a:gd name="connsiteX86" fmla="*/ 2862301 w 9662615"/>
              <a:gd name="connsiteY86" fmla="*/ 1544250 h 1598136"/>
              <a:gd name="connsiteX87" fmla="*/ 2766335 w 9662615"/>
              <a:gd name="connsiteY87" fmla="*/ 1527662 h 1598136"/>
              <a:gd name="connsiteX88" fmla="*/ 2757836 w 9662615"/>
              <a:gd name="connsiteY88" fmla="*/ 1531371 h 1598136"/>
              <a:gd name="connsiteX89" fmla="*/ 2691555 w 9662615"/>
              <a:gd name="connsiteY89" fmla="*/ 1530283 h 1598136"/>
              <a:gd name="connsiteX90" fmla="*/ 2491676 w 9662615"/>
              <a:gd name="connsiteY90" fmla="*/ 1500859 h 1598136"/>
              <a:gd name="connsiteX91" fmla="*/ 2378036 w 9662615"/>
              <a:gd name="connsiteY91" fmla="*/ 1520645 h 1598136"/>
              <a:gd name="connsiteX92" fmla="*/ 2284269 w 9662615"/>
              <a:gd name="connsiteY92" fmla="*/ 1503068 h 1598136"/>
              <a:gd name="connsiteX93" fmla="*/ 2207104 w 9662615"/>
              <a:gd name="connsiteY93" fmla="*/ 1508888 h 1598136"/>
              <a:gd name="connsiteX94" fmla="*/ 2149226 w 9662615"/>
              <a:gd name="connsiteY94" fmla="*/ 1523409 h 1598136"/>
              <a:gd name="connsiteX95" fmla="*/ 2084783 w 9662615"/>
              <a:gd name="connsiteY95" fmla="*/ 1524245 h 1598136"/>
              <a:gd name="connsiteX96" fmla="*/ 2070075 w 9662615"/>
              <a:gd name="connsiteY96" fmla="*/ 1511285 h 1598136"/>
              <a:gd name="connsiteX97" fmla="*/ 2001057 w 9662615"/>
              <a:gd name="connsiteY97" fmla="*/ 1516449 h 1598136"/>
              <a:gd name="connsiteX98" fmla="*/ 1896330 w 9662615"/>
              <a:gd name="connsiteY98" fmla="*/ 1525725 h 1598136"/>
              <a:gd name="connsiteX99" fmla="*/ 1835994 w 9662615"/>
              <a:gd name="connsiteY99" fmla="*/ 1527678 h 1598136"/>
              <a:gd name="connsiteX100" fmla="*/ 1671119 w 9662615"/>
              <a:gd name="connsiteY100" fmla="*/ 1536701 h 1598136"/>
              <a:gd name="connsiteX101" fmla="*/ 1601337 w 9662615"/>
              <a:gd name="connsiteY101" fmla="*/ 1548552 h 1598136"/>
              <a:gd name="connsiteX102" fmla="*/ 1407755 w 9662615"/>
              <a:gd name="connsiteY102" fmla="*/ 1571444 h 1598136"/>
              <a:gd name="connsiteX103" fmla="*/ 1271994 w 9662615"/>
              <a:gd name="connsiteY103" fmla="*/ 1579471 h 1598136"/>
              <a:gd name="connsiteX104" fmla="*/ 1249226 w 9662615"/>
              <a:gd name="connsiteY104" fmla="*/ 1583140 h 1598136"/>
              <a:gd name="connsiteX105" fmla="*/ 1217719 w 9662615"/>
              <a:gd name="connsiteY105" fmla="*/ 1580863 h 1598136"/>
              <a:gd name="connsiteX106" fmla="*/ 1091432 w 9662615"/>
              <a:gd name="connsiteY106" fmla="*/ 1571003 h 1598136"/>
              <a:gd name="connsiteX107" fmla="*/ 992039 w 9662615"/>
              <a:gd name="connsiteY107" fmla="*/ 1556662 h 1598136"/>
              <a:gd name="connsiteX108" fmla="*/ 868264 w 9662615"/>
              <a:gd name="connsiteY108" fmla="*/ 1566392 h 1598136"/>
              <a:gd name="connsiteX109" fmla="*/ 792765 w 9662615"/>
              <a:gd name="connsiteY109" fmla="*/ 1563102 h 1598136"/>
              <a:gd name="connsiteX110" fmla="*/ 669055 w 9662615"/>
              <a:gd name="connsiteY110" fmla="*/ 1543638 h 1598136"/>
              <a:gd name="connsiteX111" fmla="*/ 506152 w 9662615"/>
              <a:gd name="connsiteY111" fmla="*/ 1549124 h 1598136"/>
              <a:gd name="connsiteX112" fmla="*/ 472797 w 9662615"/>
              <a:gd name="connsiteY112" fmla="*/ 1568904 h 1598136"/>
              <a:gd name="connsiteX113" fmla="*/ 427864 w 9662615"/>
              <a:gd name="connsiteY113" fmla="*/ 1580848 h 1598136"/>
              <a:gd name="connsiteX114" fmla="*/ 408381 w 9662615"/>
              <a:gd name="connsiteY114" fmla="*/ 1552940 h 1598136"/>
              <a:gd name="connsiteX115" fmla="*/ 267163 w 9662615"/>
              <a:gd name="connsiteY115" fmla="*/ 1531913 h 1598136"/>
              <a:gd name="connsiteX116" fmla="*/ 196644 w 9662615"/>
              <a:gd name="connsiteY116" fmla="*/ 1524565 h 1598136"/>
              <a:gd name="connsiteX117" fmla="*/ 86819 w 9662615"/>
              <a:gd name="connsiteY117" fmla="*/ 1519517 h 1598136"/>
              <a:gd name="connsiteX118" fmla="*/ 53369 w 9662615"/>
              <a:gd name="connsiteY118" fmla="*/ 1516853 h 1598136"/>
              <a:gd name="connsiteX119" fmla="*/ 2359 w 9662615"/>
              <a:gd name="connsiteY119" fmla="*/ 1515247 h 1598136"/>
              <a:gd name="connsiteX120" fmla="*/ 0 w 9662615"/>
              <a:gd name="connsiteY120" fmla="*/ 1514932 h 1598136"/>
              <a:gd name="connsiteX121" fmla="*/ 0 w 9662615"/>
              <a:gd name="connsiteY121" fmla="*/ 0 h 1598136"/>
              <a:gd name="connsiteX0" fmla="*/ 0 w 9662615"/>
              <a:gd name="connsiteY0" fmla="*/ 0 h 1598136"/>
              <a:gd name="connsiteX1" fmla="*/ 9662615 w 9662615"/>
              <a:gd name="connsiteY1" fmla="*/ 0 h 1598136"/>
              <a:gd name="connsiteX2" fmla="*/ 9662615 w 9662615"/>
              <a:gd name="connsiteY2" fmla="*/ 1280346 h 1598136"/>
              <a:gd name="connsiteX3" fmla="*/ 9658420 w 9662615"/>
              <a:gd name="connsiteY3" fmla="*/ 1280106 h 1598136"/>
              <a:gd name="connsiteX4" fmla="*/ 9469546 w 9662615"/>
              <a:gd name="connsiteY4" fmla="*/ 1289837 h 1598136"/>
              <a:gd name="connsiteX5" fmla="*/ 9385895 w 9662615"/>
              <a:gd name="connsiteY5" fmla="*/ 1269203 h 1598136"/>
              <a:gd name="connsiteX6" fmla="*/ 9144767 w 9662615"/>
              <a:gd name="connsiteY6" fmla="*/ 1264120 h 1598136"/>
              <a:gd name="connsiteX7" fmla="*/ 8837252 w 9662615"/>
              <a:gd name="connsiteY7" fmla="*/ 1350515 h 1598136"/>
              <a:gd name="connsiteX8" fmla="*/ 8705466 w 9662615"/>
              <a:gd name="connsiteY8" fmla="*/ 1342419 h 1598136"/>
              <a:gd name="connsiteX9" fmla="*/ 8652221 w 9662615"/>
              <a:gd name="connsiteY9" fmla="*/ 1326906 h 1598136"/>
              <a:gd name="connsiteX10" fmla="*/ 8632312 w 9662615"/>
              <a:gd name="connsiteY10" fmla="*/ 1326025 h 1598136"/>
              <a:gd name="connsiteX11" fmla="*/ 8591582 w 9662615"/>
              <a:gd name="connsiteY11" fmla="*/ 1341666 h 1598136"/>
              <a:gd name="connsiteX12" fmla="*/ 8537336 w 9662615"/>
              <a:gd name="connsiteY12" fmla="*/ 1341684 h 1598136"/>
              <a:gd name="connsiteX13" fmla="*/ 8472508 w 9662615"/>
              <a:gd name="connsiteY13" fmla="*/ 1363109 h 1598136"/>
              <a:gd name="connsiteX14" fmla="*/ 8258477 w 9662615"/>
              <a:gd name="connsiteY14" fmla="*/ 1370666 h 1598136"/>
              <a:gd name="connsiteX15" fmla="*/ 8197961 w 9662615"/>
              <a:gd name="connsiteY15" fmla="*/ 1392804 h 1598136"/>
              <a:gd name="connsiteX16" fmla="*/ 8171196 w 9662615"/>
              <a:gd name="connsiteY16" fmla="*/ 1397216 h 1598136"/>
              <a:gd name="connsiteX17" fmla="*/ 8127667 w 9662615"/>
              <a:gd name="connsiteY17" fmla="*/ 1418254 h 1598136"/>
              <a:gd name="connsiteX18" fmla="*/ 7974579 w 9662615"/>
              <a:gd name="connsiteY18" fmla="*/ 1383439 h 1598136"/>
              <a:gd name="connsiteX19" fmla="*/ 7768351 w 9662615"/>
              <a:gd name="connsiteY19" fmla="*/ 1395051 h 1598136"/>
              <a:gd name="connsiteX20" fmla="*/ 7635985 w 9662615"/>
              <a:gd name="connsiteY20" fmla="*/ 1386363 h 1598136"/>
              <a:gd name="connsiteX21" fmla="*/ 7466069 w 9662615"/>
              <a:gd name="connsiteY21" fmla="*/ 1377654 h 1598136"/>
              <a:gd name="connsiteX22" fmla="*/ 7355642 w 9662615"/>
              <a:gd name="connsiteY22" fmla="*/ 1407761 h 1598136"/>
              <a:gd name="connsiteX23" fmla="*/ 7151610 w 9662615"/>
              <a:gd name="connsiteY23" fmla="*/ 1397856 h 1598136"/>
              <a:gd name="connsiteX24" fmla="*/ 7082147 w 9662615"/>
              <a:gd name="connsiteY24" fmla="*/ 1406113 h 1598136"/>
              <a:gd name="connsiteX25" fmla="*/ 7014958 w 9662615"/>
              <a:gd name="connsiteY25" fmla="*/ 1396883 h 1598136"/>
              <a:gd name="connsiteX26" fmla="*/ 6907567 w 9662615"/>
              <a:gd name="connsiteY26" fmla="*/ 1419149 h 1598136"/>
              <a:gd name="connsiteX27" fmla="*/ 6748428 w 9662615"/>
              <a:gd name="connsiteY27" fmla="*/ 1420308 h 1598136"/>
              <a:gd name="connsiteX28" fmla="*/ 6654257 w 9662615"/>
              <a:gd name="connsiteY28" fmla="*/ 1424143 h 1598136"/>
              <a:gd name="connsiteX29" fmla="*/ 6620123 w 9662615"/>
              <a:gd name="connsiteY29" fmla="*/ 1430535 h 1598136"/>
              <a:gd name="connsiteX30" fmla="*/ 6571355 w 9662615"/>
              <a:gd name="connsiteY30" fmla="*/ 1436144 h 1598136"/>
              <a:gd name="connsiteX31" fmla="*/ 6486557 w 9662615"/>
              <a:gd name="connsiteY31" fmla="*/ 1449861 h 1598136"/>
              <a:gd name="connsiteX32" fmla="*/ 6370419 w 9662615"/>
              <a:gd name="connsiteY32" fmla="*/ 1461649 h 1598136"/>
              <a:gd name="connsiteX33" fmla="*/ 6278839 w 9662615"/>
              <a:gd name="connsiteY33" fmla="*/ 1449160 h 1598136"/>
              <a:gd name="connsiteX34" fmla="*/ 6272455 w 9662615"/>
              <a:gd name="connsiteY34" fmla="*/ 1453191 h 1598136"/>
              <a:gd name="connsiteX35" fmla="*/ 6212659 w 9662615"/>
              <a:gd name="connsiteY35" fmla="*/ 1454850 h 1598136"/>
              <a:gd name="connsiteX36" fmla="*/ 6069317 w 9662615"/>
              <a:gd name="connsiteY36" fmla="*/ 1445838 h 1598136"/>
              <a:gd name="connsiteX37" fmla="*/ 5878477 w 9662615"/>
              <a:gd name="connsiteY37" fmla="*/ 1439180 h 1598136"/>
              <a:gd name="connsiteX38" fmla="*/ 5838387 w 9662615"/>
              <a:gd name="connsiteY38" fmla="*/ 1444679 h 1598136"/>
              <a:gd name="connsiteX39" fmla="*/ 5771136 w 9662615"/>
              <a:gd name="connsiteY39" fmla="*/ 1453639 h 1598136"/>
              <a:gd name="connsiteX40" fmla="*/ 5724081 w 9662615"/>
              <a:gd name="connsiteY40" fmla="*/ 1470431 h 1598136"/>
              <a:gd name="connsiteX41" fmla="*/ 5666577 w 9662615"/>
              <a:gd name="connsiteY41" fmla="*/ 1473921 h 1598136"/>
              <a:gd name="connsiteX42" fmla="*/ 5649068 w 9662615"/>
              <a:gd name="connsiteY42" fmla="*/ 1461676 h 1598136"/>
              <a:gd name="connsiteX43" fmla="*/ 5588902 w 9662615"/>
              <a:gd name="connsiteY43" fmla="*/ 1469647 h 1598136"/>
              <a:gd name="connsiteX44" fmla="*/ 5498090 w 9662615"/>
              <a:gd name="connsiteY44" fmla="*/ 1483173 h 1598136"/>
              <a:gd name="connsiteX45" fmla="*/ 5444641 w 9662615"/>
              <a:gd name="connsiteY45" fmla="*/ 1487602 h 1598136"/>
              <a:gd name="connsiteX46" fmla="*/ 5299812 w 9662615"/>
              <a:gd name="connsiteY46" fmla="*/ 1503362 h 1598136"/>
              <a:gd name="connsiteX47" fmla="*/ 5213947 w 9662615"/>
              <a:gd name="connsiteY47" fmla="*/ 1516637 h 1598136"/>
              <a:gd name="connsiteX48" fmla="*/ 5090342 w 9662615"/>
              <a:gd name="connsiteY48" fmla="*/ 1546680 h 1598136"/>
              <a:gd name="connsiteX49" fmla="*/ 5129812 w 9662615"/>
              <a:gd name="connsiteY49" fmla="*/ 1521277 h 1598136"/>
              <a:gd name="connsiteX50" fmla="*/ 5059484 w 9662615"/>
              <a:gd name="connsiteY50" fmla="*/ 1546802 h 1598136"/>
              <a:gd name="connsiteX51" fmla="*/ 5038524 w 9662615"/>
              <a:gd name="connsiteY51" fmla="*/ 1545675 h 1598136"/>
              <a:gd name="connsiteX52" fmla="*/ 5026564 w 9662615"/>
              <a:gd name="connsiteY52" fmla="*/ 1545376 h 1598136"/>
              <a:gd name="connsiteX53" fmla="*/ 4969433 w 9662615"/>
              <a:gd name="connsiteY53" fmla="*/ 1540263 h 1598136"/>
              <a:gd name="connsiteX54" fmla="*/ 4921303 w 9662615"/>
              <a:gd name="connsiteY54" fmla="*/ 1575379 h 1598136"/>
              <a:gd name="connsiteX55" fmla="*/ 4863775 w 9662615"/>
              <a:gd name="connsiteY55" fmla="*/ 1562633 h 1598136"/>
              <a:gd name="connsiteX56" fmla="*/ 4847242 w 9662615"/>
              <a:gd name="connsiteY56" fmla="*/ 1565435 h 1598136"/>
              <a:gd name="connsiteX57" fmla="*/ 4856839 w 9662615"/>
              <a:gd name="connsiteY57" fmla="*/ 1598136 h 1598136"/>
              <a:gd name="connsiteX58" fmla="*/ 4791466 w 9662615"/>
              <a:gd name="connsiteY58" fmla="*/ 1561324 h 1598136"/>
              <a:gd name="connsiteX59" fmla="*/ 4784247 w 9662615"/>
              <a:gd name="connsiteY59" fmla="*/ 1562342 h 1598136"/>
              <a:gd name="connsiteX60" fmla="*/ 4748477 w 9662615"/>
              <a:gd name="connsiteY60" fmla="*/ 1556925 h 1598136"/>
              <a:gd name="connsiteX61" fmla="*/ 4730033 w 9662615"/>
              <a:gd name="connsiteY61" fmla="*/ 1555274 h 1598136"/>
              <a:gd name="connsiteX62" fmla="*/ 4724747 w 9662615"/>
              <a:gd name="connsiteY62" fmla="*/ 1552439 h 1598136"/>
              <a:gd name="connsiteX63" fmla="*/ 4697562 w 9662615"/>
              <a:gd name="connsiteY63" fmla="*/ 1551206 h 1598136"/>
              <a:gd name="connsiteX64" fmla="*/ 4662664 w 9662615"/>
              <a:gd name="connsiteY64" fmla="*/ 1573162 h 1598136"/>
              <a:gd name="connsiteX65" fmla="*/ 4603028 w 9662615"/>
              <a:gd name="connsiteY65" fmla="*/ 1568821 h 1598136"/>
              <a:gd name="connsiteX66" fmla="*/ 4541612 w 9662615"/>
              <a:gd name="connsiteY66" fmla="*/ 1545262 h 1598136"/>
              <a:gd name="connsiteX67" fmla="*/ 4422155 w 9662615"/>
              <a:gd name="connsiteY67" fmla="*/ 1542059 h 1598136"/>
              <a:gd name="connsiteX68" fmla="*/ 4221826 w 9662615"/>
              <a:gd name="connsiteY68" fmla="*/ 1508923 h 1598136"/>
              <a:gd name="connsiteX69" fmla="*/ 4096601 w 9662615"/>
              <a:gd name="connsiteY69" fmla="*/ 1521563 h 1598136"/>
              <a:gd name="connsiteX70" fmla="*/ 3970635 w 9662615"/>
              <a:gd name="connsiteY70" fmla="*/ 1544815 h 1598136"/>
              <a:gd name="connsiteX71" fmla="*/ 3833906 w 9662615"/>
              <a:gd name="connsiteY71" fmla="*/ 1516637 h 1598136"/>
              <a:gd name="connsiteX72" fmla="*/ 3696258 w 9662615"/>
              <a:gd name="connsiteY72" fmla="*/ 1537563 h 1598136"/>
              <a:gd name="connsiteX73" fmla="*/ 3594070 w 9662615"/>
              <a:gd name="connsiteY73" fmla="*/ 1509422 h 1598136"/>
              <a:gd name="connsiteX74" fmla="*/ 3565233 w 9662615"/>
              <a:gd name="connsiteY74" fmla="*/ 1515122 h 1598136"/>
              <a:gd name="connsiteX75" fmla="*/ 3560267 w 9662615"/>
              <a:gd name="connsiteY75" fmla="*/ 1516288 h 1598136"/>
              <a:gd name="connsiteX76" fmla="*/ 3540258 w 9662615"/>
              <a:gd name="connsiteY76" fmla="*/ 1516976 h 1598136"/>
              <a:gd name="connsiteX77" fmla="*/ 3534780 w 9662615"/>
              <a:gd name="connsiteY77" fmla="*/ 1522141 h 1598136"/>
              <a:gd name="connsiteX78" fmla="*/ 3504783 w 9662615"/>
              <a:gd name="connsiteY78" fmla="*/ 1526739 h 1598136"/>
              <a:gd name="connsiteX79" fmla="*/ 3430805 w 9662615"/>
              <a:gd name="connsiteY79" fmla="*/ 1542521 h 1598136"/>
              <a:gd name="connsiteX80" fmla="*/ 3292707 w 9662615"/>
              <a:gd name="connsiteY80" fmla="*/ 1520490 h 1598136"/>
              <a:gd name="connsiteX81" fmla="*/ 3187872 w 9662615"/>
              <a:gd name="connsiteY81" fmla="*/ 1519991 h 1598136"/>
              <a:gd name="connsiteX82" fmla="*/ 3148026 w 9662615"/>
              <a:gd name="connsiteY82" fmla="*/ 1524777 h 1598136"/>
              <a:gd name="connsiteX83" fmla="*/ 3092394 w 9662615"/>
              <a:gd name="connsiteY83" fmla="*/ 1528115 h 1598136"/>
              <a:gd name="connsiteX84" fmla="*/ 2994200 w 9662615"/>
              <a:gd name="connsiteY84" fmla="*/ 1537857 h 1598136"/>
              <a:gd name="connsiteX85" fmla="*/ 2862301 w 9662615"/>
              <a:gd name="connsiteY85" fmla="*/ 1544250 h 1598136"/>
              <a:gd name="connsiteX86" fmla="*/ 2766335 w 9662615"/>
              <a:gd name="connsiteY86" fmla="*/ 1527662 h 1598136"/>
              <a:gd name="connsiteX87" fmla="*/ 2757836 w 9662615"/>
              <a:gd name="connsiteY87" fmla="*/ 1531371 h 1598136"/>
              <a:gd name="connsiteX88" fmla="*/ 2691555 w 9662615"/>
              <a:gd name="connsiteY88" fmla="*/ 1530283 h 1598136"/>
              <a:gd name="connsiteX89" fmla="*/ 2491676 w 9662615"/>
              <a:gd name="connsiteY89" fmla="*/ 1500859 h 1598136"/>
              <a:gd name="connsiteX90" fmla="*/ 2378036 w 9662615"/>
              <a:gd name="connsiteY90" fmla="*/ 1520645 h 1598136"/>
              <a:gd name="connsiteX91" fmla="*/ 2284269 w 9662615"/>
              <a:gd name="connsiteY91" fmla="*/ 1503068 h 1598136"/>
              <a:gd name="connsiteX92" fmla="*/ 2207104 w 9662615"/>
              <a:gd name="connsiteY92" fmla="*/ 1508888 h 1598136"/>
              <a:gd name="connsiteX93" fmla="*/ 2149226 w 9662615"/>
              <a:gd name="connsiteY93" fmla="*/ 1523409 h 1598136"/>
              <a:gd name="connsiteX94" fmla="*/ 2084783 w 9662615"/>
              <a:gd name="connsiteY94" fmla="*/ 1524245 h 1598136"/>
              <a:gd name="connsiteX95" fmla="*/ 2070075 w 9662615"/>
              <a:gd name="connsiteY95" fmla="*/ 1511285 h 1598136"/>
              <a:gd name="connsiteX96" fmla="*/ 2001057 w 9662615"/>
              <a:gd name="connsiteY96" fmla="*/ 1516449 h 1598136"/>
              <a:gd name="connsiteX97" fmla="*/ 1896330 w 9662615"/>
              <a:gd name="connsiteY97" fmla="*/ 1525725 h 1598136"/>
              <a:gd name="connsiteX98" fmla="*/ 1835994 w 9662615"/>
              <a:gd name="connsiteY98" fmla="*/ 1527678 h 1598136"/>
              <a:gd name="connsiteX99" fmla="*/ 1671119 w 9662615"/>
              <a:gd name="connsiteY99" fmla="*/ 1536701 h 1598136"/>
              <a:gd name="connsiteX100" fmla="*/ 1601337 w 9662615"/>
              <a:gd name="connsiteY100" fmla="*/ 1548552 h 1598136"/>
              <a:gd name="connsiteX101" fmla="*/ 1407755 w 9662615"/>
              <a:gd name="connsiteY101" fmla="*/ 1571444 h 1598136"/>
              <a:gd name="connsiteX102" fmla="*/ 1271994 w 9662615"/>
              <a:gd name="connsiteY102" fmla="*/ 1579471 h 1598136"/>
              <a:gd name="connsiteX103" fmla="*/ 1249226 w 9662615"/>
              <a:gd name="connsiteY103" fmla="*/ 1583140 h 1598136"/>
              <a:gd name="connsiteX104" fmla="*/ 1217719 w 9662615"/>
              <a:gd name="connsiteY104" fmla="*/ 1580863 h 1598136"/>
              <a:gd name="connsiteX105" fmla="*/ 1091432 w 9662615"/>
              <a:gd name="connsiteY105" fmla="*/ 1571003 h 1598136"/>
              <a:gd name="connsiteX106" fmla="*/ 992039 w 9662615"/>
              <a:gd name="connsiteY106" fmla="*/ 1556662 h 1598136"/>
              <a:gd name="connsiteX107" fmla="*/ 868264 w 9662615"/>
              <a:gd name="connsiteY107" fmla="*/ 1566392 h 1598136"/>
              <a:gd name="connsiteX108" fmla="*/ 792765 w 9662615"/>
              <a:gd name="connsiteY108" fmla="*/ 1563102 h 1598136"/>
              <a:gd name="connsiteX109" fmla="*/ 669055 w 9662615"/>
              <a:gd name="connsiteY109" fmla="*/ 1543638 h 1598136"/>
              <a:gd name="connsiteX110" fmla="*/ 506152 w 9662615"/>
              <a:gd name="connsiteY110" fmla="*/ 1549124 h 1598136"/>
              <a:gd name="connsiteX111" fmla="*/ 472797 w 9662615"/>
              <a:gd name="connsiteY111" fmla="*/ 1568904 h 1598136"/>
              <a:gd name="connsiteX112" fmla="*/ 427864 w 9662615"/>
              <a:gd name="connsiteY112" fmla="*/ 1580848 h 1598136"/>
              <a:gd name="connsiteX113" fmla="*/ 408381 w 9662615"/>
              <a:gd name="connsiteY113" fmla="*/ 1552940 h 1598136"/>
              <a:gd name="connsiteX114" fmla="*/ 267163 w 9662615"/>
              <a:gd name="connsiteY114" fmla="*/ 1531913 h 1598136"/>
              <a:gd name="connsiteX115" fmla="*/ 196644 w 9662615"/>
              <a:gd name="connsiteY115" fmla="*/ 1524565 h 1598136"/>
              <a:gd name="connsiteX116" fmla="*/ 86819 w 9662615"/>
              <a:gd name="connsiteY116" fmla="*/ 1519517 h 1598136"/>
              <a:gd name="connsiteX117" fmla="*/ 53369 w 9662615"/>
              <a:gd name="connsiteY117" fmla="*/ 1516853 h 1598136"/>
              <a:gd name="connsiteX118" fmla="*/ 2359 w 9662615"/>
              <a:gd name="connsiteY118" fmla="*/ 1515247 h 1598136"/>
              <a:gd name="connsiteX119" fmla="*/ 0 w 9662615"/>
              <a:gd name="connsiteY119" fmla="*/ 1514932 h 1598136"/>
              <a:gd name="connsiteX120" fmla="*/ 0 w 9662615"/>
              <a:gd name="connsiteY120" fmla="*/ 0 h 1598136"/>
              <a:gd name="connsiteX0" fmla="*/ 0 w 9662615"/>
              <a:gd name="connsiteY0" fmla="*/ 0 h 1598136"/>
              <a:gd name="connsiteX1" fmla="*/ 9662615 w 9662615"/>
              <a:gd name="connsiteY1" fmla="*/ 0 h 1598136"/>
              <a:gd name="connsiteX2" fmla="*/ 9662615 w 9662615"/>
              <a:gd name="connsiteY2" fmla="*/ 1280346 h 1598136"/>
              <a:gd name="connsiteX3" fmla="*/ 9658420 w 9662615"/>
              <a:gd name="connsiteY3" fmla="*/ 1280106 h 1598136"/>
              <a:gd name="connsiteX4" fmla="*/ 9469546 w 9662615"/>
              <a:gd name="connsiteY4" fmla="*/ 1289837 h 1598136"/>
              <a:gd name="connsiteX5" fmla="*/ 9385895 w 9662615"/>
              <a:gd name="connsiteY5" fmla="*/ 1269203 h 1598136"/>
              <a:gd name="connsiteX6" fmla="*/ 9144767 w 9662615"/>
              <a:gd name="connsiteY6" fmla="*/ 1264120 h 1598136"/>
              <a:gd name="connsiteX7" fmla="*/ 8837252 w 9662615"/>
              <a:gd name="connsiteY7" fmla="*/ 1350515 h 1598136"/>
              <a:gd name="connsiteX8" fmla="*/ 8705466 w 9662615"/>
              <a:gd name="connsiteY8" fmla="*/ 1342419 h 1598136"/>
              <a:gd name="connsiteX9" fmla="*/ 8652221 w 9662615"/>
              <a:gd name="connsiteY9" fmla="*/ 1326906 h 1598136"/>
              <a:gd name="connsiteX10" fmla="*/ 8632312 w 9662615"/>
              <a:gd name="connsiteY10" fmla="*/ 1326025 h 1598136"/>
              <a:gd name="connsiteX11" fmla="*/ 8591582 w 9662615"/>
              <a:gd name="connsiteY11" fmla="*/ 1341666 h 1598136"/>
              <a:gd name="connsiteX12" fmla="*/ 8537336 w 9662615"/>
              <a:gd name="connsiteY12" fmla="*/ 1341684 h 1598136"/>
              <a:gd name="connsiteX13" fmla="*/ 8472508 w 9662615"/>
              <a:gd name="connsiteY13" fmla="*/ 1363109 h 1598136"/>
              <a:gd name="connsiteX14" fmla="*/ 8258477 w 9662615"/>
              <a:gd name="connsiteY14" fmla="*/ 1370666 h 1598136"/>
              <a:gd name="connsiteX15" fmla="*/ 8197961 w 9662615"/>
              <a:gd name="connsiteY15" fmla="*/ 1392804 h 1598136"/>
              <a:gd name="connsiteX16" fmla="*/ 8171196 w 9662615"/>
              <a:gd name="connsiteY16" fmla="*/ 1397216 h 1598136"/>
              <a:gd name="connsiteX17" fmla="*/ 8127667 w 9662615"/>
              <a:gd name="connsiteY17" fmla="*/ 1418254 h 1598136"/>
              <a:gd name="connsiteX18" fmla="*/ 7974579 w 9662615"/>
              <a:gd name="connsiteY18" fmla="*/ 1383439 h 1598136"/>
              <a:gd name="connsiteX19" fmla="*/ 7768351 w 9662615"/>
              <a:gd name="connsiteY19" fmla="*/ 1395051 h 1598136"/>
              <a:gd name="connsiteX20" fmla="*/ 7635985 w 9662615"/>
              <a:gd name="connsiteY20" fmla="*/ 1386363 h 1598136"/>
              <a:gd name="connsiteX21" fmla="*/ 7466069 w 9662615"/>
              <a:gd name="connsiteY21" fmla="*/ 1377654 h 1598136"/>
              <a:gd name="connsiteX22" fmla="*/ 7355642 w 9662615"/>
              <a:gd name="connsiteY22" fmla="*/ 1407761 h 1598136"/>
              <a:gd name="connsiteX23" fmla="*/ 7151610 w 9662615"/>
              <a:gd name="connsiteY23" fmla="*/ 1397856 h 1598136"/>
              <a:gd name="connsiteX24" fmla="*/ 7082147 w 9662615"/>
              <a:gd name="connsiteY24" fmla="*/ 1406113 h 1598136"/>
              <a:gd name="connsiteX25" fmla="*/ 7014958 w 9662615"/>
              <a:gd name="connsiteY25" fmla="*/ 1396883 h 1598136"/>
              <a:gd name="connsiteX26" fmla="*/ 6907567 w 9662615"/>
              <a:gd name="connsiteY26" fmla="*/ 1419149 h 1598136"/>
              <a:gd name="connsiteX27" fmla="*/ 6748428 w 9662615"/>
              <a:gd name="connsiteY27" fmla="*/ 1420308 h 1598136"/>
              <a:gd name="connsiteX28" fmla="*/ 6654257 w 9662615"/>
              <a:gd name="connsiteY28" fmla="*/ 1424143 h 1598136"/>
              <a:gd name="connsiteX29" fmla="*/ 6620123 w 9662615"/>
              <a:gd name="connsiteY29" fmla="*/ 1430535 h 1598136"/>
              <a:gd name="connsiteX30" fmla="*/ 6571355 w 9662615"/>
              <a:gd name="connsiteY30" fmla="*/ 1436144 h 1598136"/>
              <a:gd name="connsiteX31" fmla="*/ 6486557 w 9662615"/>
              <a:gd name="connsiteY31" fmla="*/ 1449861 h 1598136"/>
              <a:gd name="connsiteX32" fmla="*/ 6370419 w 9662615"/>
              <a:gd name="connsiteY32" fmla="*/ 1461649 h 1598136"/>
              <a:gd name="connsiteX33" fmla="*/ 6278839 w 9662615"/>
              <a:gd name="connsiteY33" fmla="*/ 1449160 h 1598136"/>
              <a:gd name="connsiteX34" fmla="*/ 6272455 w 9662615"/>
              <a:gd name="connsiteY34" fmla="*/ 1453191 h 1598136"/>
              <a:gd name="connsiteX35" fmla="*/ 6212659 w 9662615"/>
              <a:gd name="connsiteY35" fmla="*/ 1454850 h 1598136"/>
              <a:gd name="connsiteX36" fmla="*/ 6069317 w 9662615"/>
              <a:gd name="connsiteY36" fmla="*/ 1445838 h 1598136"/>
              <a:gd name="connsiteX37" fmla="*/ 5878477 w 9662615"/>
              <a:gd name="connsiteY37" fmla="*/ 1439180 h 1598136"/>
              <a:gd name="connsiteX38" fmla="*/ 5838387 w 9662615"/>
              <a:gd name="connsiteY38" fmla="*/ 1444679 h 1598136"/>
              <a:gd name="connsiteX39" fmla="*/ 5771136 w 9662615"/>
              <a:gd name="connsiteY39" fmla="*/ 1453639 h 1598136"/>
              <a:gd name="connsiteX40" fmla="*/ 5724081 w 9662615"/>
              <a:gd name="connsiteY40" fmla="*/ 1470431 h 1598136"/>
              <a:gd name="connsiteX41" fmla="*/ 5666577 w 9662615"/>
              <a:gd name="connsiteY41" fmla="*/ 1473921 h 1598136"/>
              <a:gd name="connsiteX42" fmla="*/ 5649068 w 9662615"/>
              <a:gd name="connsiteY42" fmla="*/ 1461676 h 1598136"/>
              <a:gd name="connsiteX43" fmla="*/ 5588902 w 9662615"/>
              <a:gd name="connsiteY43" fmla="*/ 1469647 h 1598136"/>
              <a:gd name="connsiteX44" fmla="*/ 5498090 w 9662615"/>
              <a:gd name="connsiteY44" fmla="*/ 1483173 h 1598136"/>
              <a:gd name="connsiteX45" fmla="*/ 5444641 w 9662615"/>
              <a:gd name="connsiteY45" fmla="*/ 1487602 h 1598136"/>
              <a:gd name="connsiteX46" fmla="*/ 5299812 w 9662615"/>
              <a:gd name="connsiteY46" fmla="*/ 1503362 h 1598136"/>
              <a:gd name="connsiteX47" fmla="*/ 5213947 w 9662615"/>
              <a:gd name="connsiteY47" fmla="*/ 1516637 h 1598136"/>
              <a:gd name="connsiteX48" fmla="*/ 5090342 w 9662615"/>
              <a:gd name="connsiteY48" fmla="*/ 1546680 h 1598136"/>
              <a:gd name="connsiteX49" fmla="*/ 5129812 w 9662615"/>
              <a:gd name="connsiteY49" fmla="*/ 1521277 h 1598136"/>
              <a:gd name="connsiteX50" fmla="*/ 5059484 w 9662615"/>
              <a:gd name="connsiteY50" fmla="*/ 1546802 h 1598136"/>
              <a:gd name="connsiteX51" fmla="*/ 5038524 w 9662615"/>
              <a:gd name="connsiteY51" fmla="*/ 1545675 h 1598136"/>
              <a:gd name="connsiteX52" fmla="*/ 5026564 w 9662615"/>
              <a:gd name="connsiteY52" fmla="*/ 1545376 h 1598136"/>
              <a:gd name="connsiteX53" fmla="*/ 4969433 w 9662615"/>
              <a:gd name="connsiteY53" fmla="*/ 1550865 h 1598136"/>
              <a:gd name="connsiteX54" fmla="*/ 4921303 w 9662615"/>
              <a:gd name="connsiteY54" fmla="*/ 1575379 h 1598136"/>
              <a:gd name="connsiteX55" fmla="*/ 4863775 w 9662615"/>
              <a:gd name="connsiteY55" fmla="*/ 1562633 h 1598136"/>
              <a:gd name="connsiteX56" fmla="*/ 4847242 w 9662615"/>
              <a:gd name="connsiteY56" fmla="*/ 1565435 h 1598136"/>
              <a:gd name="connsiteX57" fmla="*/ 4856839 w 9662615"/>
              <a:gd name="connsiteY57" fmla="*/ 1598136 h 1598136"/>
              <a:gd name="connsiteX58" fmla="*/ 4791466 w 9662615"/>
              <a:gd name="connsiteY58" fmla="*/ 1561324 h 1598136"/>
              <a:gd name="connsiteX59" fmla="*/ 4784247 w 9662615"/>
              <a:gd name="connsiteY59" fmla="*/ 1562342 h 1598136"/>
              <a:gd name="connsiteX60" fmla="*/ 4748477 w 9662615"/>
              <a:gd name="connsiteY60" fmla="*/ 1556925 h 1598136"/>
              <a:gd name="connsiteX61" fmla="*/ 4730033 w 9662615"/>
              <a:gd name="connsiteY61" fmla="*/ 1555274 h 1598136"/>
              <a:gd name="connsiteX62" fmla="*/ 4724747 w 9662615"/>
              <a:gd name="connsiteY62" fmla="*/ 1552439 h 1598136"/>
              <a:gd name="connsiteX63" fmla="*/ 4697562 w 9662615"/>
              <a:gd name="connsiteY63" fmla="*/ 1551206 h 1598136"/>
              <a:gd name="connsiteX64" fmla="*/ 4662664 w 9662615"/>
              <a:gd name="connsiteY64" fmla="*/ 1573162 h 1598136"/>
              <a:gd name="connsiteX65" fmla="*/ 4603028 w 9662615"/>
              <a:gd name="connsiteY65" fmla="*/ 1568821 h 1598136"/>
              <a:gd name="connsiteX66" fmla="*/ 4541612 w 9662615"/>
              <a:gd name="connsiteY66" fmla="*/ 1545262 h 1598136"/>
              <a:gd name="connsiteX67" fmla="*/ 4422155 w 9662615"/>
              <a:gd name="connsiteY67" fmla="*/ 1542059 h 1598136"/>
              <a:gd name="connsiteX68" fmla="*/ 4221826 w 9662615"/>
              <a:gd name="connsiteY68" fmla="*/ 1508923 h 1598136"/>
              <a:gd name="connsiteX69" fmla="*/ 4096601 w 9662615"/>
              <a:gd name="connsiteY69" fmla="*/ 1521563 h 1598136"/>
              <a:gd name="connsiteX70" fmla="*/ 3970635 w 9662615"/>
              <a:gd name="connsiteY70" fmla="*/ 1544815 h 1598136"/>
              <a:gd name="connsiteX71" fmla="*/ 3833906 w 9662615"/>
              <a:gd name="connsiteY71" fmla="*/ 1516637 h 1598136"/>
              <a:gd name="connsiteX72" fmla="*/ 3696258 w 9662615"/>
              <a:gd name="connsiteY72" fmla="*/ 1537563 h 1598136"/>
              <a:gd name="connsiteX73" fmla="*/ 3594070 w 9662615"/>
              <a:gd name="connsiteY73" fmla="*/ 1509422 h 1598136"/>
              <a:gd name="connsiteX74" fmla="*/ 3565233 w 9662615"/>
              <a:gd name="connsiteY74" fmla="*/ 1515122 h 1598136"/>
              <a:gd name="connsiteX75" fmla="*/ 3560267 w 9662615"/>
              <a:gd name="connsiteY75" fmla="*/ 1516288 h 1598136"/>
              <a:gd name="connsiteX76" fmla="*/ 3540258 w 9662615"/>
              <a:gd name="connsiteY76" fmla="*/ 1516976 h 1598136"/>
              <a:gd name="connsiteX77" fmla="*/ 3534780 w 9662615"/>
              <a:gd name="connsiteY77" fmla="*/ 1522141 h 1598136"/>
              <a:gd name="connsiteX78" fmla="*/ 3504783 w 9662615"/>
              <a:gd name="connsiteY78" fmla="*/ 1526739 h 1598136"/>
              <a:gd name="connsiteX79" fmla="*/ 3430805 w 9662615"/>
              <a:gd name="connsiteY79" fmla="*/ 1542521 h 1598136"/>
              <a:gd name="connsiteX80" fmla="*/ 3292707 w 9662615"/>
              <a:gd name="connsiteY80" fmla="*/ 1520490 h 1598136"/>
              <a:gd name="connsiteX81" fmla="*/ 3187872 w 9662615"/>
              <a:gd name="connsiteY81" fmla="*/ 1519991 h 1598136"/>
              <a:gd name="connsiteX82" fmla="*/ 3148026 w 9662615"/>
              <a:gd name="connsiteY82" fmla="*/ 1524777 h 1598136"/>
              <a:gd name="connsiteX83" fmla="*/ 3092394 w 9662615"/>
              <a:gd name="connsiteY83" fmla="*/ 1528115 h 1598136"/>
              <a:gd name="connsiteX84" fmla="*/ 2994200 w 9662615"/>
              <a:gd name="connsiteY84" fmla="*/ 1537857 h 1598136"/>
              <a:gd name="connsiteX85" fmla="*/ 2862301 w 9662615"/>
              <a:gd name="connsiteY85" fmla="*/ 1544250 h 1598136"/>
              <a:gd name="connsiteX86" fmla="*/ 2766335 w 9662615"/>
              <a:gd name="connsiteY86" fmla="*/ 1527662 h 1598136"/>
              <a:gd name="connsiteX87" fmla="*/ 2757836 w 9662615"/>
              <a:gd name="connsiteY87" fmla="*/ 1531371 h 1598136"/>
              <a:gd name="connsiteX88" fmla="*/ 2691555 w 9662615"/>
              <a:gd name="connsiteY88" fmla="*/ 1530283 h 1598136"/>
              <a:gd name="connsiteX89" fmla="*/ 2491676 w 9662615"/>
              <a:gd name="connsiteY89" fmla="*/ 1500859 h 1598136"/>
              <a:gd name="connsiteX90" fmla="*/ 2378036 w 9662615"/>
              <a:gd name="connsiteY90" fmla="*/ 1520645 h 1598136"/>
              <a:gd name="connsiteX91" fmla="*/ 2284269 w 9662615"/>
              <a:gd name="connsiteY91" fmla="*/ 1503068 h 1598136"/>
              <a:gd name="connsiteX92" fmla="*/ 2207104 w 9662615"/>
              <a:gd name="connsiteY92" fmla="*/ 1508888 h 1598136"/>
              <a:gd name="connsiteX93" fmla="*/ 2149226 w 9662615"/>
              <a:gd name="connsiteY93" fmla="*/ 1523409 h 1598136"/>
              <a:gd name="connsiteX94" fmla="*/ 2084783 w 9662615"/>
              <a:gd name="connsiteY94" fmla="*/ 1524245 h 1598136"/>
              <a:gd name="connsiteX95" fmla="*/ 2070075 w 9662615"/>
              <a:gd name="connsiteY95" fmla="*/ 1511285 h 1598136"/>
              <a:gd name="connsiteX96" fmla="*/ 2001057 w 9662615"/>
              <a:gd name="connsiteY96" fmla="*/ 1516449 h 1598136"/>
              <a:gd name="connsiteX97" fmla="*/ 1896330 w 9662615"/>
              <a:gd name="connsiteY97" fmla="*/ 1525725 h 1598136"/>
              <a:gd name="connsiteX98" fmla="*/ 1835994 w 9662615"/>
              <a:gd name="connsiteY98" fmla="*/ 1527678 h 1598136"/>
              <a:gd name="connsiteX99" fmla="*/ 1671119 w 9662615"/>
              <a:gd name="connsiteY99" fmla="*/ 1536701 h 1598136"/>
              <a:gd name="connsiteX100" fmla="*/ 1601337 w 9662615"/>
              <a:gd name="connsiteY100" fmla="*/ 1548552 h 1598136"/>
              <a:gd name="connsiteX101" fmla="*/ 1407755 w 9662615"/>
              <a:gd name="connsiteY101" fmla="*/ 1571444 h 1598136"/>
              <a:gd name="connsiteX102" fmla="*/ 1271994 w 9662615"/>
              <a:gd name="connsiteY102" fmla="*/ 1579471 h 1598136"/>
              <a:gd name="connsiteX103" fmla="*/ 1249226 w 9662615"/>
              <a:gd name="connsiteY103" fmla="*/ 1583140 h 1598136"/>
              <a:gd name="connsiteX104" fmla="*/ 1217719 w 9662615"/>
              <a:gd name="connsiteY104" fmla="*/ 1580863 h 1598136"/>
              <a:gd name="connsiteX105" fmla="*/ 1091432 w 9662615"/>
              <a:gd name="connsiteY105" fmla="*/ 1571003 h 1598136"/>
              <a:gd name="connsiteX106" fmla="*/ 992039 w 9662615"/>
              <a:gd name="connsiteY106" fmla="*/ 1556662 h 1598136"/>
              <a:gd name="connsiteX107" fmla="*/ 868264 w 9662615"/>
              <a:gd name="connsiteY107" fmla="*/ 1566392 h 1598136"/>
              <a:gd name="connsiteX108" fmla="*/ 792765 w 9662615"/>
              <a:gd name="connsiteY108" fmla="*/ 1563102 h 1598136"/>
              <a:gd name="connsiteX109" fmla="*/ 669055 w 9662615"/>
              <a:gd name="connsiteY109" fmla="*/ 1543638 h 1598136"/>
              <a:gd name="connsiteX110" fmla="*/ 506152 w 9662615"/>
              <a:gd name="connsiteY110" fmla="*/ 1549124 h 1598136"/>
              <a:gd name="connsiteX111" fmla="*/ 472797 w 9662615"/>
              <a:gd name="connsiteY111" fmla="*/ 1568904 h 1598136"/>
              <a:gd name="connsiteX112" fmla="*/ 427864 w 9662615"/>
              <a:gd name="connsiteY112" fmla="*/ 1580848 h 1598136"/>
              <a:gd name="connsiteX113" fmla="*/ 408381 w 9662615"/>
              <a:gd name="connsiteY113" fmla="*/ 1552940 h 1598136"/>
              <a:gd name="connsiteX114" fmla="*/ 267163 w 9662615"/>
              <a:gd name="connsiteY114" fmla="*/ 1531913 h 1598136"/>
              <a:gd name="connsiteX115" fmla="*/ 196644 w 9662615"/>
              <a:gd name="connsiteY115" fmla="*/ 1524565 h 1598136"/>
              <a:gd name="connsiteX116" fmla="*/ 86819 w 9662615"/>
              <a:gd name="connsiteY116" fmla="*/ 1519517 h 1598136"/>
              <a:gd name="connsiteX117" fmla="*/ 53369 w 9662615"/>
              <a:gd name="connsiteY117" fmla="*/ 1516853 h 1598136"/>
              <a:gd name="connsiteX118" fmla="*/ 2359 w 9662615"/>
              <a:gd name="connsiteY118" fmla="*/ 1515247 h 1598136"/>
              <a:gd name="connsiteX119" fmla="*/ 0 w 9662615"/>
              <a:gd name="connsiteY119" fmla="*/ 1514932 h 1598136"/>
              <a:gd name="connsiteX120" fmla="*/ 0 w 9662615"/>
              <a:gd name="connsiteY120" fmla="*/ 0 h 1598136"/>
              <a:gd name="connsiteX0" fmla="*/ 0 w 9662615"/>
              <a:gd name="connsiteY0" fmla="*/ 0 h 1592835"/>
              <a:gd name="connsiteX1" fmla="*/ 9662615 w 9662615"/>
              <a:gd name="connsiteY1" fmla="*/ 0 h 1592835"/>
              <a:gd name="connsiteX2" fmla="*/ 9662615 w 9662615"/>
              <a:gd name="connsiteY2" fmla="*/ 1280346 h 1592835"/>
              <a:gd name="connsiteX3" fmla="*/ 9658420 w 9662615"/>
              <a:gd name="connsiteY3" fmla="*/ 1280106 h 1592835"/>
              <a:gd name="connsiteX4" fmla="*/ 9469546 w 9662615"/>
              <a:gd name="connsiteY4" fmla="*/ 1289837 h 1592835"/>
              <a:gd name="connsiteX5" fmla="*/ 9385895 w 9662615"/>
              <a:gd name="connsiteY5" fmla="*/ 1269203 h 1592835"/>
              <a:gd name="connsiteX6" fmla="*/ 9144767 w 9662615"/>
              <a:gd name="connsiteY6" fmla="*/ 1264120 h 1592835"/>
              <a:gd name="connsiteX7" fmla="*/ 8837252 w 9662615"/>
              <a:gd name="connsiteY7" fmla="*/ 1350515 h 1592835"/>
              <a:gd name="connsiteX8" fmla="*/ 8705466 w 9662615"/>
              <a:gd name="connsiteY8" fmla="*/ 1342419 h 1592835"/>
              <a:gd name="connsiteX9" fmla="*/ 8652221 w 9662615"/>
              <a:gd name="connsiteY9" fmla="*/ 1326906 h 1592835"/>
              <a:gd name="connsiteX10" fmla="*/ 8632312 w 9662615"/>
              <a:gd name="connsiteY10" fmla="*/ 1326025 h 1592835"/>
              <a:gd name="connsiteX11" fmla="*/ 8591582 w 9662615"/>
              <a:gd name="connsiteY11" fmla="*/ 1341666 h 1592835"/>
              <a:gd name="connsiteX12" fmla="*/ 8537336 w 9662615"/>
              <a:gd name="connsiteY12" fmla="*/ 1341684 h 1592835"/>
              <a:gd name="connsiteX13" fmla="*/ 8472508 w 9662615"/>
              <a:gd name="connsiteY13" fmla="*/ 1363109 h 1592835"/>
              <a:gd name="connsiteX14" fmla="*/ 8258477 w 9662615"/>
              <a:gd name="connsiteY14" fmla="*/ 1370666 h 1592835"/>
              <a:gd name="connsiteX15" fmla="*/ 8197961 w 9662615"/>
              <a:gd name="connsiteY15" fmla="*/ 1392804 h 1592835"/>
              <a:gd name="connsiteX16" fmla="*/ 8171196 w 9662615"/>
              <a:gd name="connsiteY16" fmla="*/ 1397216 h 1592835"/>
              <a:gd name="connsiteX17" fmla="*/ 8127667 w 9662615"/>
              <a:gd name="connsiteY17" fmla="*/ 1418254 h 1592835"/>
              <a:gd name="connsiteX18" fmla="*/ 7974579 w 9662615"/>
              <a:gd name="connsiteY18" fmla="*/ 1383439 h 1592835"/>
              <a:gd name="connsiteX19" fmla="*/ 7768351 w 9662615"/>
              <a:gd name="connsiteY19" fmla="*/ 1395051 h 1592835"/>
              <a:gd name="connsiteX20" fmla="*/ 7635985 w 9662615"/>
              <a:gd name="connsiteY20" fmla="*/ 1386363 h 1592835"/>
              <a:gd name="connsiteX21" fmla="*/ 7466069 w 9662615"/>
              <a:gd name="connsiteY21" fmla="*/ 1377654 h 1592835"/>
              <a:gd name="connsiteX22" fmla="*/ 7355642 w 9662615"/>
              <a:gd name="connsiteY22" fmla="*/ 1407761 h 1592835"/>
              <a:gd name="connsiteX23" fmla="*/ 7151610 w 9662615"/>
              <a:gd name="connsiteY23" fmla="*/ 1397856 h 1592835"/>
              <a:gd name="connsiteX24" fmla="*/ 7082147 w 9662615"/>
              <a:gd name="connsiteY24" fmla="*/ 1406113 h 1592835"/>
              <a:gd name="connsiteX25" fmla="*/ 7014958 w 9662615"/>
              <a:gd name="connsiteY25" fmla="*/ 1396883 h 1592835"/>
              <a:gd name="connsiteX26" fmla="*/ 6907567 w 9662615"/>
              <a:gd name="connsiteY26" fmla="*/ 1419149 h 1592835"/>
              <a:gd name="connsiteX27" fmla="*/ 6748428 w 9662615"/>
              <a:gd name="connsiteY27" fmla="*/ 1420308 h 1592835"/>
              <a:gd name="connsiteX28" fmla="*/ 6654257 w 9662615"/>
              <a:gd name="connsiteY28" fmla="*/ 1424143 h 1592835"/>
              <a:gd name="connsiteX29" fmla="*/ 6620123 w 9662615"/>
              <a:gd name="connsiteY29" fmla="*/ 1430535 h 1592835"/>
              <a:gd name="connsiteX30" fmla="*/ 6571355 w 9662615"/>
              <a:gd name="connsiteY30" fmla="*/ 1436144 h 1592835"/>
              <a:gd name="connsiteX31" fmla="*/ 6486557 w 9662615"/>
              <a:gd name="connsiteY31" fmla="*/ 1449861 h 1592835"/>
              <a:gd name="connsiteX32" fmla="*/ 6370419 w 9662615"/>
              <a:gd name="connsiteY32" fmla="*/ 1461649 h 1592835"/>
              <a:gd name="connsiteX33" fmla="*/ 6278839 w 9662615"/>
              <a:gd name="connsiteY33" fmla="*/ 1449160 h 1592835"/>
              <a:gd name="connsiteX34" fmla="*/ 6272455 w 9662615"/>
              <a:gd name="connsiteY34" fmla="*/ 1453191 h 1592835"/>
              <a:gd name="connsiteX35" fmla="*/ 6212659 w 9662615"/>
              <a:gd name="connsiteY35" fmla="*/ 1454850 h 1592835"/>
              <a:gd name="connsiteX36" fmla="*/ 6069317 w 9662615"/>
              <a:gd name="connsiteY36" fmla="*/ 1445838 h 1592835"/>
              <a:gd name="connsiteX37" fmla="*/ 5878477 w 9662615"/>
              <a:gd name="connsiteY37" fmla="*/ 1439180 h 1592835"/>
              <a:gd name="connsiteX38" fmla="*/ 5838387 w 9662615"/>
              <a:gd name="connsiteY38" fmla="*/ 1444679 h 1592835"/>
              <a:gd name="connsiteX39" fmla="*/ 5771136 w 9662615"/>
              <a:gd name="connsiteY39" fmla="*/ 1453639 h 1592835"/>
              <a:gd name="connsiteX40" fmla="*/ 5724081 w 9662615"/>
              <a:gd name="connsiteY40" fmla="*/ 1470431 h 1592835"/>
              <a:gd name="connsiteX41" fmla="*/ 5666577 w 9662615"/>
              <a:gd name="connsiteY41" fmla="*/ 1473921 h 1592835"/>
              <a:gd name="connsiteX42" fmla="*/ 5649068 w 9662615"/>
              <a:gd name="connsiteY42" fmla="*/ 1461676 h 1592835"/>
              <a:gd name="connsiteX43" fmla="*/ 5588902 w 9662615"/>
              <a:gd name="connsiteY43" fmla="*/ 1469647 h 1592835"/>
              <a:gd name="connsiteX44" fmla="*/ 5498090 w 9662615"/>
              <a:gd name="connsiteY44" fmla="*/ 1483173 h 1592835"/>
              <a:gd name="connsiteX45" fmla="*/ 5444641 w 9662615"/>
              <a:gd name="connsiteY45" fmla="*/ 1487602 h 1592835"/>
              <a:gd name="connsiteX46" fmla="*/ 5299812 w 9662615"/>
              <a:gd name="connsiteY46" fmla="*/ 1503362 h 1592835"/>
              <a:gd name="connsiteX47" fmla="*/ 5213947 w 9662615"/>
              <a:gd name="connsiteY47" fmla="*/ 1516637 h 1592835"/>
              <a:gd name="connsiteX48" fmla="*/ 5090342 w 9662615"/>
              <a:gd name="connsiteY48" fmla="*/ 1546680 h 1592835"/>
              <a:gd name="connsiteX49" fmla="*/ 5129812 w 9662615"/>
              <a:gd name="connsiteY49" fmla="*/ 1521277 h 1592835"/>
              <a:gd name="connsiteX50" fmla="*/ 5059484 w 9662615"/>
              <a:gd name="connsiteY50" fmla="*/ 1546802 h 1592835"/>
              <a:gd name="connsiteX51" fmla="*/ 5038524 w 9662615"/>
              <a:gd name="connsiteY51" fmla="*/ 1545675 h 1592835"/>
              <a:gd name="connsiteX52" fmla="*/ 5026564 w 9662615"/>
              <a:gd name="connsiteY52" fmla="*/ 1545376 h 1592835"/>
              <a:gd name="connsiteX53" fmla="*/ 4969433 w 9662615"/>
              <a:gd name="connsiteY53" fmla="*/ 1550865 h 1592835"/>
              <a:gd name="connsiteX54" fmla="*/ 4921303 w 9662615"/>
              <a:gd name="connsiteY54" fmla="*/ 1575379 h 1592835"/>
              <a:gd name="connsiteX55" fmla="*/ 4863775 w 9662615"/>
              <a:gd name="connsiteY55" fmla="*/ 1562633 h 1592835"/>
              <a:gd name="connsiteX56" fmla="*/ 4847242 w 9662615"/>
              <a:gd name="connsiteY56" fmla="*/ 1565435 h 1592835"/>
              <a:gd name="connsiteX57" fmla="*/ 4856839 w 9662615"/>
              <a:gd name="connsiteY57" fmla="*/ 1592835 h 1592835"/>
              <a:gd name="connsiteX58" fmla="*/ 4791466 w 9662615"/>
              <a:gd name="connsiteY58" fmla="*/ 1561324 h 1592835"/>
              <a:gd name="connsiteX59" fmla="*/ 4784247 w 9662615"/>
              <a:gd name="connsiteY59" fmla="*/ 1562342 h 1592835"/>
              <a:gd name="connsiteX60" fmla="*/ 4748477 w 9662615"/>
              <a:gd name="connsiteY60" fmla="*/ 1556925 h 1592835"/>
              <a:gd name="connsiteX61" fmla="*/ 4730033 w 9662615"/>
              <a:gd name="connsiteY61" fmla="*/ 1555274 h 1592835"/>
              <a:gd name="connsiteX62" fmla="*/ 4724747 w 9662615"/>
              <a:gd name="connsiteY62" fmla="*/ 1552439 h 1592835"/>
              <a:gd name="connsiteX63" fmla="*/ 4697562 w 9662615"/>
              <a:gd name="connsiteY63" fmla="*/ 1551206 h 1592835"/>
              <a:gd name="connsiteX64" fmla="*/ 4662664 w 9662615"/>
              <a:gd name="connsiteY64" fmla="*/ 1573162 h 1592835"/>
              <a:gd name="connsiteX65" fmla="*/ 4603028 w 9662615"/>
              <a:gd name="connsiteY65" fmla="*/ 1568821 h 1592835"/>
              <a:gd name="connsiteX66" fmla="*/ 4541612 w 9662615"/>
              <a:gd name="connsiteY66" fmla="*/ 1545262 h 1592835"/>
              <a:gd name="connsiteX67" fmla="*/ 4422155 w 9662615"/>
              <a:gd name="connsiteY67" fmla="*/ 1542059 h 1592835"/>
              <a:gd name="connsiteX68" fmla="*/ 4221826 w 9662615"/>
              <a:gd name="connsiteY68" fmla="*/ 1508923 h 1592835"/>
              <a:gd name="connsiteX69" fmla="*/ 4096601 w 9662615"/>
              <a:gd name="connsiteY69" fmla="*/ 1521563 h 1592835"/>
              <a:gd name="connsiteX70" fmla="*/ 3970635 w 9662615"/>
              <a:gd name="connsiteY70" fmla="*/ 1544815 h 1592835"/>
              <a:gd name="connsiteX71" fmla="*/ 3833906 w 9662615"/>
              <a:gd name="connsiteY71" fmla="*/ 1516637 h 1592835"/>
              <a:gd name="connsiteX72" fmla="*/ 3696258 w 9662615"/>
              <a:gd name="connsiteY72" fmla="*/ 1537563 h 1592835"/>
              <a:gd name="connsiteX73" fmla="*/ 3594070 w 9662615"/>
              <a:gd name="connsiteY73" fmla="*/ 1509422 h 1592835"/>
              <a:gd name="connsiteX74" fmla="*/ 3565233 w 9662615"/>
              <a:gd name="connsiteY74" fmla="*/ 1515122 h 1592835"/>
              <a:gd name="connsiteX75" fmla="*/ 3560267 w 9662615"/>
              <a:gd name="connsiteY75" fmla="*/ 1516288 h 1592835"/>
              <a:gd name="connsiteX76" fmla="*/ 3540258 w 9662615"/>
              <a:gd name="connsiteY76" fmla="*/ 1516976 h 1592835"/>
              <a:gd name="connsiteX77" fmla="*/ 3534780 w 9662615"/>
              <a:gd name="connsiteY77" fmla="*/ 1522141 h 1592835"/>
              <a:gd name="connsiteX78" fmla="*/ 3504783 w 9662615"/>
              <a:gd name="connsiteY78" fmla="*/ 1526739 h 1592835"/>
              <a:gd name="connsiteX79" fmla="*/ 3430805 w 9662615"/>
              <a:gd name="connsiteY79" fmla="*/ 1542521 h 1592835"/>
              <a:gd name="connsiteX80" fmla="*/ 3292707 w 9662615"/>
              <a:gd name="connsiteY80" fmla="*/ 1520490 h 1592835"/>
              <a:gd name="connsiteX81" fmla="*/ 3187872 w 9662615"/>
              <a:gd name="connsiteY81" fmla="*/ 1519991 h 1592835"/>
              <a:gd name="connsiteX82" fmla="*/ 3148026 w 9662615"/>
              <a:gd name="connsiteY82" fmla="*/ 1524777 h 1592835"/>
              <a:gd name="connsiteX83" fmla="*/ 3092394 w 9662615"/>
              <a:gd name="connsiteY83" fmla="*/ 1528115 h 1592835"/>
              <a:gd name="connsiteX84" fmla="*/ 2994200 w 9662615"/>
              <a:gd name="connsiteY84" fmla="*/ 1537857 h 1592835"/>
              <a:gd name="connsiteX85" fmla="*/ 2862301 w 9662615"/>
              <a:gd name="connsiteY85" fmla="*/ 1544250 h 1592835"/>
              <a:gd name="connsiteX86" fmla="*/ 2766335 w 9662615"/>
              <a:gd name="connsiteY86" fmla="*/ 1527662 h 1592835"/>
              <a:gd name="connsiteX87" fmla="*/ 2757836 w 9662615"/>
              <a:gd name="connsiteY87" fmla="*/ 1531371 h 1592835"/>
              <a:gd name="connsiteX88" fmla="*/ 2691555 w 9662615"/>
              <a:gd name="connsiteY88" fmla="*/ 1530283 h 1592835"/>
              <a:gd name="connsiteX89" fmla="*/ 2491676 w 9662615"/>
              <a:gd name="connsiteY89" fmla="*/ 1500859 h 1592835"/>
              <a:gd name="connsiteX90" fmla="*/ 2378036 w 9662615"/>
              <a:gd name="connsiteY90" fmla="*/ 1520645 h 1592835"/>
              <a:gd name="connsiteX91" fmla="*/ 2284269 w 9662615"/>
              <a:gd name="connsiteY91" fmla="*/ 1503068 h 1592835"/>
              <a:gd name="connsiteX92" fmla="*/ 2207104 w 9662615"/>
              <a:gd name="connsiteY92" fmla="*/ 1508888 h 1592835"/>
              <a:gd name="connsiteX93" fmla="*/ 2149226 w 9662615"/>
              <a:gd name="connsiteY93" fmla="*/ 1523409 h 1592835"/>
              <a:gd name="connsiteX94" fmla="*/ 2084783 w 9662615"/>
              <a:gd name="connsiteY94" fmla="*/ 1524245 h 1592835"/>
              <a:gd name="connsiteX95" fmla="*/ 2070075 w 9662615"/>
              <a:gd name="connsiteY95" fmla="*/ 1511285 h 1592835"/>
              <a:gd name="connsiteX96" fmla="*/ 2001057 w 9662615"/>
              <a:gd name="connsiteY96" fmla="*/ 1516449 h 1592835"/>
              <a:gd name="connsiteX97" fmla="*/ 1896330 w 9662615"/>
              <a:gd name="connsiteY97" fmla="*/ 1525725 h 1592835"/>
              <a:gd name="connsiteX98" fmla="*/ 1835994 w 9662615"/>
              <a:gd name="connsiteY98" fmla="*/ 1527678 h 1592835"/>
              <a:gd name="connsiteX99" fmla="*/ 1671119 w 9662615"/>
              <a:gd name="connsiteY99" fmla="*/ 1536701 h 1592835"/>
              <a:gd name="connsiteX100" fmla="*/ 1601337 w 9662615"/>
              <a:gd name="connsiteY100" fmla="*/ 1548552 h 1592835"/>
              <a:gd name="connsiteX101" fmla="*/ 1407755 w 9662615"/>
              <a:gd name="connsiteY101" fmla="*/ 1571444 h 1592835"/>
              <a:gd name="connsiteX102" fmla="*/ 1271994 w 9662615"/>
              <a:gd name="connsiteY102" fmla="*/ 1579471 h 1592835"/>
              <a:gd name="connsiteX103" fmla="*/ 1249226 w 9662615"/>
              <a:gd name="connsiteY103" fmla="*/ 1583140 h 1592835"/>
              <a:gd name="connsiteX104" fmla="*/ 1217719 w 9662615"/>
              <a:gd name="connsiteY104" fmla="*/ 1580863 h 1592835"/>
              <a:gd name="connsiteX105" fmla="*/ 1091432 w 9662615"/>
              <a:gd name="connsiteY105" fmla="*/ 1571003 h 1592835"/>
              <a:gd name="connsiteX106" fmla="*/ 992039 w 9662615"/>
              <a:gd name="connsiteY106" fmla="*/ 1556662 h 1592835"/>
              <a:gd name="connsiteX107" fmla="*/ 868264 w 9662615"/>
              <a:gd name="connsiteY107" fmla="*/ 1566392 h 1592835"/>
              <a:gd name="connsiteX108" fmla="*/ 792765 w 9662615"/>
              <a:gd name="connsiteY108" fmla="*/ 1563102 h 1592835"/>
              <a:gd name="connsiteX109" fmla="*/ 669055 w 9662615"/>
              <a:gd name="connsiteY109" fmla="*/ 1543638 h 1592835"/>
              <a:gd name="connsiteX110" fmla="*/ 506152 w 9662615"/>
              <a:gd name="connsiteY110" fmla="*/ 1549124 h 1592835"/>
              <a:gd name="connsiteX111" fmla="*/ 472797 w 9662615"/>
              <a:gd name="connsiteY111" fmla="*/ 1568904 h 1592835"/>
              <a:gd name="connsiteX112" fmla="*/ 427864 w 9662615"/>
              <a:gd name="connsiteY112" fmla="*/ 1580848 h 1592835"/>
              <a:gd name="connsiteX113" fmla="*/ 408381 w 9662615"/>
              <a:gd name="connsiteY113" fmla="*/ 1552940 h 1592835"/>
              <a:gd name="connsiteX114" fmla="*/ 267163 w 9662615"/>
              <a:gd name="connsiteY114" fmla="*/ 1531913 h 1592835"/>
              <a:gd name="connsiteX115" fmla="*/ 196644 w 9662615"/>
              <a:gd name="connsiteY115" fmla="*/ 1524565 h 1592835"/>
              <a:gd name="connsiteX116" fmla="*/ 86819 w 9662615"/>
              <a:gd name="connsiteY116" fmla="*/ 1519517 h 1592835"/>
              <a:gd name="connsiteX117" fmla="*/ 53369 w 9662615"/>
              <a:gd name="connsiteY117" fmla="*/ 1516853 h 1592835"/>
              <a:gd name="connsiteX118" fmla="*/ 2359 w 9662615"/>
              <a:gd name="connsiteY118" fmla="*/ 1515247 h 1592835"/>
              <a:gd name="connsiteX119" fmla="*/ 0 w 9662615"/>
              <a:gd name="connsiteY119" fmla="*/ 1514932 h 1592835"/>
              <a:gd name="connsiteX120" fmla="*/ 0 w 9662615"/>
              <a:gd name="connsiteY120" fmla="*/ 0 h 1592835"/>
              <a:gd name="connsiteX0" fmla="*/ 0 w 9662615"/>
              <a:gd name="connsiteY0" fmla="*/ 0 h 1592835"/>
              <a:gd name="connsiteX1" fmla="*/ 9662615 w 9662615"/>
              <a:gd name="connsiteY1" fmla="*/ 0 h 1592835"/>
              <a:gd name="connsiteX2" fmla="*/ 9662615 w 9662615"/>
              <a:gd name="connsiteY2" fmla="*/ 1280346 h 1592835"/>
              <a:gd name="connsiteX3" fmla="*/ 9658420 w 9662615"/>
              <a:gd name="connsiteY3" fmla="*/ 1280106 h 1592835"/>
              <a:gd name="connsiteX4" fmla="*/ 9469546 w 9662615"/>
              <a:gd name="connsiteY4" fmla="*/ 1289837 h 1592835"/>
              <a:gd name="connsiteX5" fmla="*/ 9385895 w 9662615"/>
              <a:gd name="connsiteY5" fmla="*/ 1269203 h 1592835"/>
              <a:gd name="connsiteX6" fmla="*/ 9144767 w 9662615"/>
              <a:gd name="connsiteY6" fmla="*/ 1264120 h 1592835"/>
              <a:gd name="connsiteX7" fmla="*/ 8837252 w 9662615"/>
              <a:gd name="connsiteY7" fmla="*/ 1350515 h 1592835"/>
              <a:gd name="connsiteX8" fmla="*/ 8705466 w 9662615"/>
              <a:gd name="connsiteY8" fmla="*/ 1342419 h 1592835"/>
              <a:gd name="connsiteX9" fmla="*/ 8652221 w 9662615"/>
              <a:gd name="connsiteY9" fmla="*/ 1326906 h 1592835"/>
              <a:gd name="connsiteX10" fmla="*/ 8632312 w 9662615"/>
              <a:gd name="connsiteY10" fmla="*/ 1326025 h 1592835"/>
              <a:gd name="connsiteX11" fmla="*/ 8591582 w 9662615"/>
              <a:gd name="connsiteY11" fmla="*/ 1341666 h 1592835"/>
              <a:gd name="connsiteX12" fmla="*/ 8537336 w 9662615"/>
              <a:gd name="connsiteY12" fmla="*/ 1341684 h 1592835"/>
              <a:gd name="connsiteX13" fmla="*/ 8472508 w 9662615"/>
              <a:gd name="connsiteY13" fmla="*/ 1363109 h 1592835"/>
              <a:gd name="connsiteX14" fmla="*/ 8258477 w 9662615"/>
              <a:gd name="connsiteY14" fmla="*/ 1370666 h 1592835"/>
              <a:gd name="connsiteX15" fmla="*/ 8197961 w 9662615"/>
              <a:gd name="connsiteY15" fmla="*/ 1392804 h 1592835"/>
              <a:gd name="connsiteX16" fmla="*/ 8171196 w 9662615"/>
              <a:gd name="connsiteY16" fmla="*/ 1397216 h 1592835"/>
              <a:gd name="connsiteX17" fmla="*/ 8127667 w 9662615"/>
              <a:gd name="connsiteY17" fmla="*/ 1418254 h 1592835"/>
              <a:gd name="connsiteX18" fmla="*/ 7974579 w 9662615"/>
              <a:gd name="connsiteY18" fmla="*/ 1383439 h 1592835"/>
              <a:gd name="connsiteX19" fmla="*/ 7768351 w 9662615"/>
              <a:gd name="connsiteY19" fmla="*/ 1395051 h 1592835"/>
              <a:gd name="connsiteX20" fmla="*/ 7635985 w 9662615"/>
              <a:gd name="connsiteY20" fmla="*/ 1386363 h 1592835"/>
              <a:gd name="connsiteX21" fmla="*/ 7466069 w 9662615"/>
              <a:gd name="connsiteY21" fmla="*/ 1377654 h 1592835"/>
              <a:gd name="connsiteX22" fmla="*/ 7355642 w 9662615"/>
              <a:gd name="connsiteY22" fmla="*/ 1407761 h 1592835"/>
              <a:gd name="connsiteX23" fmla="*/ 7151610 w 9662615"/>
              <a:gd name="connsiteY23" fmla="*/ 1397856 h 1592835"/>
              <a:gd name="connsiteX24" fmla="*/ 7082147 w 9662615"/>
              <a:gd name="connsiteY24" fmla="*/ 1406113 h 1592835"/>
              <a:gd name="connsiteX25" fmla="*/ 7014958 w 9662615"/>
              <a:gd name="connsiteY25" fmla="*/ 1396883 h 1592835"/>
              <a:gd name="connsiteX26" fmla="*/ 6907567 w 9662615"/>
              <a:gd name="connsiteY26" fmla="*/ 1419149 h 1592835"/>
              <a:gd name="connsiteX27" fmla="*/ 6748428 w 9662615"/>
              <a:gd name="connsiteY27" fmla="*/ 1420308 h 1592835"/>
              <a:gd name="connsiteX28" fmla="*/ 6654257 w 9662615"/>
              <a:gd name="connsiteY28" fmla="*/ 1424143 h 1592835"/>
              <a:gd name="connsiteX29" fmla="*/ 6620123 w 9662615"/>
              <a:gd name="connsiteY29" fmla="*/ 1430535 h 1592835"/>
              <a:gd name="connsiteX30" fmla="*/ 6571355 w 9662615"/>
              <a:gd name="connsiteY30" fmla="*/ 1436144 h 1592835"/>
              <a:gd name="connsiteX31" fmla="*/ 6486557 w 9662615"/>
              <a:gd name="connsiteY31" fmla="*/ 1449861 h 1592835"/>
              <a:gd name="connsiteX32" fmla="*/ 6370419 w 9662615"/>
              <a:gd name="connsiteY32" fmla="*/ 1461649 h 1592835"/>
              <a:gd name="connsiteX33" fmla="*/ 6278839 w 9662615"/>
              <a:gd name="connsiteY33" fmla="*/ 1449160 h 1592835"/>
              <a:gd name="connsiteX34" fmla="*/ 6272455 w 9662615"/>
              <a:gd name="connsiteY34" fmla="*/ 1453191 h 1592835"/>
              <a:gd name="connsiteX35" fmla="*/ 6212659 w 9662615"/>
              <a:gd name="connsiteY35" fmla="*/ 1454850 h 1592835"/>
              <a:gd name="connsiteX36" fmla="*/ 6069317 w 9662615"/>
              <a:gd name="connsiteY36" fmla="*/ 1445838 h 1592835"/>
              <a:gd name="connsiteX37" fmla="*/ 5878477 w 9662615"/>
              <a:gd name="connsiteY37" fmla="*/ 1439180 h 1592835"/>
              <a:gd name="connsiteX38" fmla="*/ 5838387 w 9662615"/>
              <a:gd name="connsiteY38" fmla="*/ 1444679 h 1592835"/>
              <a:gd name="connsiteX39" fmla="*/ 5771136 w 9662615"/>
              <a:gd name="connsiteY39" fmla="*/ 1453639 h 1592835"/>
              <a:gd name="connsiteX40" fmla="*/ 5724081 w 9662615"/>
              <a:gd name="connsiteY40" fmla="*/ 1470431 h 1592835"/>
              <a:gd name="connsiteX41" fmla="*/ 5666577 w 9662615"/>
              <a:gd name="connsiteY41" fmla="*/ 1473921 h 1592835"/>
              <a:gd name="connsiteX42" fmla="*/ 5649068 w 9662615"/>
              <a:gd name="connsiteY42" fmla="*/ 1461676 h 1592835"/>
              <a:gd name="connsiteX43" fmla="*/ 5588902 w 9662615"/>
              <a:gd name="connsiteY43" fmla="*/ 1469647 h 1592835"/>
              <a:gd name="connsiteX44" fmla="*/ 5498090 w 9662615"/>
              <a:gd name="connsiteY44" fmla="*/ 1483173 h 1592835"/>
              <a:gd name="connsiteX45" fmla="*/ 5444641 w 9662615"/>
              <a:gd name="connsiteY45" fmla="*/ 1487602 h 1592835"/>
              <a:gd name="connsiteX46" fmla="*/ 5299812 w 9662615"/>
              <a:gd name="connsiteY46" fmla="*/ 1503362 h 1592835"/>
              <a:gd name="connsiteX47" fmla="*/ 5213947 w 9662615"/>
              <a:gd name="connsiteY47" fmla="*/ 1516637 h 1592835"/>
              <a:gd name="connsiteX48" fmla="*/ 5090342 w 9662615"/>
              <a:gd name="connsiteY48" fmla="*/ 1546680 h 1592835"/>
              <a:gd name="connsiteX49" fmla="*/ 5129812 w 9662615"/>
              <a:gd name="connsiteY49" fmla="*/ 1521277 h 1592835"/>
              <a:gd name="connsiteX50" fmla="*/ 5059484 w 9662615"/>
              <a:gd name="connsiteY50" fmla="*/ 1546802 h 1592835"/>
              <a:gd name="connsiteX51" fmla="*/ 5038524 w 9662615"/>
              <a:gd name="connsiteY51" fmla="*/ 1545675 h 1592835"/>
              <a:gd name="connsiteX52" fmla="*/ 5026564 w 9662615"/>
              <a:gd name="connsiteY52" fmla="*/ 1545376 h 1592835"/>
              <a:gd name="connsiteX53" fmla="*/ 4969433 w 9662615"/>
              <a:gd name="connsiteY53" fmla="*/ 1550865 h 1592835"/>
              <a:gd name="connsiteX54" fmla="*/ 4921303 w 9662615"/>
              <a:gd name="connsiteY54" fmla="*/ 1575379 h 1592835"/>
              <a:gd name="connsiteX55" fmla="*/ 4863775 w 9662615"/>
              <a:gd name="connsiteY55" fmla="*/ 1562633 h 1592835"/>
              <a:gd name="connsiteX56" fmla="*/ 4847242 w 9662615"/>
              <a:gd name="connsiteY56" fmla="*/ 1565435 h 1592835"/>
              <a:gd name="connsiteX57" fmla="*/ 4856839 w 9662615"/>
              <a:gd name="connsiteY57" fmla="*/ 1592835 h 1592835"/>
              <a:gd name="connsiteX58" fmla="*/ 4791466 w 9662615"/>
              <a:gd name="connsiteY58" fmla="*/ 1561324 h 1592835"/>
              <a:gd name="connsiteX59" fmla="*/ 4784247 w 9662615"/>
              <a:gd name="connsiteY59" fmla="*/ 1562342 h 1592835"/>
              <a:gd name="connsiteX60" fmla="*/ 4748477 w 9662615"/>
              <a:gd name="connsiteY60" fmla="*/ 1556925 h 1592835"/>
              <a:gd name="connsiteX61" fmla="*/ 4730033 w 9662615"/>
              <a:gd name="connsiteY61" fmla="*/ 1555274 h 1592835"/>
              <a:gd name="connsiteX62" fmla="*/ 4697562 w 9662615"/>
              <a:gd name="connsiteY62" fmla="*/ 1551206 h 1592835"/>
              <a:gd name="connsiteX63" fmla="*/ 4662664 w 9662615"/>
              <a:gd name="connsiteY63" fmla="*/ 1573162 h 1592835"/>
              <a:gd name="connsiteX64" fmla="*/ 4603028 w 9662615"/>
              <a:gd name="connsiteY64" fmla="*/ 1568821 h 1592835"/>
              <a:gd name="connsiteX65" fmla="*/ 4541612 w 9662615"/>
              <a:gd name="connsiteY65" fmla="*/ 1545262 h 1592835"/>
              <a:gd name="connsiteX66" fmla="*/ 4422155 w 9662615"/>
              <a:gd name="connsiteY66" fmla="*/ 1542059 h 1592835"/>
              <a:gd name="connsiteX67" fmla="*/ 4221826 w 9662615"/>
              <a:gd name="connsiteY67" fmla="*/ 1508923 h 1592835"/>
              <a:gd name="connsiteX68" fmla="*/ 4096601 w 9662615"/>
              <a:gd name="connsiteY68" fmla="*/ 1521563 h 1592835"/>
              <a:gd name="connsiteX69" fmla="*/ 3970635 w 9662615"/>
              <a:gd name="connsiteY69" fmla="*/ 1544815 h 1592835"/>
              <a:gd name="connsiteX70" fmla="*/ 3833906 w 9662615"/>
              <a:gd name="connsiteY70" fmla="*/ 1516637 h 1592835"/>
              <a:gd name="connsiteX71" fmla="*/ 3696258 w 9662615"/>
              <a:gd name="connsiteY71" fmla="*/ 1537563 h 1592835"/>
              <a:gd name="connsiteX72" fmla="*/ 3594070 w 9662615"/>
              <a:gd name="connsiteY72" fmla="*/ 1509422 h 1592835"/>
              <a:gd name="connsiteX73" fmla="*/ 3565233 w 9662615"/>
              <a:gd name="connsiteY73" fmla="*/ 1515122 h 1592835"/>
              <a:gd name="connsiteX74" fmla="*/ 3560267 w 9662615"/>
              <a:gd name="connsiteY74" fmla="*/ 1516288 h 1592835"/>
              <a:gd name="connsiteX75" fmla="*/ 3540258 w 9662615"/>
              <a:gd name="connsiteY75" fmla="*/ 1516976 h 1592835"/>
              <a:gd name="connsiteX76" fmla="*/ 3534780 w 9662615"/>
              <a:gd name="connsiteY76" fmla="*/ 1522141 h 1592835"/>
              <a:gd name="connsiteX77" fmla="*/ 3504783 w 9662615"/>
              <a:gd name="connsiteY77" fmla="*/ 1526739 h 1592835"/>
              <a:gd name="connsiteX78" fmla="*/ 3430805 w 9662615"/>
              <a:gd name="connsiteY78" fmla="*/ 1542521 h 1592835"/>
              <a:gd name="connsiteX79" fmla="*/ 3292707 w 9662615"/>
              <a:gd name="connsiteY79" fmla="*/ 1520490 h 1592835"/>
              <a:gd name="connsiteX80" fmla="*/ 3187872 w 9662615"/>
              <a:gd name="connsiteY80" fmla="*/ 1519991 h 1592835"/>
              <a:gd name="connsiteX81" fmla="*/ 3148026 w 9662615"/>
              <a:gd name="connsiteY81" fmla="*/ 1524777 h 1592835"/>
              <a:gd name="connsiteX82" fmla="*/ 3092394 w 9662615"/>
              <a:gd name="connsiteY82" fmla="*/ 1528115 h 1592835"/>
              <a:gd name="connsiteX83" fmla="*/ 2994200 w 9662615"/>
              <a:gd name="connsiteY83" fmla="*/ 1537857 h 1592835"/>
              <a:gd name="connsiteX84" fmla="*/ 2862301 w 9662615"/>
              <a:gd name="connsiteY84" fmla="*/ 1544250 h 1592835"/>
              <a:gd name="connsiteX85" fmla="*/ 2766335 w 9662615"/>
              <a:gd name="connsiteY85" fmla="*/ 1527662 h 1592835"/>
              <a:gd name="connsiteX86" fmla="*/ 2757836 w 9662615"/>
              <a:gd name="connsiteY86" fmla="*/ 1531371 h 1592835"/>
              <a:gd name="connsiteX87" fmla="*/ 2691555 w 9662615"/>
              <a:gd name="connsiteY87" fmla="*/ 1530283 h 1592835"/>
              <a:gd name="connsiteX88" fmla="*/ 2491676 w 9662615"/>
              <a:gd name="connsiteY88" fmla="*/ 1500859 h 1592835"/>
              <a:gd name="connsiteX89" fmla="*/ 2378036 w 9662615"/>
              <a:gd name="connsiteY89" fmla="*/ 1520645 h 1592835"/>
              <a:gd name="connsiteX90" fmla="*/ 2284269 w 9662615"/>
              <a:gd name="connsiteY90" fmla="*/ 1503068 h 1592835"/>
              <a:gd name="connsiteX91" fmla="*/ 2207104 w 9662615"/>
              <a:gd name="connsiteY91" fmla="*/ 1508888 h 1592835"/>
              <a:gd name="connsiteX92" fmla="*/ 2149226 w 9662615"/>
              <a:gd name="connsiteY92" fmla="*/ 1523409 h 1592835"/>
              <a:gd name="connsiteX93" fmla="*/ 2084783 w 9662615"/>
              <a:gd name="connsiteY93" fmla="*/ 1524245 h 1592835"/>
              <a:gd name="connsiteX94" fmla="*/ 2070075 w 9662615"/>
              <a:gd name="connsiteY94" fmla="*/ 1511285 h 1592835"/>
              <a:gd name="connsiteX95" fmla="*/ 2001057 w 9662615"/>
              <a:gd name="connsiteY95" fmla="*/ 1516449 h 1592835"/>
              <a:gd name="connsiteX96" fmla="*/ 1896330 w 9662615"/>
              <a:gd name="connsiteY96" fmla="*/ 1525725 h 1592835"/>
              <a:gd name="connsiteX97" fmla="*/ 1835994 w 9662615"/>
              <a:gd name="connsiteY97" fmla="*/ 1527678 h 1592835"/>
              <a:gd name="connsiteX98" fmla="*/ 1671119 w 9662615"/>
              <a:gd name="connsiteY98" fmla="*/ 1536701 h 1592835"/>
              <a:gd name="connsiteX99" fmla="*/ 1601337 w 9662615"/>
              <a:gd name="connsiteY99" fmla="*/ 1548552 h 1592835"/>
              <a:gd name="connsiteX100" fmla="*/ 1407755 w 9662615"/>
              <a:gd name="connsiteY100" fmla="*/ 1571444 h 1592835"/>
              <a:gd name="connsiteX101" fmla="*/ 1271994 w 9662615"/>
              <a:gd name="connsiteY101" fmla="*/ 1579471 h 1592835"/>
              <a:gd name="connsiteX102" fmla="*/ 1249226 w 9662615"/>
              <a:gd name="connsiteY102" fmla="*/ 1583140 h 1592835"/>
              <a:gd name="connsiteX103" fmla="*/ 1217719 w 9662615"/>
              <a:gd name="connsiteY103" fmla="*/ 1580863 h 1592835"/>
              <a:gd name="connsiteX104" fmla="*/ 1091432 w 9662615"/>
              <a:gd name="connsiteY104" fmla="*/ 1571003 h 1592835"/>
              <a:gd name="connsiteX105" fmla="*/ 992039 w 9662615"/>
              <a:gd name="connsiteY105" fmla="*/ 1556662 h 1592835"/>
              <a:gd name="connsiteX106" fmla="*/ 868264 w 9662615"/>
              <a:gd name="connsiteY106" fmla="*/ 1566392 h 1592835"/>
              <a:gd name="connsiteX107" fmla="*/ 792765 w 9662615"/>
              <a:gd name="connsiteY107" fmla="*/ 1563102 h 1592835"/>
              <a:gd name="connsiteX108" fmla="*/ 669055 w 9662615"/>
              <a:gd name="connsiteY108" fmla="*/ 1543638 h 1592835"/>
              <a:gd name="connsiteX109" fmla="*/ 506152 w 9662615"/>
              <a:gd name="connsiteY109" fmla="*/ 1549124 h 1592835"/>
              <a:gd name="connsiteX110" fmla="*/ 472797 w 9662615"/>
              <a:gd name="connsiteY110" fmla="*/ 1568904 h 1592835"/>
              <a:gd name="connsiteX111" fmla="*/ 427864 w 9662615"/>
              <a:gd name="connsiteY111" fmla="*/ 1580848 h 1592835"/>
              <a:gd name="connsiteX112" fmla="*/ 408381 w 9662615"/>
              <a:gd name="connsiteY112" fmla="*/ 1552940 h 1592835"/>
              <a:gd name="connsiteX113" fmla="*/ 267163 w 9662615"/>
              <a:gd name="connsiteY113" fmla="*/ 1531913 h 1592835"/>
              <a:gd name="connsiteX114" fmla="*/ 196644 w 9662615"/>
              <a:gd name="connsiteY114" fmla="*/ 1524565 h 1592835"/>
              <a:gd name="connsiteX115" fmla="*/ 86819 w 9662615"/>
              <a:gd name="connsiteY115" fmla="*/ 1519517 h 1592835"/>
              <a:gd name="connsiteX116" fmla="*/ 53369 w 9662615"/>
              <a:gd name="connsiteY116" fmla="*/ 1516853 h 1592835"/>
              <a:gd name="connsiteX117" fmla="*/ 2359 w 9662615"/>
              <a:gd name="connsiteY117" fmla="*/ 1515247 h 1592835"/>
              <a:gd name="connsiteX118" fmla="*/ 0 w 9662615"/>
              <a:gd name="connsiteY118" fmla="*/ 1514932 h 1592835"/>
              <a:gd name="connsiteX119" fmla="*/ 0 w 9662615"/>
              <a:gd name="connsiteY119" fmla="*/ 0 h 1592835"/>
              <a:gd name="connsiteX0" fmla="*/ 0 w 9662615"/>
              <a:gd name="connsiteY0" fmla="*/ 0 h 1592835"/>
              <a:gd name="connsiteX1" fmla="*/ 9662615 w 9662615"/>
              <a:gd name="connsiteY1" fmla="*/ 0 h 1592835"/>
              <a:gd name="connsiteX2" fmla="*/ 9662615 w 9662615"/>
              <a:gd name="connsiteY2" fmla="*/ 1280346 h 1592835"/>
              <a:gd name="connsiteX3" fmla="*/ 9658420 w 9662615"/>
              <a:gd name="connsiteY3" fmla="*/ 1280106 h 1592835"/>
              <a:gd name="connsiteX4" fmla="*/ 9469546 w 9662615"/>
              <a:gd name="connsiteY4" fmla="*/ 1289837 h 1592835"/>
              <a:gd name="connsiteX5" fmla="*/ 9385895 w 9662615"/>
              <a:gd name="connsiteY5" fmla="*/ 1269203 h 1592835"/>
              <a:gd name="connsiteX6" fmla="*/ 9144767 w 9662615"/>
              <a:gd name="connsiteY6" fmla="*/ 1264120 h 1592835"/>
              <a:gd name="connsiteX7" fmla="*/ 8837252 w 9662615"/>
              <a:gd name="connsiteY7" fmla="*/ 1350515 h 1592835"/>
              <a:gd name="connsiteX8" fmla="*/ 8705466 w 9662615"/>
              <a:gd name="connsiteY8" fmla="*/ 1342419 h 1592835"/>
              <a:gd name="connsiteX9" fmla="*/ 8652221 w 9662615"/>
              <a:gd name="connsiteY9" fmla="*/ 1326906 h 1592835"/>
              <a:gd name="connsiteX10" fmla="*/ 8632312 w 9662615"/>
              <a:gd name="connsiteY10" fmla="*/ 1326025 h 1592835"/>
              <a:gd name="connsiteX11" fmla="*/ 8591582 w 9662615"/>
              <a:gd name="connsiteY11" fmla="*/ 1341666 h 1592835"/>
              <a:gd name="connsiteX12" fmla="*/ 8537336 w 9662615"/>
              <a:gd name="connsiteY12" fmla="*/ 1341684 h 1592835"/>
              <a:gd name="connsiteX13" fmla="*/ 8472508 w 9662615"/>
              <a:gd name="connsiteY13" fmla="*/ 1363109 h 1592835"/>
              <a:gd name="connsiteX14" fmla="*/ 8258477 w 9662615"/>
              <a:gd name="connsiteY14" fmla="*/ 1370666 h 1592835"/>
              <a:gd name="connsiteX15" fmla="*/ 8197961 w 9662615"/>
              <a:gd name="connsiteY15" fmla="*/ 1392804 h 1592835"/>
              <a:gd name="connsiteX16" fmla="*/ 8171196 w 9662615"/>
              <a:gd name="connsiteY16" fmla="*/ 1397216 h 1592835"/>
              <a:gd name="connsiteX17" fmla="*/ 8127667 w 9662615"/>
              <a:gd name="connsiteY17" fmla="*/ 1418254 h 1592835"/>
              <a:gd name="connsiteX18" fmla="*/ 7974579 w 9662615"/>
              <a:gd name="connsiteY18" fmla="*/ 1383439 h 1592835"/>
              <a:gd name="connsiteX19" fmla="*/ 7768351 w 9662615"/>
              <a:gd name="connsiteY19" fmla="*/ 1395051 h 1592835"/>
              <a:gd name="connsiteX20" fmla="*/ 7635985 w 9662615"/>
              <a:gd name="connsiteY20" fmla="*/ 1386363 h 1592835"/>
              <a:gd name="connsiteX21" fmla="*/ 7466069 w 9662615"/>
              <a:gd name="connsiteY21" fmla="*/ 1377654 h 1592835"/>
              <a:gd name="connsiteX22" fmla="*/ 7355642 w 9662615"/>
              <a:gd name="connsiteY22" fmla="*/ 1407761 h 1592835"/>
              <a:gd name="connsiteX23" fmla="*/ 7151610 w 9662615"/>
              <a:gd name="connsiteY23" fmla="*/ 1397856 h 1592835"/>
              <a:gd name="connsiteX24" fmla="*/ 7082147 w 9662615"/>
              <a:gd name="connsiteY24" fmla="*/ 1406113 h 1592835"/>
              <a:gd name="connsiteX25" fmla="*/ 7014958 w 9662615"/>
              <a:gd name="connsiteY25" fmla="*/ 1396883 h 1592835"/>
              <a:gd name="connsiteX26" fmla="*/ 6907567 w 9662615"/>
              <a:gd name="connsiteY26" fmla="*/ 1419149 h 1592835"/>
              <a:gd name="connsiteX27" fmla="*/ 6748428 w 9662615"/>
              <a:gd name="connsiteY27" fmla="*/ 1420308 h 1592835"/>
              <a:gd name="connsiteX28" fmla="*/ 6654257 w 9662615"/>
              <a:gd name="connsiteY28" fmla="*/ 1424143 h 1592835"/>
              <a:gd name="connsiteX29" fmla="*/ 6620123 w 9662615"/>
              <a:gd name="connsiteY29" fmla="*/ 1430535 h 1592835"/>
              <a:gd name="connsiteX30" fmla="*/ 6571355 w 9662615"/>
              <a:gd name="connsiteY30" fmla="*/ 1436144 h 1592835"/>
              <a:gd name="connsiteX31" fmla="*/ 6486557 w 9662615"/>
              <a:gd name="connsiteY31" fmla="*/ 1449861 h 1592835"/>
              <a:gd name="connsiteX32" fmla="*/ 6370419 w 9662615"/>
              <a:gd name="connsiteY32" fmla="*/ 1461649 h 1592835"/>
              <a:gd name="connsiteX33" fmla="*/ 6278839 w 9662615"/>
              <a:gd name="connsiteY33" fmla="*/ 1449160 h 1592835"/>
              <a:gd name="connsiteX34" fmla="*/ 6272455 w 9662615"/>
              <a:gd name="connsiteY34" fmla="*/ 1453191 h 1592835"/>
              <a:gd name="connsiteX35" fmla="*/ 6212659 w 9662615"/>
              <a:gd name="connsiteY35" fmla="*/ 1454850 h 1592835"/>
              <a:gd name="connsiteX36" fmla="*/ 6069317 w 9662615"/>
              <a:gd name="connsiteY36" fmla="*/ 1445838 h 1592835"/>
              <a:gd name="connsiteX37" fmla="*/ 5878477 w 9662615"/>
              <a:gd name="connsiteY37" fmla="*/ 1439180 h 1592835"/>
              <a:gd name="connsiteX38" fmla="*/ 5838387 w 9662615"/>
              <a:gd name="connsiteY38" fmla="*/ 1444679 h 1592835"/>
              <a:gd name="connsiteX39" fmla="*/ 5771136 w 9662615"/>
              <a:gd name="connsiteY39" fmla="*/ 1453639 h 1592835"/>
              <a:gd name="connsiteX40" fmla="*/ 5724081 w 9662615"/>
              <a:gd name="connsiteY40" fmla="*/ 1470431 h 1592835"/>
              <a:gd name="connsiteX41" fmla="*/ 5666577 w 9662615"/>
              <a:gd name="connsiteY41" fmla="*/ 1473921 h 1592835"/>
              <a:gd name="connsiteX42" fmla="*/ 5649068 w 9662615"/>
              <a:gd name="connsiteY42" fmla="*/ 1461676 h 1592835"/>
              <a:gd name="connsiteX43" fmla="*/ 5588902 w 9662615"/>
              <a:gd name="connsiteY43" fmla="*/ 1469647 h 1592835"/>
              <a:gd name="connsiteX44" fmla="*/ 5498090 w 9662615"/>
              <a:gd name="connsiteY44" fmla="*/ 1483173 h 1592835"/>
              <a:gd name="connsiteX45" fmla="*/ 5444641 w 9662615"/>
              <a:gd name="connsiteY45" fmla="*/ 1487602 h 1592835"/>
              <a:gd name="connsiteX46" fmla="*/ 5299812 w 9662615"/>
              <a:gd name="connsiteY46" fmla="*/ 1503362 h 1592835"/>
              <a:gd name="connsiteX47" fmla="*/ 5213947 w 9662615"/>
              <a:gd name="connsiteY47" fmla="*/ 1516637 h 1592835"/>
              <a:gd name="connsiteX48" fmla="*/ 5090342 w 9662615"/>
              <a:gd name="connsiteY48" fmla="*/ 1546680 h 1592835"/>
              <a:gd name="connsiteX49" fmla="*/ 5129812 w 9662615"/>
              <a:gd name="connsiteY49" fmla="*/ 1521277 h 1592835"/>
              <a:gd name="connsiteX50" fmla="*/ 5059484 w 9662615"/>
              <a:gd name="connsiteY50" fmla="*/ 1546802 h 1592835"/>
              <a:gd name="connsiteX51" fmla="*/ 5038524 w 9662615"/>
              <a:gd name="connsiteY51" fmla="*/ 1545675 h 1592835"/>
              <a:gd name="connsiteX52" fmla="*/ 5026564 w 9662615"/>
              <a:gd name="connsiteY52" fmla="*/ 1545376 h 1592835"/>
              <a:gd name="connsiteX53" fmla="*/ 4969433 w 9662615"/>
              <a:gd name="connsiteY53" fmla="*/ 1550865 h 1592835"/>
              <a:gd name="connsiteX54" fmla="*/ 4921303 w 9662615"/>
              <a:gd name="connsiteY54" fmla="*/ 1575379 h 1592835"/>
              <a:gd name="connsiteX55" fmla="*/ 4863775 w 9662615"/>
              <a:gd name="connsiteY55" fmla="*/ 1562633 h 1592835"/>
              <a:gd name="connsiteX56" fmla="*/ 4847242 w 9662615"/>
              <a:gd name="connsiteY56" fmla="*/ 1565435 h 1592835"/>
              <a:gd name="connsiteX57" fmla="*/ 4856839 w 9662615"/>
              <a:gd name="connsiteY57" fmla="*/ 1592835 h 1592835"/>
              <a:gd name="connsiteX58" fmla="*/ 4791466 w 9662615"/>
              <a:gd name="connsiteY58" fmla="*/ 1561324 h 1592835"/>
              <a:gd name="connsiteX59" fmla="*/ 4784247 w 9662615"/>
              <a:gd name="connsiteY59" fmla="*/ 1562342 h 1592835"/>
              <a:gd name="connsiteX60" fmla="*/ 4730033 w 9662615"/>
              <a:gd name="connsiteY60" fmla="*/ 1555274 h 1592835"/>
              <a:gd name="connsiteX61" fmla="*/ 4697562 w 9662615"/>
              <a:gd name="connsiteY61" fmla="*/ 1551206 h 1592835"/>
              <a:gd name="connsiteX62" fmla="*/ 4662664 w 9662615"/>
              <a:gd name="connsiteY62" fmla="*/ 1573162 h 1592835"/>
              <a:gd name="connsiteX63" fmla="*/ 4603028 w 9662615"/>
              <a:gd name="connsiteY63" fmla="*/ 1568821 h 1592835"/>
              <a:gd name="connsiteX64" fmla="*/ 4541612 w 9662615"/>
              <a:gd name="connsiteY64" fmla="*/ 1545262 h 1592835"/>
              <a:gd name="connsiteX65" fmla="*/ 4422155 w 9662615"/>
              <a:gd name="connsiteY65" fmla="*/ 1542059 h 1592835"/>
              <a:gd name="connsiteX66" fmla="*/ 4221826 w 9662615"/>
              <a:gd name="connsiteY66" fmla="*/ 1508923 h 1592835"/>
              <a:gd name="connsiteX67" fmla="*/ 4096601 w 9662615"/>
              <a:gd name="connsiteY67" fmla="*/ 1521563 h 1592835"/>
              <a:gd name="connsiteX68" fmla="*/ 3970635 w 9662615"/>
              <a:gd name="connsiteY68" fmla="*/ 1544815 h 1592835"/>
              <a:gd name="connsiteX69" fmla="*/ 3833906 w 9662615"/>
              <a:gd name="connsiteY69" fmla="*/ 1516637 h 1592835"/>
              <a:gd name="connsiteX70" fmla="*/ 3696258 w 9662615"/>
              <a:gd name="connsiteY70" fmla="*/ 1537563 h 1592835"/>
              <a:gd name="connsiteX71" fmla="*/ 3594070 w 9662615"/>
              <a:gd name="connsiteY71" fmla="*/ 1509422 h 1592835"/>
              <a:gd name="connsiteX72" fmla="*/ 3565233 w 9662615"/>
              <a:gd name="connsiteY72" fmla="*/ 1515122 h 1592835"/>
              <a:gd name="connsiteX73" fmla="*/ 3560267 w 9662615"/>
              <a:gd name="connsiteY73" fmla="*/ 1516288 h 1592835"/>
              <a:gd name="connsiteX74" fmla="*/ 3540258 w 9662615"/>
              <a:gd name="connsiteY74" fmla="*/ 1516976 h 1592835"/>
              <a:gd name="connsiteX75" fmla="*/ 3534780 w 9662615"/>
              <a:gd name="connsiteY75" fmla="*/ 1522141 h 1592835"/>
              <a:gd name="connsiteX76" fmla="*/ 3504783 w 9662615"/>
              <a:gd name="connsiteY76" fmla="*/ 1526739 h 1592835"/>
              <a:gd name="connsiteX77" fmla="*/ 3430805 w 9662615"/>
              <a:gd name="connsiteY77" fmla="*/ 1542521 h 1592835"/>
              <a:gd name="connsiteX78" fmla="*/ 3292707 w 9662615"/>
              <a:gd name="connsiteY78" fmla="*/ 1520490 h 1592835"/>
              <a:gd name="connsiteX79" fmla="*/ 3187872 w 9662615"/>
              <a:gd name="connsiteY79" fmla="*/ 1519991 h 1592835"/>
              <a:gd name="connsiteX80" fmla="*/ 3148026 w 9662615"/>
              <a:gd name="connsiteY80" fmla="*/ 1524777 h 1592835"/>
              <a:gd name="connsiteX81" fmla="*/ 3092394 w 9662615"/>
              <a:gd name="connsiteY81" fmla="*/ 1528115 h 1592835"/>
              <a:gd name="connsiteX82" fmla="*/ 2994200 w 9662615"/>
              <a:gd name="connsiteY82" fmla="*/ 1537857 h 1592835"/>
              <a:gd name="connsiteX83" fmla="*/ 2862301 w 9662615"/>
              <a:gd name="connsiteY83" fmla="*/ 1544250 h 1592835"/>
              <a:gd name="connsiteX84" fmla="*/ 2766335 w 9662615"/>
              <a:gd name="connsiteY84" fmla="*/ 1527662 h 1592835"/>
              <a:gd name="connsiteX85" fmla="*/ 2757836 w 9662615"/>
              <a:gd name="connsiteY85" fmla="*/ 1531371 h 1592835"/>
              <a:gd name="connsiteX86" fmla="*/ 2691555 w 9662615"/>
              <a:gd name="connsiteY86" fmla="*/ 1530283 h 1592835"/>
              <a:gd name="connsiteX87" fmla="*/ 2491676 w 9662615"/>
              <a:gd name="connsiteY87" fmla="*/ 1500859 h 1592835"/>
              <a:gd name="connsiteX88" fmla="*/ 2378036 w 9662615"/>
              <a:gd name="connsiteY88" fmla="*/ 1520645 h 1592835"/>
              <a:gd name="connsiteX89" fmla="*/ 2284269 w 9662615"/>
              <a:gd name="connsiteY89" fmla="*/ 1503068 h 1592835"/>
              <a:gd name="connsiteX90" fmla="*/ 2207104 w 9662615"/>
              <a:gd name="connsiteY90" fmla="*/ 1508888 h 1592835"/>
              <a:gd name="connsiteX91" fmla="*/ 2149226 w 9662615"/>
              <a:gd name="connsiteY91" fmla="*/ 1523409 h 1592835"/>
              <a:gd name="connsiteX92" fmla="*/ 2084783 w 9662615"/>
              <a:gd name="connsiteY92" fmla="*/ 1524245 h 1592835"/>
              <a:gd name="connsiteX93" fmla="*/ 2070075 w 9662615"/>
              <a:gd name="connsiteY93" fmla="*/ 1511285 h 1592835"/>
              <a:gd name="connsiteX94" fmla="*/ 2001057 w 9662615"/>
              <a:gd name="connsiteY94" fmla="*/ 1516449 h 1592835"/>
              <a:gd name="connsiteX95" fmla="*/ 1896330 w 9662615"/>
              <a:gd name="connsiteY95" fmla="*/ 1525725 h 1592835"/>
              <a:gd name="connsiteX96" fmla="*/ 1835994 w 9662615"/>
              <a:gd name="connsiteY96" fmla="*/ 1527678 h 1592835"/>
              <a:gd name="connsiteX97" fmla="*/ 1671119 w 9662615"/>
              <a:gd name="connsiteY97" fmla="*/ 1536701 h 1592835"/>
              <a:gd name="connsiteX98" fmla="*/ 1601337 w 9662615"/>
              <a:gd name="connsiteY98" fmla="*/ 1548552 h 1592835"/>
              <a:gd name="connsiteX99" fmla="*/ 1407755 w 9662615"/>
              <a:gd name="connsiteY99" fmla="*/ 1571444 h 1592835"/>
              <a:gd name="connsiteX100" fmla="*/ 1271994 w 9662615"/>
              <a:gd name="connsiteY100" fmla="*/ 1579471 h 1592835"/>
              <a:gd name="connsiteX101" fmla="*/ 1249226 w 9662615"/>
              <a:gd name="connsiteY101" fmla="*/ 1583140 h 1592835"/>
              <a:gd name="connsiteX102" fmla="*/ 1217719 w 9662615"/>
              <a:gd name="connsiteY102" fmla="*/ 1580863 h 1592835"/>
              <a:gd name="connsiteX103" fmla="*/ 1091432 w 9662615"/>
              <a:gd name="connsiteY103" fmla="*/ 1571003 h 1592835"/>
              <a:gd name="connsiteX104" fmla="*/ 992039 w 9662615"/>
              <a:gd name="connsiteY104" fmla="*/ 1556662 h 1592835"/>
              <a:gd name="connsiteX105" fmla="*/ 868264 w 9662615"/>
              <a:gd name="connsiteY105" fmla="*/ 1566392 h 1592835"/>
              <a:gd name="connsiteX106" fmla="*/ 792765 w 9662615"/>
              <a:gd name="connsiteY106" fmla="*/ 1563102 h 1592835"/>
              <a:gd name="connsiteX107" fmla="*/ 669055 w 9662615"/>
              <a:gd name="connsiteY107" fmla="*/ 1543638 h 1592835"/>
              <a:gd name="connsiteX108" fmla="*/ 506152 w 9662615"/>
              <a:gd name="connsiteY108" fmla="*/ 1549124 h 1592835"/>
              <a:gd name="connsiteX109" fmla="*/ 472797 w 9662615"/>
              <a:gd name="connsiteY109" fmla="*/ 1568904 h 1592835"/>
              <a:gd name="connsiteX110" fmla="*/ 427864 w 9662615"/>
              <a:gd name="connsiteY110" fmla="*/ 1580848 h 1592835"/>
              <a:gd name="connsiteX111" fmla="*/ 408381 w 9662615"/>
              <a:gd name="connsiteY111" fmla="*/ 1552940 h 1592835"/>
              <a:gd name="connsiteX112" fmla="*/ 267163 w 9662615"/>
              <a:gd name="connsiteY112" fmla="*/ 1531913 h 1592835"/>
              <a:gd name="connsiteX113" fmla="*/ 196644 w 9662615"/>
              <a:gd name="connsiteY113" fmla="*/ 1524565 h 1592835"/>
              <a:gd name="connsiteX114" fmla="*/ 86819 w 9662615"/>
              <a:gd name="connsiteY114" fmla="*/ 1519517 h 1592835"/>
              <a:gd name="connsiteX115" fmla="*/ 53369 w 9662615"/>
              <a:gd name="connsiteY115" fmla="*/ 1516853 h 1592835"/>
              <a:gd name="connsiteX116" fmla="*/ 2359 w 9662615"/>
              <a:gd name="connsiteY116" fmla="*/ 1515247 h 1592835"/>
              <a:gd name="connsiteX117" fmla="*/ 0 w 9662615"/>
              <a:gd name="connsiteY117" fmla="*/ 1514932 h 1592835"/>
              <a:gd name="connsiteX118" fmla="*/ 0 w 9662615"/>
              <a:gd name="connsiteY118" fmla="*/ 0 h 1592835"/>
              <a:gd name="connsiteX0" fmla="*/ 0 w 9662615"/>
              <a:gd name="connsiteY0" fmla="*/ 0 h 1592835"/>
              <a:gd name="connsiteX1" fmla="*/ 9662615 w 9662615"/>
              <a:gd name="connsiteY1" fmla="*/ 0 h 1592835"/>
              <a:gd name="connsiteX2" fmla="*/ 9662615 w 9662615"/>
              <a:gd name="connsiteY2" fmla="*/ 1280346 h 1592835"/>
              <a:gd name="connsiteX3" fmla="*/ 9658420 w 9662615"/>
              <a:gd name="connsiteY3" fmla="*/ 1280106 h 1592835"/>
              <a:gd name="connsiteX4" fmla="*/ 9469546 w 9662615"/>
              <a:gd name="connsiteY4" fmla="*/ 1289837 h 1592835"/>
              <a:gd name="connsiteX5" fmla="*/ 9385895 w 9662615"/>
              <a:gd name="connsiteY5" fmla="*/ 1269203 h 1592835"/>
              <a:gd name="connsiteX6" fmla="*/ 9144767 w 9662615"/>
              <a:gd name="connsiteY6" fmla="*/ 1264120 h 1592835"/>
              <a:gd name="connsiteX7" fmla="*/ 8837252 w 9662615"/>
              <a:gd name="connsiteY7" fmla="*/ 1350515 h 1592835"/>
              <a:gd name="connsiteX8" fmla="*/ 8705466 w 9662615"/>
              <a:gd name="connsiteY8" fmla="*/ 1342419 h 1592835"/>
              <a:gd name="connsiteX9" fmla="*/ 8652221 w 9662615"/>
              <a:gd name="connsiteY9" fmla="*/ 1326906 h 1592835"/>
              <a:gd name="connsiteX10" fmla="*/ 8632312 w 9662615"/>
              <a:gd name="connsiteY10" fmla="*/ 1326025 h 1592835"/>
              <a:gd name="connsiteX11" fmla="*/ 8591582 w 9662615"/>
              <a:gd name="connsiteY11" fmla="*/ 1341666 h 1592835"/>
              <a:gd name="connsiteX12" fmla="*/ 8537336 w 9662615"/>
              <a:gd name="connsiteY12" fmla="*/ 1341684 h 1592835"/>
              <a:gd name="connsiteX13" fmla="*/ 8472508 w 9662615"/>
              <a:gd name="connsiteY13" fmla="*/ 1363109 h 1592835"/>
              <a:gd name="connsiteX14" fmla="*/ 8258477 w 9662615"/>
              <a:gd name="connsiteY14" fmla="*/ 1370666 h 1592835"/>
              <a:gd name="connsiteX15" fmla="*/ 8197961 w 9662615"/>
              <a:gd name="connsiteY15" fmla="*/ 1392804 h 1592835"/>
              <a:gd name="connsiteX16" fmla="*/ 8171196 w 9662615"/>
              <a:gd name="connsiteY16" fmla="*/ 1397216 h 1592835"/>
              <a:gd name="connsiteX17" fmla="*/ 8127667 w 9662615"/>
              <a:gd name="connsiteY17" fmla="*/ 1418254 h 1592835"/>
              <a:gd name="connsiteX18" fmla="*/ 7974579 w 9662615"/>
              <a:gd name="connsiteY18" fmla="*/ 1383439 h 1592835"/>
              <a:gd name="connsiteX19" fmla="*/ 7768351 w 9662615"/>
              <a:gd name="connsiteY19" fmla="*/ 1395051 h 1592835"/>
              <a:gd name="connsiteX20" fmla="*/ 7635985 w 9662615"/>
              <a:gd name="connsiteY20" fmla="*/ 1386363 h 1592835"/>
              <a:gd name="connsiteX21" fmla="*/ 7466069 w 9662615"/>
              <a:gd name="connsiteY21" fmla="*/ 1377654 h 1592835"/>
              <a:gd name="connsiteX22" fmla="*/ 7355642 w 9662615"/>
              <a:gd name="connsiteY22" fmla="*/ 1407761 h 1592835"/>
              <a:gd name="connsiteX23" fmla="*/ 7151610 w 9662615"/>
              <a:gd name="connsiteY23" fmla="*/ 1397856 h 1592835"/>
              <a:gd name="connsiteX24" fmla="*/ 7082147 w 9662615"/>
              <a:gd name="connsiteY24" fmla="*/ 1406113 h 1592835"/>
              <a:gd name="connsiteX25" fmla="*/ 7014958 w 9662615"/>
              <a:gd name="connsiteY25" fmla="*/ 1396883 h 1592835"/>
              <a:gd name="connsiteX26" fmla="*/ 6907567 w 9662615"/>
              <a:gd name="connsiteY26" fmla="*/ 1419149 h 1592835"/>
              <a:gd name="connsiteX27" fmla="*/ 6748428 w 9662615"/>
              <a:gd name="connsiteY27" fmla="*/ 1420308 h 1592835"/>
              <a:gd name="connsiteX28" fmla="*/ 6654257 w 9662615"/>
              <a:gd name="connsiteY28" fmla="*/ 1424143 h 1592835"/>
              <a:gd name="connsiteX29" fmla="*/ 6620123 w 9662615"/>
              <a:gd name="connsiteY29" fmla="*/ 1430535 h 1592835"/>
              <a:gd name="connsiteX30" fmla="*/ 6571355 w 9662615"/>
              <a:gd name="connsiteY30" fmla="*/ 1436144 h 1592835"/>
              <a:gd name="connsiteX31" fmla="*/ 6486557 w 9662615"/>
              <a:gd name="connsiteY31" fmla="*/ 1449861 h 1592835"/>
              <a:gd name="connsiteX32" fmla="*/ 6370419 w 9662615"/>
              <a:gd name="connsiteY32" fmla="*/ 1461649 h 1592835"/>
              <a:gd name="connsiteX33" fmla="*/ 6278839 w 9662615"/>
              <a:gd name="connsiteY33" fmla="*/ 1449160 h 1592835"/>
              <a:gd name="connsiteX34" fmla="*/ 6272455 w 9662615"/>
              <a:gd name="connsiteY34" fmla="*/ 1453191 h 1592835"/>
              <a:gd name="connsiteX35" fmla="*/ 6212659 w 9662615"/>
              <a:gd name="connsiteY35" fmla="*/ 1454850 h 1592835"/>
              <a:gd name="connsiteX36" fmla="*/ 6069317 w 9662615"/>
              <a:gd name="connsiteY36" fmla="*/ 1445838 h 1592835"/>
              <a:gd name="connsiteX37" fmla="*/ 5878477 w 9662615"/>
              <a:gd name="connsiteY37" fmla="*/ 1439180 h 1592835"/>
              <a:gd name="connsiteX38" fmla="*/ 5838387 w 9662615"/>
              <a:gd name="connsiteY38" fmla="*/ 1444679 h 1592835"/>
              <a:gd name="connsiteX39" fmla="*/ 5771136 w 9662615"/>
              <a:gd name="connsiteY39" fmla="*/ 1453639 h 1592835"/>
              <a:gd name="connsiteX40" fmla="*/ 5724081 w 9662615"/>
              <a:gd name="connsiteY40" fmla="*/ 1470431 h 1592835"/>
              <a:gd name="connsiteX41" fmla="*/ 5666577 w 9662615"/>
              <a:gd name="connsiteY41" fmla="*/ 1473921 h 1592835"/>
              <a:gd name="connsiteX42" fmla="*/ 5649068 w 9662615"/>
              <a:gd name="connsiteY42" fmla="*/ 1461676 h 1592835"/>
              <a:gd name="connsiteX43" fmla="*/ 5588902 w 9662615"/>
              <a:gd name="connsiteY43" fmla="*/ 1469647 h 1592835"/>
              <a:gd name="connsiteX44" fmla="*/ 5498090 w 9662615"/>
              <a:gd name="connsiteY44" fmla="*/ 1483173 h 1592835"/>
              <a:gd name="connsiteX45" fmla="*/ 5444641 w 9662615"/>
              <a:gd name="connsiteY45" fmla="*/ 1487602 h 1592835"/>
              <a:gd name="connsiteX46" fmla="*/ 5299812 w 9662615"/>
              <a:gd name="connsiteY46" fmla="*/ 1503362 h 1592835"/>
              <a:gd name="connsiteX47" fmla="*/ 5213947 w 9662615"/>
              <a:gd name="connsiteY47" fmla="*/ 1516637 h 1592835"/>
              <a:gd name="connsiteX48" fmla="*/ 5090342 w 9662615"/>
              <a:gd name="connsiteY48" fmla="*/ 1546680 h 1592835"/>
              <a:gd name="connsiteX49" fmla="*/ 5129812 w 9662615"/>
              <a:gd name="connsiteY49" fmla="*/ 1521277 h 1592835"/>
              <a:gd name="connsiteX50" fmla="*/ 5059484 w 9662615"/>
              <a:gd name="connsiteY50" fmla="*/ 1546802 h 1592835"/>
              <a:gd name="connsiteX51" fmla="*/ 5038524 w 9662615"/>
              <a:gd name="connsiteY51" fmla="*/ 1545675 h 1592835"/>
              <a:gd name="connsiteX52" fmla="*/ 5026564 w 9662615"/>
              <a:gd name="connsiteY52" fmla="*/ 1545376 h 1592835"/>
              <a:gd name="connsiteX53" fmla="*/ 4969433 w 9662615"/>
              <a:gd name="connsiteY53" fmla="*/ 1550865 h 1592835"/>
              <a:gd name="connsiteX54" fmla="*/ 4921303 w 9662615"/>
              <a:gd name="connsiteY54" fmla="*/ 1575379 h 1592835"/>
              <a:gd name="connsiteX55" fmla="*/ 4863775 w 9662615"/>
              <a:gd name="connsiteY55" fmla="*/ 1562633 h 1592835"/>
              <a:gd name="connsiteX56" fmla="*/ 4847242 w 9662615"/>
              <a:gd name="connsiteY56" fmla="*/ 1565435 h 1592835"/>
              <a:gd name="connsiteX57" fmla="*/ 4856839 w 9662615"/>
              <a:gd name="connsiteY57" fmla="*/ 1592835 h 1592835"/>
              <a:gd name="connsiteX58" fmla="*/ 4791466 w 9662615"/>
              <a:gd name="connsiteY58" fmla="*/ 1561324 h 1592835"/>
              <a:gd name="connsiteX59" fmla="*/ 4784247 w 9662615"/>
              <a:gd name="connsiteY59" fmla="*/ 1562342 h 1592835"/>
              <a:gd name="connsiteX60" fmla="*/ 4735334 w 9662615"/>
              <a:gd name="connsiteY60" fmla="*/ 1581778 h 1592835"/>
              <a:gd name="connsiteX61" fmla="*/ 4697562 w 9662615"/>
              <a:gd name="connsiteY61" fmla="*/ 1551206 h 1592835"/>
              <a:gd name="connsiteX62" fmla="*/ 4662664 w 9662615"/>
              <a:gd name="connsiteY62" fmla="*/ 1573162 h 1592835"/>
              <a:gd name="connsiteX63" fmla="*/ 4603028 w 9662615"/>
              <a:gd name="connsiteY63" fmla="*/ 1568821 h 1592835"/>
              <a:gd name="connsiteX64" fmla="*/ 4541612 w 9662615"/>
              <a:gd name="connsiteY64" fmla="*/ 1545262 h 1592835"/>
              <a:gd name="connsiteX65" fmla="*/ 4422155 w 9662615"/>
              <a:gd name="connsiteY65" fmla="*/ 1542059 h 1592835"/>
              <a:gd name="connsiteX66" fmla="*/ 4221826 w 9662615"/>
              <a:gd name="connsiteY66" fmla="*/ 1508923 h 1592835"/>
              <a:gd name="connsiteX67" fmla="*/ 4096601 w 9662615"/>
              <a:gd name="connsiteY67" fmla="*/ 1521563 h 1592835"/>
              <a:gd name="connsiteX68" fmla="*/ 3970635 w 9662615"/>
              <a:gd name="connsiteY68" fmla="*/ 1544815 h 1592835"/>
              <a:gd name="connsiteX69" fmla="*/ 3833906 w 9662615"/>
              <a:gd name="connsiteY69" fmla="*/ 1516637 h 1592835"/>
              <a:gd name="connsiteX70" fmla="*/ 3696258 w 9662615"/>
              <a:gd name="connsiteY70" fmla="*/ 1537563 h 1592835"/>
              <a:gd name="connsiteX71" fmla="*/ 3594070 w 9662615"/>
              <a:gd name="connsiteY71" fmla="*/ 1509422 h 1592835"/>
              <a:gd name="connsiteX72" fmla="*/ 3565233 w 9662615"/>
              <a:gd name="connsiteY72" fmla="*/ 1515122 h 1592835"/>
              <a:gd name="connsiteX73" fmla="*/ 3560267 w 9662615"/>
              <a:gd name="connsiteY73" fmla="*/ 1516288 h 1592835"/>
              <a:gd name="connsiteX74" fmla="*/ 3540258 w 9662615"/>
              <a:gd name="connsiteY74" fmla="*/ 1516976 h 1592835"/>
              <a:gd name="connsiteX75" fmla="*/ 3534780 w 9662615"/>
              <a:gd name="connsiteY75" fmla="*/ 1522141 h 1592835"/>
              <a:gd name="connsiteX76" fmla="*/ 3504783 w 9662615"/>
              <a:gd name="connsiteY76" fmla="*/ 1526739 h 1592835"/>
              <a:gd name="connsiteX77" fmla="*/ 3430805 w 9662615"/>
              <a:gd name="connsiteY77" fmla="*/ 1542521 h 1592835"/>
              <a:gd name="connsiteX78" fmla="*/ 3292707 w 9662615"/>
              <a:gd name="connsiteY78" fmla="*/ 1520490 h 1592835"/>
              <a:gd name="connsiteX79" fmla="*/ 3187872 w 9662615"/>
              <a:gd name="connsiteY79" fmla="*/ 1519991 h 1592835"/>
              <a:gd name="connsiteX80" fmla="*/ 3148026 w 9662615"/>
              <a:gd name="connsiteY80" fmla="*/ 1524777 h 1592835"/>
              <a:gd name="connsiteX81" fmla="*/ 3092394 w 9662615"/>
              <a:gd name="connsiteY81" fmla="*/ 1528115 h 1592835"/>
              <a:gd name="connsiteX82" fmla="*/ 2994200 w 9662615"/>
              <a:gd name="connsiteY82" fmla="*/ 1537857 h 1592835"/>
              <a:gd name="connsiteX83" fmla="*/ 2862301 w 9662615"/>
              <a:gd name="connsiteY83" fmla="*/ 1544250 h 1592835"/>
              <a:gd name="connsiteX84" fmla="*/ 2766335 w 9662615"/>
              <a:gd name="connsiteY84" fmla="*/ 1527662 h 1592835"/>
              <a:gd name="connsiteX85" fmla="*/ 2757836 w 9662615"/>
              <a:gd name="connsiteY85" fmla="*/ 1531371 h 1592835"/>
              <a:gd name="connsiteX86" fmla="*/ 2691555 w 9662615"/>
              <a:gd name="connsiteY86" fmla="*/ 1530283 h 1592835"/>
              <a:gd name="connsiteX87" fmla="*/ 2491676 w 9662615"/>
              <a:gd name="connsiteY87" fmla="*/ 1500859 h 1592835"/>
              <a:gd name="connsiteX88" fmla="*/ 2378036 w 9662615"/>
              <a:gd name="connsiteY88" fmla="*/ 1520645 h 1592835"/>
              <a:gd name="connsiteX89" fmla="*/ 2284269 w 9662615"/>
              <a:gd name="connsiteY89" fmla="*/ 1503068 h 1592835"/>
              <a:gd name="connsiteX90" fmla="*/ 2207104 w 9662615"/>
              <a:gd name="connsiteY90" fmla="*/ 1508888 h 1592835"/>
              <a:gd name="connsiteX91" fmla="*/ 2149226 w 9662615"/>
              <a:gd name="connsiteY91" fmla="*/ 1523409 h 1592835"/>
              <a:gd name="connsiteX92" fmla="*/ 2084783 w 9662615"/>
              <a:gd name="connsiteY92" fmla="*/ 1524245 h 1592835"/>
              <a:gd name="connsiteX93" fmla="*/ 2070075 w 9662615"/>
              <a:gd name="connsiteY93" fmla="*/ 1511285 h 1592835"/>
              <a:gd name="connsiteX94" fmla="*/ 2001057 w 9662615"/>
              <a:gd name="connsiteY94" fmla="*/ 1516449 h 1592835"/>
              <a:gd name="connsiteX95" fmla="*/ 1896330 w 9662615"/>
              <a:gd name="connsiteY95" fmla="*/ 1525725 h 1592835"/>
              <a:gd name="connsiteX96" fmla="*/ 1835994 w 9662615"/>
              <a:gd name="connsiteY96" fmla="*/ 1527678 h 1592835"/>
              <a:gd name="connsiteX97" fmla="*/ 1671119 w 9662615"/>
              <a:gd name="connsiteY97" fmla="*/ 1536701 h 1592835"/>
              <a:gd name="connsiteX98" fmla="*/ 1601337 w 9662615"/>
              <a:gd name="connsiteY98" fmla="*/ 1548552 h 1592835"/>
              <a:gd name="connsiteX99" fmla="*/ 1407755 w 9662615"/>
              <a:gd name="connsiteY99" fmla="*/ 1571444 h 1592835"/>
              <a:gd name="connsiteX100" fmla="*/ 1271994 w 9662615"/>
              <a:gd name="connsiteY100" fmla="*/ 1579471 h 1592835"/>
              <a:gd name="connsiteX101" fmla="*/ 1249226 w 9662615"/>
              <a:gd name="connsiteY101" fmla="*/ 1583140 h 1592835"/>
              <a:gd name="connsiteX102" fmla="*/ 1217719 w 9662615"/>
              <a:gd name="connsiteY102" fmla="*/ 1580863 h 1592835"/>
              <a:gd name="connsiteX103" fmla="*/ 1091432 w 9662615"/>
              <a:gd name="connsiteY103" fmla="*/ 1571003 h 1592835"/>
              <a:gd name="connsiteX104" fmla="*/ 992039 w 9662615"/>
              <a:gd name="connsiteY104" fmla="*/ 1556662 h 1592835"/>
              <a:gd name="connsiteX105" fmla="*/ 868264 w 9662615"/>
              <a:gd name="connsiteY105" fmla="*/ 1566392 h 1592835"/>
              <a:gd name="connsiteX106" fmla="*/ 792765 w 9662615"/>
              <a:gd name="connsiteY106" fmla="*/ 1563102 h 1592835"/>
              <a:gd name="connsiteX107" fmla="*/ 669055 w 9662615"/>
              <a:gd name="connsiteY107" fmla="*/ 1543638 h 1592835"/>
              <a:gd name="connsiteX108" fmla="*/ 506152 w 9662615"/>
              <a:gd name="connsiteY108" fmla="*/ 1549124 h 1592835"/>
              <a:gd name="connsiteX109" fmla="*/ 472797 w 9662615"/>
              <a:gd name="connsiteY109" fmla="*/ 1568904 h 1592835"/>
              <a:gd name="connsiteX110" fmla="*/ 427864 w 9662615"/>
              <a:gd name="connsiteY110" fmla="*/ 1580848 h 1592835"/>
              <a:gd name="connsiteX111" fmla="*/ 408381 w 9662615"/>
              <a:gd name="connsiteY111" fmla="*/ 1552940 h 1592835"/>
              <a:gd name="connsiteX112" fmla="*/ 267163 w 9662615"/>
              <a:gd name="connsiteY112" fmla="*/ 1531913 h 1592835"/>
              <a:gd name="connsiteX113" fmla="*/ 196644 w 9662615"/>
              <a:gd name="connsiteY113" fmla="*/ 1524565 h 1592835"/>
              <a:gd name="connsiteX114" fmla="*/ 86819 w 9662615"/>
              <a:gd name="connsiteY114" fmla="*/ 1519517 h 1592835"/>
              <a:gd name="connsiteX115" fmla="*/ 53369 w 9662615"/>
              <a:gd name="connsiteY115" fmla="*/ 1516853 h 1592835"/>
              <a:gd name="connsiteX116" fmla="*/ 2359 w 9662615"/>
              <a:gd name="connsiteY116" fmla="*/ 1515247 h 1592835"/>
              <a:gd name="connsiteX117" fmla="*/ 0 w 9662615"/>
              <a:gd name="connsiteY117" fmla="*/ 1514932 h 1592835"/>
              <a:gd name="connsiteX118" fmla="*/ 0 w 9662615"/>
              <a:gd name="connsiteY118" fmla="*/ 0 h 1592835"/>
              <a:gd name="connsiteX0" fmla="*/ 0 w 9662615"/>
              <a:gd name="connsiteY0" fmla="*/ 0 h 1692226"/>
              <a:gd name="connsiteX1" fmla="*/ 9662615 w 9662615"/>
              <a:gd name="connsiteY1" fmla="*/ 0 h 1692226"/>
              <a:gd name="connsiteX2" fmla="*/ 9662615 w 9662615"/>
              <a:gd name="connsiteY2" fmla="*/ 1280346 h 1692226"/>
              <a:gd name="connsiteX3" fmla="*/ 9658420 w 9662615"/>
              <a:gd name="connsiteY3" fmla="*/ 1280106 h 1692226"/>
              <a:gd name="connsiteX4" fmla="*/ 9469546 w 9662615"/>
              <a:gd name="connsiteY4" fmla="*/ 1289837 h 1692226"/>
              <a:gd name="connsiteX5" fmla="*/ 9385895 w 9662615"/>
              <a:gd name="connsiteY5" fmla="*/ 1269203 h 1692226"/>
              <a:gd name="connsiteX6" fmla="*/ 9144767 w 9662615"/>
              <a:gd name="connsiteY6" fmla="*/ 1264120 h 1692226"/>
              <a:gd name="connsiteX7" fmla="*/ 8837252 w 9662615"/>
              <a:gd name="connsiteY7" fmla="*/ 1350515 h 1692226"/>
              <a:gd name="connsiteX8" fmla="*/ 8705466 w 9662615"/>
              <a:gd name="connsiteY8" fmla="*/ 1342419 h 1692226"/>
              <a:gd name="connsiteX9" fmla="*/ 8652221 w 9662615"/>
              <a:gd name="connsiteY9" fmla="*/ 1326906 h 1692226"/>
              <a:gd name="connsiteX10" fmla="*/ 8632312 w 9662615"/>
              <a:gd name="connsiteY10" fmla="*/ 1326025 h 1692226"/>
              <a:gd name="connsiteX11" fmla="*/ 8591582 w 9662615"/>
              <a:gd name="connsiteY11" fmla="*/ 1341666 h 1692226"/>
              <a:gd name="connsiteX12" fmla="*/ 8537336 w 9662615"/>
              <a:gd name="connsiteY12" fmla="*/ 1341684 h 1692226"/>
              <a:gd name="connsiteX13" fmla="*/ 8472508 w 9662615"/>
              <a:gd name="connsiteY13" fmla="*/ 1363109 h 1692226"/>
              <a:gd name="connsiteX14" fmla="*/ 8258477 w 9662615"/>
              <a:gd name="connsiteY14" fmla="*/ 1370666 h 1692226"/>
              <a:gd name="connsiteX15" fmla="*/ 8197961 w 9662615"/>
              <a:gd name="connsiteY15" fmla="*/ 1392804 h 1692226"/>
              <a:gd name="connsiteX16" fmla="*/ 8171196 w 9662615"/>
              <a:gd name="connsiteY16" fmla="*/ 1397216 h 1692226"/>
              <a:gd name="connsiteX17" fmla="*/ 8127667 w 9662615"/>
              <a:gd name="connsiteY17" fmla="*/ 1418254 h 1692226"/>
              <a:gd name="connsiteX18" fmla="*/ 7974579 w 9662615"/>
              <a:gd name="connsiteY18" fmla="*/ 1383439 h 1692226"/>
              <a:gd name="connsiteX19" fmla="*/ 7768351 w 9662615"/>
              <a:gd name="connsiteY19" fmla="*/ 1395051 h 1692226"/>
              <a:gd name="connsiteX20" fmla="*/ 7635985 w 9662615"/>
              <a:gd name="connsiteY20" fmla="*/ 1386363 h 1692226"/>
              <a:gd name="connsiteX21" fmla="*/ 7466069 w 9662615"/>
              <a:gd name="connsiteY21" fmla="*/ 1377654 h 1692226"/>
              <a:gd name="connsiteX22" fmla="*/ 7355642 w 9662615"/>
              <a:gd name="connsiteY22" fmla="*/ 1407761 h 1692226"/>
              <a:gd name="connsiteX23" fmla="*/ 7151610 w 9662615"/>
              <a:gd name="connsiteY23" fmla="*/ 1397856 h 1692226"/>
              <a:gd name="connsiteX24" fmla="*/ 7082147 w 9662615"/>
              <a:gd name="connsiteY24" fmla="*/ 1406113 h 1692226"/>
              <a:gd name="connsiteX25" fmla="*/ 7014958 w 9662615"/>
              <a:gd name="connsiteY25" fmla="*/ 1396883 h 1692226"/>
              <a:gd name="connsiteX26" fmla="*/ 6907567 w 9662615"/>
              <a:gd name="connsiteY26" fmla="*/ 1419149 h 1692226"/>
              <a:gd name="connsiteX27" fmla="*/ 6748428 w 9662615"/>
              <a:gd name="connsiteY27" fmla="*/ 1420308 h 1692226"/>
              <a:gd name="connsiteX28" fmla="*/ 6654257 w 9662615"/>
              <a:gd name="connsiteY28" fmla="*/ 1424143 h 1692226"/>
              <a:gd name="connsiteX29" fmla="*/ 6620123 w 9662615"/>
              <a:gd name="connsiteY29" fmla="*/ 1430535 h 1692226"/>
              <a:gd name="connsiteX30" fmla="*/ 6571355 w 9662615"/>
              <a:gd name="connsiteY30" fmla="*/ 1436144 h 1692226"/>
              <a:gd name="connsiteX31" fmla="*/ 6486557 w 9662615"/>
              <a:gd name="connsiteY31" fmla="*/ 1449861 h 1692226"/>
              <a:gd name="connsiteX32" fmla="*/ 6370419 w 9662615"/>
              <a:gd name="connsiteY32" fmla="*/ 1461649 h 1692226"/>
              <a:gd name="connsiteX33" fmla="*/ 6278839 w 9662615"/>
              <a:gd name="connsiteY33" fmla="*/ 1449160 h 1692226"/>
              <a:gd name="connsiteX34" fmla="*/ 6272455 w 9662615"/>
              <a:gd name="connsiteY34" fmla="*/ 1453191 h 1692226"/>
              <a:gd name="connsiteX35" fmla="*/ 6212659 w 9662615"/>
              <a:gd name="connsiteY35" fmla="*/ 1454850 h 1692226"/>
              <a:gd name="connsiteX36" fmla="*/ 6069317 w 9662615"/>
              <a:gd name="connsiteY36" fmla="*/ 1445838 h 1692226"/>
              <a:gd name="connsiteX37" fmla="*/ 5878477 w 9662615"/>
              <a:gd name="connsiteY37" fmla="*/ 1439180 h 1692226"/>
              <a:gd name="connsiteX38" fmla="*/ 5838387 w 9662615"/>
              <a:gd name="connsiteY38" fmla="*/ 1444679 h 1692226"/>
              <a:gd name="connsiteX39" fmla="*/ 5771136 w 9662615"/>
              <a:gd name="connsiteY39" fmla="*/ 1453639 h 1692226"/>
              <a:gd name="connsiteX40" fmla="*/ 5724081 w 9662615"/>
              <a:gd name="connsiteY40" fmla="*/ 1470431 h 1692226"/>
              <a:gd name="connsiteX41" fmla="*/ 5666577 w 9662615"/>
              <a:gd name="connsiteY41" fmla="*/ 1473921 h 1692226"/>
              <a:gd name="connsiteX42" fmla="*/ 5649068 w 9662615"/>
              <a:gd name="connsiteY42" fmla="*/ 1461676 h 1692226"/>
              <a:gd name="connsiteX43" fmla="*/ 5588902 w 9662615"/>
              <a:gd name="connsiteY43" fmla="*/ 1469647 h 1692226"/>
              <a:gd name="connsiteX44" fmla="*/ 5498090 w 9662615"/>
              <a:gd name="connsiteY44" fmla="*/ 1483173 h 1692226"/>
              <a:gd name="connsiteX45" fmla="*/ 5444641 w 9662615"/>
              <a:gd name="connsiteY45" fmla="*/ 1487602 h 1692226"/>
              <a:gd name="connsiteX46" fmla="*/ 5299812 w 9662615"/>
              <a:gd name="connsiteY46" fmla="*/ 1503362 h 1692226"/>
              <a:gd name="connsiteX47" fmla="*/ 5213947 w 9662615"/>
              <a:gd name="connsiteY47" fmla="*/ 1516637 h 1692226"/>
              <a:gd name="connsiteX48" fmla="*/ 5090342 w 9662615"/>
              <a:gd name="connsiteY48" fmla="*/ 1546680 h 1692226"/>
              <a:gd name="connsiteX49" fmla="*/ 5129812 w 9662615"/>
              <a:gd name="connsiteY49" fmla="*/ 1521277 h 1692226"/>
              <a:gd name="connsiteX50" fmla="*/ 5059484 w 9662615"/>
              <a:gd name="connsiteY50" fmla="*/ 1546802 h 1692226"/>
              <a:gd name="connsiteX51" fmla="*/ 5038524 w 9662615"/>
              <a:gd name="connsiteY51" fmla="*/ 1545675 h 1692226"/>
              <a:gd name="connsiteX52" fmla="*/ 5026564 w 9662615"/>
              <a:gd name="connsiteY52" fmla="*/ 1545376 h 1692226"/>
              <a:gd name="connsiteX53" fmla="*/ 4969433 w 9662615"/>
              <a:gd name="connsiteY53" fmla="*/ 1550865 h 1692226"/>
              <a:gd name="connsiteX54" fmla="*/ 4921303 w 9662615"/>
              <a:gd name="connsiteY54" fmla="*/ 1575379 h 1692226"/>
              <a:gd name="connsiteX55" fmla="*/ 4863775 w 9662615"/>
              <a:gd name="connsiteY55" fmla="*/ 1562633 h 1692226"/>
              <a:gd name="connsiteX56" fmla="*/ 4847242 w 9662615"/>
              <a:gd name="connsiteY56" fmla="*/ 1565435 h 1692226"/>
              <a:gd name="connsiteX57" fmla="*/ 4809131 w 9662615"/>
              <a:gd name="connsiteY57" fmla="*/ 1692226 h 1692226"/>
              <a:gd name="connsiteX58" fmla="*/ 4791466 w 9662615"/>
              <a:gd name="connsiteY58" fmla="*/ 1561324 h 1692226"/>
              <a:gd name="connsiteX59" fmla="*/ 4784247 w 9662615"/>
              <a:gd name="connsiteY59" fmla="*/ 1562342 h 1692226"/>
              <a:gd name="connsiteX60" fmla="*/ 4735334 w 9662615"/>
              <a:gd name="connsiteY60" fmla="*/ 1581778 h 1692226"/>
              <a:gd name="connsiteX61" fmla="*/ 4697562 w 9662615"/>
              <a:gd name="connsiteY61" fmla="*/ 1551206 h 1692226"/>
              <a:gd name="connsiteX62" fmla="*/ 4662664 w 9662615"/>
              <a:gd name="connsiteY62" fmla="*/ 1573162 h 1692226"/>
              <a:gd name="connsiteX63" fmla="*/ 4603028 w 9662615"/>
              <a:gd name="connsiteY63" fmla="*/ 1568821 h 1692226"/>
              <a:gd name="connsiteX64" fmla="*/ 4541612 w 9662615"/>
              <a:gd name="connsiteY64" fmla="*/ 1545262 h 1692226"/>
              <a:gd name="connsiteX65" fmla="*/ 4422155 w 9662615"/>
              <a:gd name="connsiteY65" fmla="*/ 1542059 h 1692226"/>
              <a:gd name="connsiteX66" fmla="*/ 4221826 w 9662615"/>
              <a:gd name="connsiteY66" fmla="*/ 1508923 h 1692226"/>
              <a:gd name="connsiteX67" fmla="*/ 4096601 w 9662615"/>
              <a:gd name="connsiteY67" fmla="*/ 1521563 h 1692226"/>
              <a:gd name="connsiteX68" fmla="*/ 3970635 w 9662615"/>
              <a:gd name="connsiteY68" fmla="*/ 1544815 h 1692226"/>
              <a:gd name="connsiteX69" fmla="*/ 3833906 w 9662615"/>
              <a:gd name="connsiteY69" fmla="*/ 1516637 h 1692226"/>
              <a:gd name="connsiteX70" fmla="*/ 3696258 w 9662615"/>
              <a:gd name="connsiteY70" fmla="*/ 1537563 h 1692226"/>
              <a:gd name="connsiteX71" fmla="*/ 3594070 w 9662615"/>
              <a:gd name="connsiteY71" fmla="*/ 1509422 h 1692226"/>
              <a:gd name="connsiteX72" fmla="*/ 3565233 w 9662615"/>
              <a:gd name="connsiteY72" fmla="*/ 1515122 h 1692226"/>
              <a:gd name="connsiteX73" fmla="*/ 3560267 w 9662615"/>
              <a:gd name="connsiteY73" fmla="*/ 1516288 h 1692226"/>
              <a:gd name="connsiteX74" fmla="*/ 3540258 w 9662615"/>
              <a:gd name="connsiteY74" fmla="*/ 1516976 h 1692226"/>
              <a:gd name="connsiteX75" fmla="*/ 3534780 w 9662615"/>
              <a:gd name="connsiteY75" fmla="*/ 1522141 h 1692226"/>
              <a:gd name="connsiteX76" fmla="*/ 3504783 w 9662615"/>
              <a:gd name="connsiteY76" fmla="*/ 1526739 h 1692226"/>
              <a:gd name="connsiteX77" fmla="*/ 3430805 w 9662615"/>
              <a:gd name="connsiteY77" fmla="*/ 1542521 h 1692226"/>
              <a:gd name="connsiteX78" fmla="*/ 3292707 w 9662615"/>
              <a:gd name="connsiteY78" fmla="*/ 1520490 h 1692226"/>
              <a:gd name="connsiteX79" fmla="*/ 3187872 w 9662615"/>
              <a:gd name="connsiteY79" fmla="*/ 1519991 h 1692226"/>
              <a:gd name="connsiteX80" fmla="*/ 3148026 w 9662615"/>
              <a:gd name="connsiteY80" fmla="*/ 1524777 h 1692226"/>
              <a:gd name="connsiteX81" fmla="*/ 3092394 w 9662615"/>
              <a:gd name="connsiteY81" fmla="*/ 1528115 h 1692226"/>
              <a:gd name="connsiteX82" fmla="*/ 2994200 w 9662615"/>
              <a:gd name="connsiteY82" fmla="*/ 1537857 h 1692226"/>
              <a:gd name="connsiteX83" fmla="*/ 2862301 w 9662615"/>
              <a:gd name="connsiteY83" fmla="*/ 1544250 h 1692226"/>
              <a:gd name="connsiteX84" fmla="*/ 2766335 w 9662615"/>
              <a:gd name="connsiteY84" fmla="*/ 1527662 h 1692226"/>
              <a:gd name="connsiteX85" fmla="*/ 2757836 w 9662615"/>
              <a:gd name="connsiteY85" fmla="*/ 1531371 h 1692226"/>
              <a:gd name="connsiteX86" fmla="*/ 2691555 w 9662615"/>
              <a:gd name="connsiteY86" fmla="*/ 1530283 h 1692226"/>
              <a:gd name="connsiteX87" fmla="*/ 2491676 w 9662615"/>
              <a:gd name="connsiteY87" fmla="*/ 1500859 h 1692226"/>
              <a:gd name="connsiteX88" fmla="*/ 2378036 w 9662615"/>
              <a:gd name="connsiteY88" fmla="*/ 1520645 h 1692226"/>
              <a:gd name="connsiteX89" fmla="*/ 2284269 w 9662615"/>
              <a:gd name="connsiteY89" fmla="*/ 1503068 h 1692226"/>
              <a:gd name="connsiteX90" fmla="*/ 2207104 w 9662615"/>
              <a:gd name="connsiteY90" fmla="*/ 1508888 h 1692226"/>
              <a:gd name="connsiteX91" fmla="*/ 2149226 w 9662615"/>
              <a:gd name="connsiteY91" fmla="*/ 1523409 h 1692226"/>
              <a:gd name="connsiteX92" fmla="*/ 2084783 w 9662615"/>
              <a:gd name="connsiteY92" fmla="*/ 1524245 h 1692226"/>
              <a:gd name="connsiteX93" fmla="*/ 2070075 w 9662615"/>
              <a:gd name="connsiteY93" fmla="*/ 1511285 h 1692226"/>
              <a:gd name="connsiteX94" fmla="*/ 2001057 w 9662615"/>
              <a:gd name="connsiteY94" fmla="*/ 1516449 h 1692226"/>
              <a:gd name="connsiteX95" fmla="*/ 1896330 w 9662615"/>
              <a:gd name="connsiteY95" fmla="*/ 1525725 h 1692226"/>
              <a:gd name="connsiteX96" fmla="*/ 1835994 w 9662615"/>
              <a:gd name="connsiteY96" fmla="*/ 1527678 h 1692226"/>
              <a:gd name="connsiteX97" fmla="*/ 1671119 w 9662615"/>
              <a:gd name="connsiteY97" fmla="*/ 1536701 h 1692226"/>
              <a:gd name="connsiteX98" fmla="*/ 1601337 w 9662615"/>
              <a:gd name="connsiteY98" fmla="*/ 1548552 h 1692226"/>
              <a:gd name="connsiteX99" fmla="*/ 1407755 w 9662615"/>
              <a:gd name="connsiteY99" fmla="*/ 1571444 h 1692226"/>
              <a:gd name="connsiteX100" fmla="*/ 1271994 w 9662615"/>
              <a:gd name="connsiteY100" fmla="*/ 1579471 h 1692226"/>
              <a:gd name="connsiteX101" fmla="*/ 1249226 w 9662615"/>
              <a:gd name="connsiteY101" fmla="*/ 1583140 h 1692226"/>
              <a:gd name="connsiteX102" fmla="*/ 1217719 w 9662615"/>
              <a:gd name="connsiteY102" fmla="*/ 1580863 h 1692226"/>
              <a:gd name="connsiteX103" fmla="*/ 1091432 w 9662615"/>
              <a:gd name="connsiteY103" fmla="*/ 1571003 h 1692226"/>
              <a:gd name="connsiteX104" fmla="*/ 992039 w 9662615"/>
              <a:gd name="connsiteY104" fmla="*/ 1556662 h 1692226"/>
              <a:gd name="connsiteX105" fmla="*/ 868264 w 9662615"/>
              <a:gd name="connsiteY105" fmla="*/ 1566392 h 1692226"/>
              <a:gd name="connsiteX106" fmla="*/ 792765 w 9662615"/>
              <a:gd name="connsiteY106" fmla="*/ 1563102 h 1692226"/>
              <a:gd name="connsiteX107" fmla="*/ 669055 w 9662615"/>
              <a:gd name="connsiteY107" fmla="*/ 1543638 h 1692226"/>
              <a:gd name="connsiteX108" fmla="*/ 506152 w 9662615"/>
              <a:gd name="connsiteY108" fmla="*/ 1549124 h 1692226"/>
              <a:gd name="connsiteX109" fmla="*/ 472797 w 9662615"/>
              <a:gd name="connsiteY109" fmla="*/ 1568904 h 1692226"/>
              <a:gd name="connsiteX110" fmla="*/ 427864 w 9662615"/>
              <a:gd name="connsiteY110" fmla="*/ 1580848 h 1692226"/>
              <a:gd name="connsiteX111" fmla="*/ 408381 w 9662615"/>
              <a:gd name="connsiteY111" fmla="*/ 1552940 h 1692226"/>
              <a:gd name="connsiteX112" fmla="*/ 267163 w 9662615"/>
              <a:gd name="connsiteY112" fmla="*/ 1531913 h 1692226"/>
              <a:gd name="connsiteX113" fmla="*/ 196644 w 9662615"/>
              <a:gd name="connsiteY113" fmla="*/ 1524565 h 1692226"/>
              <a:gd name="connsiteX114" fmla="*/ 86819 w 9662615"/>
              <a:gd name="connsiteY114" fmla="*/ 1519517 h 1692226"/>
              <a:gd name="connsiteX115" fmla="*/ 53369 w 9662615"/>
              <a:gd name="connsiteY115" fmla="*/ 1516853 h 1692226"/>
              <a:gd name="connsiteX116" fmla="*/ 2359 w 9662615"/>
              <a:gd name="connsiteY116" fmla="*/ 1515247 h 1692226"/>
              <a:gd name="connsiteX117" fmla="*/ 0 w 9662615"/>
              <a:gd name="connsiteY117" fmla="*/ 1514932 h 1692226"/>
              <a:gd name="connsiteX118" fmla="*/ 0 w 9662615"/>
              <a:gd name="connsiteY118" fmla="*/ 0 h 1692226"/>
              <a:gd name="connsiteX0" fmla="*/ 0 w 9662615"/>
              <a:gd name="connsiteY0" fmla="*/ 0 h 1692226"/>
              <a:gd name="connsiteX1" fmla="*/ 9662615 w 9662615"/>
              <a:gd name="connsiteY1" fmla="*/ 0 h 1692226"/>
              <a:gd name="connsiteX2" fmla="*/ 9662615 w 9662615"/>
              <a:gd name="connsiteY2" fmla="*/ 1280346 h 1692226"/>
              <a:gd name="connsiteX3" fmla="*/ 9658420 w 9662615"/>
              <a:gd name="connsiteY3" fmla="*/ 1280106 h 1692226"/>
              <a:gd name="connsiteX4" fmla="*/ 9469546 w 9662615"/>
              <a:gd name="connsiteY4" fmla="*/ 1289837 h 1692226"/>
              <a:gd name="connsiteX5" fmla="*/ 9385895 w 9662615"/>
              <a:gd name="connsiteY5" fmla="*/ 1269203 h 1692226"/>
              <a:gd name="connsiteX6" fmla="*/ 9144767 w 9662615"/>
              <a:gd name="connsiteY6" fmla="*/ 1264120 h 1692226"/>
              <a:gd name="connsiteX7" fmla="*/ 8837252 w 9662615"/>
              <a:gd name="connsiteY7" fmla="*/ 1350515 h 1692226"/>
              <a:gd name="connsiteX8" fmla="*/ 8705466 w 9662615"/>
              <a:gd name="connsiteY8" fmla="*/ 1342419 h 1692226"/>
              <a:gd name="connsiteX9" fmla="*/ 8652221 w 9662615"/>
              <a:gd name="connsiteY9" fmla="*/ 1326906 h 1692226"/>
              <a:gd name="connsiteX10" fmla="*/ 8632312 w 9662615"/>
              <a:gd name="connsiteY10" fmla="*/ 1326025 h 1692226"/>
              <a:gd name="connsiteX11" fmla="*/ 8591582 w 9662615"/>
              <a:gd name="connsiteY11" fmla="*/ 1341666 h 1692226"/>
              <a:gd name="connsiteX12" fmla="*/ 8537336 w 9662615"/>
              <a:gd name="connsiteY12" fmla="*/ 1341684 h 1692226"/>
              <a:gd name="connsiteX13" fmla="*/ 8472508 w 9662615"/>
              <a:gd name="connsiteY13" fmla="*/ 1363109 h 1692226"/>
              <a:gd name="connsiteX14" fmla="*/ 8258477 w 9662615"/>
              <a:gd name="connsiteY14" fmla="*/ 1370666 h 1692226"/>
              <a:gd name="connsiteX15" fmla="*/ 8197961 w 9662615"/>
              <a:gd name="connsiteY15" fmla="*/ 1392804 h 1692226"/>
              <a:gd name="connsiteX16" fmla="*/ 8171196 w 9662615"/>
              <a:gd name="connsiteY16" fmla="*/ 1397216 h 1692226"/>
              <a:gd name="connsiteX17" fmla="*/ 8127667 w 9662615"/>
              <a:gd name="connsiteY17" fmla="*/ 1418254 h 1692226"/>
              <a:gd name="connsiteX18" fmla="*/ 7974579 w 9662615"/>
              <a:gd name="connsiteY18" fmla="*/ 1383439 h 1692226"/>
              <a:gd name="connsiteX19" fmla="*/ 7768351 w 9662615"/>
              <a:gd name="connsiteY19" fmla="*/ 1395051 h 1692226"/>
              <a:gd name="connsiteX20" fmla="*/ 7635985 w 9662615"/>
              <a:gd name="connsiteY20" fmla="*/ 1386363 h 1692226"/>
              <a:gd name="connsiteX21" fmla="*/ 7466069 w 9662615"/>
              <a:gd name="connsiteY21" fmla="*/ 1377654 h 1692226"/>
              <a:gd name="connsiteX22" fmla="*/ 7355642 w 9662615"/>
              <a:gd name="connsiteY22" fmla="*/ 1407761 h 1692226"/>
              <a:gd name="connsiteX23" fmla="*/ 7151610 w 9662615"/>
              <a:gd name="connsiteY23" fmla="*/ 1397856 h 1692226"/>
              <a:gd name="connsiteX24" fmla="*/ 7082147 w 9662615"/>
              <a:gd name="connsiteY24" fmla="*/ 1406113 h 1692226"/>
              <a:gd name="connsiteX25" fmla="*/ 7014958 w 9662615"/>
              <a:gd name="connsiteY25" fmla="*/ 1396883 h 1692226"/>
              <a:gd name="connsiteX26" fmla="*/ 6907567 w 9662615"/>
              <a:gd name="connsiteY26" fmla="*/ 1419149 h 1692226"/>
              <a:gd name="connsiteX27" fmla="*/ 6748428 w 9662615"/>
              <a:gd name="connsiteY27" fmla="*/ 1420308 h 1692226"/>
              <a:gd name="connsiteX28" fmla="*/ 6654257 w 9662615"/>
              <a:gd name="connsiteY28" fmla="*/ 1424143 h 1692226"/>
              <a:gd name="connsiteX29" fmla="*/ 6620123 w 9662615"/>
              <a:gd name="connsiteY29" fmla="*/ 1430535 h 1692226"/>
              <a:gd name="connsiteX30" fmla="*/ 6571355 w 9662615"/>
              <a:gd name="connsiteY30" fmla="*/ 1436144 h 1692226"/>
              <a:gd name="connsiteX31" fmla="*/ 6486557 w 9662615"/>
              <a:gd name="connsiteY31" fmla="*/ 1449861 h 1692226"/>
              <a:gd name="connsiteX32" fmla="*/ 6370419 w 9662615"/>
              <a:gd name="connsiteY32" fmla="*/ 1461649 h 1692226"/>
              <a:gd name="connsiteX33" fmla="*/ 6278839 w 9662615"/>
              <a:gd name="connsiteY33" fmla="*/ 1449160 h 1692226"/>
              <a:gd name="connsiteX34" fmla="*/ 6272455 w 9662615"/>
              <a:gd name="connsiteY34" fmla="*/ 1453191 h 1692226"/>
              <a:gd name="connsiteX35" fmla="*/ 6212659 w 9662615"/>
              <a:gd name="connsiteY35" fmla="*/ 1454850 h 1692226"/>
              <a:gd name="connsiteX36" fmla="*/ 6069317 w 9662615"/>
              <a:gd name="connsiteY36" fmla="*/ 1445838 h 1692226"/>
              <a:gd name="connsiteX37" fmla="*/ 5878477 w 9662615"/>
              <a:gd name="connsiteY37" fmla="*/ 1439180 h 1692226"/>
              <a:gd name="connsiteX38" fmla="*/ 5838387 w 9662615"/>
              <a:gd name="connsiteY38" fmla="*/ 1444679 h 1692226"/>
              <a:gd name="connsiteX39" fmla="*/ 5771136 w 9662615"/>
              <a:gd name="connsiteY39" fmla="*/ 1453639 h 1692226"/>
              <a:gd name="connsiteX40" fmla="*/ 5724081 w 9662615"/>
              <a:gd name="connsiteY40" fmla="*/ 1470431 h 1692226"/>
              <a:gd name="connsiteX41" fmla="*/ 5666577 w 9662615"/>
              <a:gd name="connsiteY41" fmla="*/ 1473921 h 1692226"/>
              <a:gd name="connsiteX42" fmla="*/ 5649068 w 9662615"/>
              <a:gd name="connsiteY42" fmla="*/ 1461676 h 1692226"/>
              <a:gd name="connsiteX43" fmla="*/ 5588902 w 9662615"/>
              <a:gd name="connsiteY43" fmla="*/ 1469647 h 1692226"/>
              <a:gd name="connsiteX44" fmla="*/ 5498090 w 9662615"/>
              <a:gd name="connsiteY44" fmla="*/ 1483173 h 1692226"/>
              <a:gd name="connsiteX45" fmla="*/ 5444641 w 9662615"/>
              <a:gd name="connsiteY45" fmla="*/ 1487602 h 1692226"/>
              <a:gd name="connsiteX46" fmla="*/ 5299812 w 9662615"/>
              <a:gd name="connsiteY46" fmla="*/ 1503362 h 1692226"/>
              <a:gd name="connsiteX47" fmla="*/ 5213947 w 9662615"/>
              <a:gd name="connsiteY47" fmla="*/ 1516637 h 1692226"/>
              <a:gd name="connsiteX48" fmla="*/ 5090342 w 9662615"/>
              <a:gd name="connsiteY48" fmla="*/ 1546680 h 1692226"/>
              <a:gd name="connsiteX49" fmla="*/ 5129812 w 9662615"/>
              <a:gd name="connsiteY49" fmla="*/ 1521277 h 1692226"/>
              <a:gd name="connsiteX50" fmla="*/ 5059484 w 9662615"/>
              <a:gd name="connsiteY50" fmla="*/ 1546802 h 1692226"/>
              <a:gd name="connsiteX51" fmla="*/ 5038524 w 9662615"/>
              <a:gd name="connsiteY51" fmla="*/ 1545675 h 1692226"/>
              <a:gd name="connsiteX52" fmla="*/ 5026564 w 9662615"/>
              <a:gd name="connsiteY52" fmla="*/ 1545376 h 1692226"/>
              <a:gd name="connsiteX53" fmla="*/ 4969433 w 9662615"/>
              <a:gd name="connsiteY53" fmla="*/ 1550865 h 1692226"/>
              <a:gd name="connsiteX54" fmla="*/ 4921303 w 9662615"/>
              <a:gd name="connsiteY54" fmla="*/ 1575379 h 1692226"/>
              <a:gd name="connsiteX55" fmla="*/ 4863775 w 9662615"/>
              <a:gd name="connsiteY55" fmla="*/ 1562633 h 1692226"/>
              <a:gd name="connsiteX56" fmla="*/ 4847242 w 9662615"/>
              <a:gd name="connsiteY56" fmla="*/ 1664826 h 1692226"/>
              <a:gd name="connsiteX57" fmla="*/ 4809131 w 9662615"/>
              <a:gd name="connsiteY57" fmla="*/ 1692226 h 1692226"/>
              <a:gd name="connsiteX58" fmla="*/ 4791466 w 9662615"/>
              <a:gd name="connsiteY58" fmla="*/ 1561324 h 1692226"/>
              <a:gd name="connsiteX59" fmla="*/ 4784247 w 9662615"/>
              <a:gd name="connsiteY59" fmla="*/ 1562342 h 1692226"/>
              <a:gd name="connsiteX60" fmla="*/ 4735334 w 9662615"/>
              <a:gd name="connsiteY60" fmla="*/ 1581778 h 1692226"/>
              <a:gd name="connsiteX61" fmla="*/ 4697562 w 9662615"/>
              <a:gd name="connsiteY61" fmla="*/ 1551206 h 1692226"/>
              <a:gd name="connsiteX62" fmla="*/ 4662664 w 9662615"/>
              <a:gd name="connsiteY62" fmla="*/ 1573162 h 1692226"/>
              <a:gd name="connsiteX63" fmla="*/ 4603028 w 9662615"/>
              <a:gd name="connsiteY63" fmla="*/ 1568821 h 1692226"/>
              <a:gd name="connsiteX64" fmla="*/ 4541612 w 9662615"/>
              <a:gd name="connsiteY64" fmla="*/ 1545262 h 1692226"/>
              <a:gd name="connsiteX65" fmla="*/ 4422155 w 9662615"/>
              <a:gd name="connsiteY65" fmla="*/ 1542059 h 1692226"/>
              <a:gd name="connsiteX66" fmla="*/ 4221826 w 9662615"/>
              <a:gd name="connsiteY66" fmla="*/ 1508923 h 1692226"/>
              <a:gd name="connsiteX67" fmla="*/ 4096601 w 9662615"/>
              <a:gd name="connsiteY67" fmla="*/ 1521563 h 1692226"/>
              <a:gd name="connsiteX68" fmla="*/ 3970635 w 9662615"/>
              <a:gd name="connsiteY68" fmla="*/ 1544815 h 1692226"/>
              <a:gd name="connsiteX69" fmla="*/ 3833906 w 9662615"/>
              <a:gd name="connsiteY69" fmla="*/ 1516637 h 1692226"/>
              <a:gd name="connsiteX70" fmla="*/ 3696258 w 9662615"/>
              <a:gd name="connsiteY70" fmla="*/ 1537563 h 1692226"/>
              <a:gd name="connsiteX71" fmla="*/ 3594070 w 9662615"/>
              <a:gd name="connsiteY71" fmla="*/ 1509422 h 1692226"/>
              <a:gd name="connsiteX72" fmla="*/ 3565233 w 9662615"/>
              <a:gd name="connsiteY72" fmla="*/ 1515122 h 1692226"/>
              <a:gd name="connsiteX73" fmla="*/ 3560267 w 9662615"/>
              <a:gd name="connsiteY73" fmla="*/ 1516288 h 1692226"/>
              <a:gd name="connsiteX74" fmla="*/ 3540258 w 9662615"/>
              <a:gd name="connsiteY74" fmla="*/ 1516976 h 1692226"/>
              <a:gd name="connsiteX75" fmla="*/ 3534780 w 9662615"/>
              <a:gd name="connsiteY75" fmla="*/ 1522141 h 1692226"/>
              <a:gd name="connsiteX76" fmla="*/ 3504783 w 9662615"/>
              <a:gd name="connsiteY76" fmla="*/ 1526739 h 1692226"/>
              <a:gd name="connsiteX77" fmla="*/ 3430805 w 9662615"/>
              <a:gd name="connsiteY77" fmla="*/ 1542521 h 1692226"/>
              <a:gd name="connsiteX78" fmla="*/ 3292707 w 9662615"/>
              <a:gd name="connsiteY78" fmla="*/ 1520490 h 1692226"/>
              <a:gd name="connsiteX79" fmla="*/ 3187872 w 9662615"/>
              <a:gd name="connsiteY79" fmla="*/ 1519991 h 1692226"/>
              <a:gd name="connsiteX80" fmla="*/ 3148026 w 9662615"/>
              <a:gd name="connsiteY80" fmla="*/ 1524777 h 1692226"/>
              <a:gd name="connsiteX81" fmla="*/ 3092394 w 9662615"/>
              <a:gd name="connsiteY81" fmla="*/ 1528115 h 1692226"/>
              <a:gd name="connsiteX82" fmla="*/ 2994200 w 9662615"/>
              <a:gd name="connsiteY82" fmla="*/ 1537857 h 1692226"/>
              <a:gd name="connsiteX83" fmla="*/ 2862301 w 9662615"/>
              <a:gd name="connsiteY83" fmla="*/ 1544250 h 1692226"/>
              <a:gd name="connsiteX84" fmla="*/ 2766335 w 9662615"/>
              <a:gd name="connsiteY84" fmla="*/ 1527662 h 1692226"/>
              <a:gd name="connsiteX85" fmla="*/ 2757836 w 9662615"/>
              <a:gd name="connsiteY85" fmla="*/ 1531371 h 1692226"/>
              <a:gd name="connsiteX86" fmla="*/ 2691555 w 9662615"/>
              <a:gd name="connsiteY86" fmla="*/ 1530283 h 1692226"/>
              <a:gd name="connsiteX87" fmla="*/ 2491676 w 9662615"/>
              <a:gd name="connsiteY87" fmla="*/ 1500859 h 1692226"/>
              <a:gd name="connsiteX88" fmla="*/ 2378036 w 9662615"/>
              <a:gd name="connsiteY88" fmla="*/ 1520645 h 1692226"/>
              <a:gd name="connsiteX89" fmla="*/ 2284269 w 9662615"/>
              <a:gd name="connsiteY89" fmla="*/ 1503068 h 1692226"/>
              <a:gd name="connsiteX90" fmla="*/ 2207104 w 9662615"/>
              <a:gd name="connsiteY90" fmla="*/ 1508888 h 1692226"/>
              <a:gd name="connsiteX91" fmla="*/ 2149226 w 9662615"/>
              <a:gd name="connsiteY91" fmla="*/ 1523409 h 1692226"/>
              <a:gd name="connsiteX92" fmla="*/ 2084783 w 9662615"/>
              <a:gd name="connsiteY92" fmla="*/ 1524245 h 1692226"/>
              <a:gd name="connsiteX93" fmla="*/ 2070075 w 9662615"/>
              <a:gd name="connsiteY93" fmla="*/ 1511285 h 1692226"/>
              <a:gd name="connsiteX94" fmla="*/ 2001057 w 9662615"/>
              <a:gd name="connsiteY94" fmla="*/ 1516449 h 1692226"/>
              <a:gd name="connsiteX95" fmla="*/ 1896330 w 9662615"/>
              <a:gd name="connsiteY95" fmla="*/ 1525725 h 1692226"/>
              <a:gd name="connsiteX96" fmla="*/ 1835994 w 9662615"/>
              <a:gd name="connsiteY96" fmla="*/ 1527678 h 1692226"/>
              <a:gd name="connsiteX97" fmla="*/ 1671119 w 9662615"/>
              <a:gd name="connsiteY97" fmla="*/ 1536701 h 1692226"/>
              <a:gd name="connsiteX98" fmla="*/ 1601337 w 9662615"/>
              <a:gd name="connsiteY98" fmla="*/ 1548552 h 1692226"/>
              <a:gd name="connsiteX99" fmla="*/ 1407755 w 9662615"/>
              <a:gd name="connsiteY99" fmla="*/ 1571444 h 1692226"/>
              <a:gd name="connsiteX100" fmla="*/ 1271994 w 9662615"/>
              <a:gd name="connsiteY100" fmla="*/ 1579471 h 1692226"/>
              <a:gd name="connsiteX101" fmla="*/ 1249226 w 9662615"/>
              <a:gd name="connsiteY101" fmla="*/ 1583140 h 1692226"/>
              <a:gd name="connsiteX102" fmla="*/ 1217719 w 9662615"/>
              <a:gd name="connsiteY102" fmla="*/ 1580863 h 1692226"/>
              <a:gd name="connsiteX103" fmla="*/ 1091432 w 9662615"/>
              <a:gd name="connsiteY103" fmla="*/ 1571003 h 1692226"/>
              <a:gd name="connsiteX104" fmla="*/ 992039 w 9662615"/>
              <a:gd name="connsiteY104" fmla="*/ 1556662 h 1692226"/>
              <a:gd name="connsiteX105" fmla="*/ 868264 w 9662615"/>
              <a:gd name="connsiteY105" fmla="*/ 1566392 h 1692226"/>
              <a:gd name="connsiteX106" fmla="*/ 792765 w 9662615"/>
              <a:gd name="connsiteY106" fmla="*/ 1563102 h 1692226"/>
              <a:gd name="connsiteX107" fmla="*/ 669055 w 9662615"/>
              <a:gd name="connsiteY107" fmla="*/ 1543638 h 1692226"/>
              <a:gd name="connsiteX108" fmla="*/ 506152 w 9662615"/>
              <a:gd name="connsiteY108" fmla="*/ 1549124 h 1692226"/>
              <a:gd name="connsiteX109" fmla="*/ 472797 w 9662615"/>
              <a:gd name="connsiteY109" fmla="*/ 1568904 h 1692226"/>
              <a:gd name="connsiteX110" fmla="*/ 427864 w 9662615"/>
              <a:gd name="connsiteY110" fmla="*/ 1580848 h 1692226"/>
              <a:gd name="connsiteX111" fmla="*/ 408381 w 9662615"/>
              <a:gd name="connsiteY111" fmla="*/ 1552940 h 1692226"/>
              <a:gd name="connsiteX112" fmla="*/ 267163 w 9662615"/>
              <a:gd name="connsiteY112" fmla="*/ 1531913 h 1692226"/>
              <a:gd name="connsiteX113" fmla="*/ 196644 w 9662615"/>
              <a:gd name="connsiteY113" fmla="*/ 1524565 h 1692226"/>
              <a:gd name="connsiteX114" fmla="*/ 86819 w 9662615"/>
              <a:gd name="connsiteY114" fmla="*/ 1519517 h 1692226"/>
              <a:gd name="connsiteX115" fmla="*/ 53369 w 9662615"/>
              <a:gd name="connsiteY115" fmla="*/ 1516853 h 1692226"/>
              <a:gd name="connsiteX116" fmla="*/ 2359 w 9662615"/>
              <a:gd name="connsiteY116" fmla="*/ 1515247 h 1692226"/>
              <a:gd name="connsiteX117" fmla="*/ 0 w 9662615"/>
              <a:gd name="connsiteY117" fmla="*/ 1514932 h 1692226"/>
              <a:gd name="connsiteX118" fmla="*/ 0 w 9662615"/>
              <a:gd name="connsiteY118" fmla="*/ 0 h 1692226"/>
              <a:gd name="connsiteX0" fmla="*/ 0 w 9662615"/>
              <a:gd name="connsiteY0" fmla="*/ 0 h 1692226"/>
              <a:gd name="connsiteX1" fmla="*/ 9662615 w 9662615"/>
              <a:gd name="connsiteY1" fmla="*/ 0 h 1692226"/>
              <a:gd name="connsiteX2" fmla="*/ 9662615 w 9662615"/>
              <a:gd name="connsiteY2" fmla="*/ 1280346 h 1692226"/>
              <a:gd name="connsiteX3" fmla="*/ 9658420 w 9662615"/>
              <a:gd name="connsiteY3" fmla="*/ 1280106 h 1692226"/>
              <a:gd name="connsiteX4" fmla="*/ 9469546 w 9662615"/>
              <a:gd name="connsiteY4" fmla="*/ 1289837 h 1692226"/>
              <a:gd name="connsiteX5" fmla="*/ 9385895 w 9662615"/>
              <a:gd name="connsiteY5" fmla="*/ 1269203 h 1692226"/>
              <a:gd name="connsiteX6" fmla="*/ 9144767 w 9662615"/>
              <a:gd name="connsiteY6" fmla="*/ 1264120 h 1692226"/>
              <a:gd name="connsiteX7" fmla="*/ 8837252 w 9662615"/>
              <a:gd name="connsiteY7" fmla="*/ 1350515 h 1692226"/>
              <a:gd name="connsiteX8" fmla="*/ 8705466 w 9662615"/>
              <a:gd name="connsiteY8" fmla="*/ 1342419 h 1692226"/>
              <a:gd name="connsiteX9" fmla="*/ 8652221 w 9662615"/>
              <a:gd name="connsiteY9" fmla="*/ 1326906 h 1692226"/>
              <a:gd name="connsiteX10" fmla="*/ 8632312 w 9662615"/>
              <a:gd name="connsiteY10" fmla="*/ 1326025 h 1692226"/>
              <a:gd name="connsiteX11" fmla="*/ 8591582 w 9662615"/>
              <a:gd name="connsiteY11" fmla="*/ 1341666 h 1692226"/>
              <a:gd name="connsiteX12" fmla="*/ 8537336 w 9662615"/>
              <a:gd name="connsiteY12" fmla="*/ 1341684 h 1692226"/>
              <a:gd name="connsiteX13" fmla="*/ 8472508 w 9662615"/>
              <a:gd name="connsiteY13" fmla="*/ 1363109 h 1692226"/>
              <a:gd name="connsiteX14" fmla="*/ 8258477 w 9662615"/>
              <a:gd name="connsiteY14" fmla="*/ 1370666 h 1692226"/>
              <a:gd name="connsiteX15" fmla="*/ 8197961 w 9662615"/>
              <a:gd name="connsiteY15" fmla="*/ 1392804 h 1692226"/>
              <a:gd name="connsiteX16" fmla="*/ 8171196 w 9662615"/>
              <a:gd name="connsiteY16" fmla="*/ 1397216 h 1692226"/>
              <a:gd name="connsiteX17" fmla="*/ 8127667 w 9662615"/>
              <a:gd name="connsiteY17" fmla="*/ 1418254 h 1692226"/>
              <a:gd name="connsiteX18" fmla="*/ 7974579 w 9662615"/>
              <a:gd name="connsiteY18" fmla="*/ 1383439 h 1692226"/>
              <a:gd name="connsiteX19" fmla="*/ 7768351 w 9662615"/>
              <a:gd name="connsiteY19" fmla="*/ 1395051 h 1692226"/>
              <a:gd name="connsiteX20" fmla="*/ 7635985 w 9662615"/>
              <a:gd name="connsiteY20" fmla="*/ 1386363 h 1692226"/>
              <a:gd name="connsiteX21" fmla="*/ 7466069 w 9662615"/>
              <a:gd name="connsiteY21" fmla="*/ 1377654 h 1692226"/>
              <a:gd name="connsiteX22" fmla="*/ 7355642 w 9662615"/>
              <a:gd name="connsiteY22" fmla="*/ 1407761 h 1692226"/>
              <a:gd name="connsiteX23" fmla="*/ 7151610 w 9662615"/>
              <a:gd name="connsiteY23" fmla="*/ 1397856 h 1692226"/>
              <a:gd name="connsiteX24" fmla="*/ 7082147 w 9662615"/>
              <a:gd name="connsiteY24" fmla="*/ 1406113 h 1692226"/>
              <a:gd name="connsiteX25" fmla="*/ 7014958 w 9662615"/>
              <a:gd name="connsiteY25" fmla="*/ 1396883 h 1692226"/>
              <a:gd name="connsiteX26" fmla="*/ 6907567 w 9662615"/>
              <a:gd name="connsiteY26" fmla="*/ 1419149 h 1692226"/>
              <a:gd name="connsiteX27" fmla="*/ 6748428 w 9662615"/>
              <a:gd name="connsiteY27" fmla="*/ 1420308 h 1692226"/>
              <a:gd name="connsiteX28" fmla="*/ 6654257 w 9662615"/>
              <a:gd name="connsiteY28" fmla="*/ 1424143 h 1692226"/>
              <a:gd name="connsiteX29" fmla="*/ 6620123 w 9662615"/>
              <a:gd name="connsiteY29" fmla="*/ 1430535 h 1692226"/>
              <a:gd name="connsiteX30" fmla="*/ 6571355 w 9662615"/>
              <a:gd name="connsiteY30" fmla="*/ 1436144 h 1692226"/>
              <a:gd name="connsiteX31" fmla="*/ 6486557 w 9662615"/>
              <a:gd name="connsiteY31" fmla="*/ 1449861 h 1692226"/>
              <a:gd name="connsiteX32" fmla="*/ 6370419 w 9662615"/>
              <a:gd name="connsiteY32" fmla="*/ 1461649 h 1692226"/>
              <a:gd name="connsiteX33" fmla="*/ 6278839 w 9662615"/>
              <a:gd name="connsiteY33" fmla="*/ 1449160 h 1692226"/>
              <a:gd name="connsiteX34" fmla="*/ 6272455 w 9662615"/>
              <a:gd name="connsiteY34" fmla="*/ 1453191 h 1692226"/>
              <a:gd name="connsiteX35" fmla="*/ 6212659 w 9662615"/>
              <a:gd name="connsiteY35" fmla="*/ 1454850 h 1692226"/>
              <a:gd name="connsiteX36" fmla="*/ 6069317 w 9662615"/>
              <a:gd name="connsiteY36" fmla="*/ 1445838 h 1692226"/>
              <a:gd name="connsiteX37" fmla="*/ 5878477 w 9662615"/>
              <a:gd name="connsiteY37" fmla="*/ 1439180 h 1692226"/>
              <a:gd name="connsiteX38" fmla="*/ 5838387 w 9662615"/>
              <a:gd name="connsiteY38" fmla="*/ 1444679 h 1692226"/>
              <a:gd name="connsiteX39" fmla="*/ 5771136 w 9662615"/>
              <a:gd name="connsiteY39" fmla="*/ 1453639 h 1692226"/>
              <a:gd name="connsiteX40" fmla="*/ 5724081 w 9662615"/>
              <a:gd name="connsiteY40" fmla="*/ 1470431 h 1692226"/>
              <a:gd name="connsiteX41" fmla="*/ 5666577 w 9662615"/>
              <a:gd name="connsiteY41" fmla="*/ 1473921 h 1692226"/>
              <a:gd name="connsiteX42" fmla="*/ 5649068 w 9662615"/>
              <a:gd name="connsiteY42" fmla="*/ 1461676 h 1692226"/>
              <a:gd name="connsiteX43" fmla="*/ 5588902 w 9662615"/>
              <a:gd name="connsiteY43" fmla="*/ 1469647 h 1692226"/>
              <a:gd name="connsiteX44" fmla="*/ 5498090 w 9662615"/>
              <a:gd name="connsiteY44" fmla="*/ 1483173 h 1692226"/>
              <a:gd name="connsiteX45" fmla="*/ 5444641 w 9662615"/>
              <a:gd name="connsiteY45" fmla="*/ 1487602 h 1692226"/>
              <a:gd name="connsiteX46" fmla="*/ 5299812 w 9662615"/>
              <a:gd name="connsiteY46" fmla="*/ 1503362 h 1692226"/>
              <a:gd name="connsiteX47" fmla="*/ 5213947 w 9662615"/>
              <a:gd name="connsiteY47" fmla="*/ 1516637 h 1692226"/>
              <a:gd name="connsiteX48" fmla="*/ 5090342 w 9662615"/>
              <a:gd name="connsiteY48" fmla="*/ 1546680 h 1692226"/>
              <a:gd name="connsiteX49" fmla="*/ 5129812 w 9662615"/>
              <a:gd name="connsiteY49" fmla="*/ 1521277 h 1692226"/>
              <a:gd name="connsiteX50" fmla="*/ 5059484 w 9662615"/>
              <a:gd name="connsiteY50" fmla="*/ 1546802 h 1692226"/>
              <a:gd name="connsiteX51" fmla="*/ 5038524 w 9662615"/>
              <a:gd name="connsiteY51" fmla="*/ 1545675 h 1692226"/>
              <a:gd name="connsiteX52" fmla="*/ 5026564 w 9662615"/>
              <a:gd name="connsiteY52" fmla="*/ 1545376 h 1692226"/>
              <a:gd name="connsiteX53" fmla="*/ 4969433 w 9662615"/>
              <a:gd name="connsiteY53" fmla="*/ 1550865 h 1692226"/>
              <a:gd name="connsiteX54" fmla="*/ 4921303 w 9662615"/>
              <a:gd name="connsiteY54" fmla="*/ 1575379 h 1692226"/>
              <a:gd name="connsiteX55" fmla="*/ 4871726 w 9662615"/>
              <a:gd name="connsiteY55" fmla="*/ 1570584 h 1692226"/>
              <a:gd name="connsiteX56" fmla="*/ 4847242 w 9662615"/>
              <a:gd name="connsiteY56" fmla="*/ 1664826 h 1692226"/>
              <a:gd name="connsiteX57" fmla="*/ 4809131 w 9662615"/>
              <a:gd name="connsiteY57" fmla="*/ 1692226 h 1692226"/>
              <a:gd name="connsiteX58" fmla="*/ 4791466 w 9662615"/>
              <a:gd name="connsiteY58" fmla="*/ 1561324 h 1692226"/>
              <a:gd name="connsiteX59" fmla="*/ 4784247 w 9662615"/>
              <a:gd name="connsiteY59" fmla="*/ 1562342 h 1692226"/>
              <a:gd name="connsiteX60" fmla="*/ 4735334 w 9662615"/>
              <a:gd name="connsiteY60" fmla="*/ 1581778 h 1692226"/>
              <a:gd name="connsiteX61" fmla="*/ 4697562 w 9662615"/>
              <a:gd name="connsiteY61" fmla="*/ 1551206 h 1692226"/>
              <a:gd name="connsiteX62" fmla="*/ 4662664 w 9662615"/>
              <a:gd name="connsiteY62" fmla="*/ 1573162 h 1692226"/>
              <a:gd name="connsiteX63" fmla="*/ 4603028 w 9662615"/>
              <a:gd name="connsiteY63" fmla="*/ 1568821 h 1692226"/>
              <a:gd name="connsiteX64" fmla="*/ 4541612 w 9662615"/>
              <a:gd name="connsiteY64" fmla="*/ 1545262 h 1692226"/>
              <a:gd name="connsiteX65" fmla="*/ 4422155 w 9662615"/>
              <a:gd name="connsiteY65" fmla="*/ 1542059 h 1692226"/>
              <a:gd name="connsiteX66" fmla="*/ 4221826 w 9662615"/>
              <a:gd name="connsiteY66" fmla="*/ 1508923 h 1692226"/>
              <a:gd name="connsiteX67" fmla="*/ 4096601 w 9662615"/>
              <a:gd name="connsiteY67" fmla="*/ 1521563 h 1692226"/>
              <a:gd name="connsiteX68" fmla="*/ 3970635 w 9662615"/>
              <a:gd name="connsiteY68" fmla="*/ 1544815 h 1692226"/>
              <a:gd name="connsiteX69" fmla="*/ 3833906 w 9662615"/>
              <a:gd name="connsiteY69" fmla="*/ 1516637 h 1692226"/>
              <a:gd name="connsiteX70" fmla="*/ 3696258 w 9662615"/>
              <a:gd name="connsiteY70" fmla="*/ 1537563 h 1692226"/>
              <a:gd name="connsiteX71" fmla="*/ 3594070 w 9662615"/>
              <a:gd name="connsiteY71" fmla="*/ 1509422 h 1692226"/>
              <a:gd name="connsiteX72" fmla="*/ 3565233 w 9662615"/>
              <a:gd name="connsiteY72" fmla="*/ 1515122 h 1692226"/>
              <a:gd name="connsiteX73" fmla="*/ 3560267 w 9662615"/>
              <a:gd name="connsiteY73" fmla="*/ 1516288 h 1692226"/>
              <a:gd name="connsiteX74" fmla="*/ 3540258 w 9662615"/>
              <a:gd name="connsiteY74" fmla="*/ 1516976 h 1692226"/>
              <a:gd name="connsiteX75" fmla="*/ 3534780 w 9662615"/>
              <a:gd name="connsiteY75" fmla="*/ 1522141 h 1692226"/>
              <a:gd name="connsiteX76" fmla="*/ 3504783 w 9662615"/>
              <a:gd name="connsiteY76" fmla="*/ 1526739 h 1692226"/>
              <a:gd name="connsiteX77" fmla="*/ 3430805 w 9662615"/>
              <a:gd name="connsiteY77" fmla="*/ 1542521 h 1692226"/>
              <a:gd name="connsiteX78" fmla="*/ 3292707 w 9662615"/>
              <a:gd name="connsiteY78" fmla="*/ 1520490 h 1692226"/>
              <a:gd name="connsiteX79" fmla="*/ 3187872 w 9662615"/>
              <a:gd name="connsiteY79" fmla="*/ 1519991 h 1692226"/>
              <a:gd name="connsiteX80" fmla="*/ 3148026 w 9662615"/>
              <a:gd name="connsiteY80" fmla="*/ 1524777 h 1692226"/>
              <a:gd name="connsiteX81" fmla="*/ 3092394 w 9662615"/>
              <a:gd name="connsiteY81" fmla="*/ 1528115 h 1692226"/>
              <a:gd name="connsiteX82" fmla="*/ 2994200 w 9662615"/>
              <a:gd name="connsiteY82" fmla="*/ 1537857 h 1692226"/>
              <a:gd name="connsiteX83" fmla="*/ 2862301 w 9662615"/>
              <a:gd name="connsiteY83" fmla="*/ 1544250 h 1692226"/>
              <a:gd name="connsiteX84" fmla="*/ 2766335 w 9662615"/>
              <a:gd name="connsiteY84" fmla="*/ 1527662 h 1692226"/>
              <a:gd name="connsiteX85" fmla="*/ 2757836 w 9662615"/>
              <a:gd name="connsiteY85" fmla="*/ 1531371 h 1692226"/>
              <a:gd name="connsiteX86" fmla="*/ 2691555 w 9662615"/>
              <a:gd name="connsiteY86" fmla="*/ 1530283 h 1692226"/>
              <a:gd name="connsiteX87" fmla="*/ 2491676 w 9662615"/>
              <a:gd name="connsiteY87" fmla="*/ 1500859 h 1692226"/>
              <a:gd name="connsiteX88" fmla="*/ 2378036 w 9662615"/>
              <a:gd name="connsiteY88" fmla="*/ 1520645 h 1692226"/>
              <a:gd name="connsiteX89" fmla="*/ 2284269 w 9662615"/>
              <a:gd name="connsiteY89" fmla="*/ 1503068 h 1692226"/>
              <a:gd name="connsiteX90" fmla="*/ 2207104 w 9662615"/>
              <a:gd name="connsiteY90" fmla="*/ 1508888 h 1692226"/>
              <a:gd name="connsiteX91" fmla="*/ 2149226 w 9662615"/>
              <a:gd name="connsiteY91" fmla="*/ 1523409 h 1692226"/>
              <a:gd name="connsiteX92" fmla="*/ 2084783 w 9662615"/>
              <a:gd name="connsiteY92" fmla="*/ 1524245 h 1692226"/>
              <a:gd name="connsiteX93" fmla="*/ 2070075 w 9662615"/>
              <a:gd name="connsiteY93" fmla="*/ 1511285 h 1692226"/>
              <a:gd name="connsiteX94" fmla="*/ 2001057 w 9662615"/>
              <a:gd name="connsiteY94" fmla="*/ 1516449 h 1692226"/>
              <a:gd name="connsiteX95" fmla="*/ 1896330 w 9662615"/>
              <a:gd name="connsiteY95" fmla="*/ 1525725 h 1692226"/>
              <a:gd name="connsiteX96" fmla="*/ 1835994 w 9662615"/>
              <a:gd name="connsiteY96" fmla="*/ 1527678 h 1692226"/>
              <a:gd name="connsiteX97" fmla="*/ 1671119 w 9662615"/>
              <a:gd name="connsiteY97" fmla="*/ 1536701 h 1692226"/>
              <a:gd name="connsiteX98" fmla="*/ 1601337 w 9662615"/>
              <a:gd name="connsiteY98" fmla="*/ 1548552 h 1692226"/>
              <a:gd name="connsiteX99" fmla="*/ 1407755 w 9662615"/>
              <a:gd name="connsiteY99" fmla="*/ 1571444 h 1692226"/>
              <a:gd name="connsiteX100" fmla="*/ 1271994 w 9662615"/>
              <a:gd name="connsiteY100" fmla="*/ 1579471 h 1692226"/>
              <a:gd name="connsiteX101" fmla="*/ 1249226 w 9662615"/>
              <a:gd name="connsiteY101" fmla="*/ 1583140 h 1692226"/>
              <a:gd name="connsiteX102" fmla="*/ 1217719 w 9662615"/>
              <a:gd name="connsiteY102" fmla="*/ 1580863 h 1692226"/>
              <a:gd name="connsiteX103" fmla="*/ 1091432 w 9662615"/>
              <a:gd name="connsiteY103" fmla="*/ 1571003 h 1692226"/>
              <a:gd name="connsiteX104" fmla="*/ 992039 w 9662615"/>
              <a:gd name="connsiteY104" fmla="*/ 1556662 h 1692226"/>
              <a:gd name="connsiteX105" fmla="*/ 868264 w 9662615"/>
              <a:gd name="connsiteY105" fmla="*/ 1566392 h 1692226"/>
              <a:gd name="connsiteX106" fmla="*/ 792765 w 9662615"/>
              <a:gd name="connsiteY106" fmla="*/ 1563102 h 1692226"/>
              <a:gd name="connsiteX107" fmla="*/ 669055 w 9662615"/>
              <a:gd name="connsiteY107" fmla="*/ 1543638 h 1692226"/>
              <a:gd name="connsiteX108" fmla="*/ 506152 w 9662615"/>
              <a:gd name="connsiteY108" fmla="*/ 1549124 h 1692226"/>
              <a:gd name="connsiteX109" fmla="*/ 472797 w 9662615"/>
              <a:gd name="connsiteY109" fmla="*/ 1568904 h 1692226"/>
              <a:gd name="connsiteX110" fmla="*/ 427864 w 9662615"/>
              <a:gd name="connsiteY110" fmla="*/ 1580848 h 1692226"/>
              <a:gd name="connsiteX111" fmla="*/ 408381 w 9662615"/>
              <a:gd name="connsiteY111" fmla="*/ 1552940 h 1692226"/>
              <a:gd name="connsiteX112" fmla="*/ 267163 w 9662615"/>
              <a:gd name="connsiteY112" fmla="*/ 1531913 h 1692226"/>
              <a:gd name="connsiteX113" fmla="*/ 196644 w 9662615"/>
              <a:gd name="connsiteY113" fmla="*/ 1524565 h 1692226"/>
              <a:gd name="connsiteX114" fmla="*/ 86819 w 9662615"/>
              <a:gd name="connsiteY114" fmla="*/ 1519517 h 1692226"/>
              <a:gd name="connsiteX115" fmla="*/ 53369 w 9662615"/>
              <a:gd name="connsiteY115" fmla="*/ 1516853 h 1692226"/>
              <a:gd name="connsiteX116" fmla="*/ 2359 w 9662615"/>
              <a:gd name="connsiteY116" fmla="*/ 1515247 h 1692226"/>
              <a:gd name="connsiteX117" fmla="*/ 0 w 9662615"/>
              <a:gd name="connsiteY117" fmla="*/ 1514932 h 1692226"/>
              <a:gd name="connsiteX118" fmla="*/ 0 w 9662615"/>
              <a:gd name="connsiteY118" fmla="*/ 0 h 1692226"/>
              <a:gd name="connsiteX0" fmla="*/ 0 w 9662615"/>
              <a:gd name="connsiteY0" fmla="*/ 0 h 1692226"/>
              <a:gd name="connsiteX1" fmla="*/ 9662615 w 9662615"/>
              <a:gd name="connsiteY1" fmla="*/ 0 h 1692226"/>
              <a:gd name="connsiteX2" fmla="*/ 9662615 w 9662615"/>
              <a:gd name="connsiteY2" fmla="*/ 1280346 h 1692226"/>
              <a:gd name="connsiteX3" fmla="*/ 9658420 w 9662615"/>
              <a:gd name="connsiteY3" fmla="*/ 1280106 h 1692226"/>
              <a:gd name="connsiteX4" fmla="*/ 9469546 w 9662615"/>
              <a:gd name="connsiteY4" fmla="*/ 1289837 h 1692226"/>
              <a:gd name="connsiteX5" fmla="*/ 9385895 w 9662615"/>
              <a:gd name="connsiteY5" fmla="*/ 1269203 h 1692226"/>
              <a:gd name="connsiteX6" fmla="*/ 9144767 w 9662615"/>
              <a:gd name="connsiteY6" fmla="*/ 1264120 h 1692226"/>
              <a:gd name="connsiteX7" fmla="*/ 8837252 w 9662615"/>
              <a:gd name="connsiteY7" fmla="*/ 1350515 h 1692226"/>
              <a:gd name="connsiteX8" fmla="*/ 8705466 w 9662615"/>
              <a:gd name="connsiteY8" fmla="*/ 1342419 h 1692226"/>
              <a:gd name="connsiteX9" fmla="*/ 8652221 w 9662615"/>
              <a:gd name="connsiteY9" fmla="*/ 1326906 h 1692226"/>
              <a:gd name="connsiteX10" fmla="*/ 8632312 w 9662615"/>
              <a:gd name="connsiteY10" fmla="*/ 1326025 h 1692226"/>
              <a:gd name="connsiteX11" fmla="*/ 8591582 w 9662615"/>
              <a:gd name="connsiteY11" fmla="*/ 1341666 h 1692226"/>
              <a:gd name="connsiteX12" fmla="*/ 8537336 w 9662615"/>
              <a:gd name="connsiteY12" fmla="*/ 1341684 h 1692226"/>
              <a:gd name="connsiteX13" fmla="*/ 8472508 w 9662615"/>
              <a:gd name="connsiteY13" fmla="*/ 1363109 h 1692226"/>
              <a:gd name="connsiteX14" fmla="*/ 8258477 w 9662615"/>
              <a:gd name="connsiteY14" fmla="*/ 1370666 h 1692226"/>
              <a:gd name="connsiteX15" fmla="*/ 8197961 w 9662615"/>
              <a:gd name="connsiteY15" fmla="*/ 1392804 h 1692226"/>
              <a:gd name="connsiteX16" fmla="*/ 8171196 w 9662615"/>
              <a:gd name="connsiteY16" fmla="*/ 1397216 h 1692226"/>
              <a:gd name="connsiteX17" fmla="*/ 8127667 w 9662615"/>
              <a:gd name="connsiteY17" fmla="*/ 1418254 h 1692226"/>
              <a:gd name="connsiteX18" fmla="*/ 7974579 w 9662615"/>
              <a:gd name="connsiteY18" fmla="*/ 1383439 h 1692226"/>
              <a:gd name="connsiteX19" fmla="*/ 7768351 w 9662615"/>
              <a:gd name="connsiteY19" fmla="*/ 1395051 h 1692226"/>
              <a:gd name="connsiteX20" fmla="*/ 7635985 w 9662615"/>
              <a:gd name="connsiteY20" fmla="*/ 1386363 h 1692226"/>
              <a:gd name="connsiteX21" fmla="*/ 7466069 w 9662615"/>
              <a:gd name="connsiteY21" fmla="*/ 1377654 h 1692226"/>
              <a:gd name="connsiteX22" fmla="*/ 7355642 w 9662615"/>
              <a:gd name="connsiteY22" fmla="*/ 1407761 h 1692226"/>
              <a:gd name="connsiteX23" fmla="*/ 7151610 w 9662615"/>
              <a:gd name="connsiteY23" fmla="*/ 1397856 h 1692226"/>
              <a:gd name="connsiteX24" fmla="*/ 7082147 w 9662615"/>
              <a:gd name="connsiteY24" fmla="*/ 1406113 h 1692226"/>
              <a:gd name="connsiteX25" fmla="*/ 7014958 w 9662615"/>
              <a:gd name="connsiteY25" fmla="*/ 1396883 h 1692226"/>
              <a:gd name="connsiteX26" fmla="*/ 6907567 w 9662615"/>
              <a:gd name="connsiteY26" fmla="*/ 1419149 h 1692226"/>
              <a:gd name="connsiteX27" fmla="*/ 6748428 w 9662615"/>
              <a:gd name="connsiteY27" fmla="*/ 1420308 h 1692226"/>
              <a:gd name="connsiteX28" fmla="*/ 6654257 w 9662615"/>
              <a:gd name="connsiteY28" fmla="*/ 1424143 h 1692226"/>
              <a:gd name="connsiteX29" fmla="*/ 6620123 w 9662615"/>
              <a:gd name="connsiteY29" fmla="*/ 1430535 h 1692226"/>
              <a:gd name="connsiteX30" fmla="*/ 6571355 w 9662615"/>
              <a:gd name="connsiteY30" fmla="*/ 1436144 h 1692226"/>
              <a:gd name="connsiteX31" fmla="*/ 6486557 w 9662615"/>
              <a:gd name="connsiteY31" fmla="*/ 1449861 h 1692226"/>
              <a:gd name="connsiteX32" fmla="*/ 6370419 w 9662615"/>
              <a:gd name="connsiteY32" fmla="*/ 1461649 h 1692226"/>
              <a:gd name="connsiteX33" fmla="*/ 6278839 w 9662615"/>
              <a:gd name="connsiteY33" fmla="*/ 1449160 h 1692226"/>
              <a:gd name="connsiteX34" fmla="*/ 6272455 w 9662615"/>
              <a:gd name="connsiteY34" fmla="*/ 1453191 h 1692226"/>
              <a:gd name="connsiteX35" fmla="*/ 6212659 w 9662615"/>
              <a:gd name="connsiteY35" fmla="*/ 1454850 h 1692226"/>
              <a:gd name="connsiteX36" fmla="*/ 6069317 w 9662615"/>
              <a:gd name="connsiteY36" fmla="*/ 1445838 h 1692226"/>
              <a:gd name="connsiteX37" fmla="*/ 5878477 w 9662615"/>
              <a:gd name="connsiteY37" fmla="*/ 1439180 h 1692226"/>
              <a:gd name="connsiteX38" fmla="*/ 5838387 w 9662615"/>
              <a:gd name="connsiteY38" fmla="*/ 1444679 h 1692226"/>
              <a:gd name="connsiteX39" fmla="*/ 5771136 w 9662615"/>
              <a:gd name="connsiteY39" fmla="*/ 1453639 h 1692226"/>
              <a:gd name="connsiteX40" fmla="*/ 5724081 w 9662615"/>
              <a:gd name="connsiteY40" fmla="*/ 1470431 h 1692226"/>
              <a:gd name="connsiteX41" fmla="*/ 5666577 w 9662615"/>
              <a:gd name="connsiteY41" fmla="*/ 1473921 h 1692226"/>
              <a:gd name="connsiteX42" fmla="*/ 5649068 w 9662615"/>
              <a:gd name="connsiteY42" fmla="*/ 1461676 h 1692226"/>
              <a:gd name="connsiteX43" fmla="*/ 5588902 w 9662615"/>
              <a:gd name="connsiteY43" fmla="*/ 1469647 h 1692226"/>
              <a:gd name="connsiteX44" fmla="*/ 5498090 w 9662615"/>
              <a:gd name="connsiteY44" fmla="*/ 1483173 h 1692226"/>
              <a:gd name="connsiteX45" fmla="*/ 5444641 w 9662615"/>
              <a:gd name="connsiteY45" fmla="*/ 1487602 h 1692226"/>
              <a:gd name="connsiteX46" fmla="*/ 5299812 w 9662615"/>
              <a:gd name="connsiteY46" fmla="*/ 1503362 h 1692226"/>
              <a:gd name="connsiteX47" fmla="*/ 5213947 w 9662615"/>
              <a:gd name="connsiteY47" fmla="*/ 1516637 h 1692226"/>
              <a:gd name="connsiteX48" fmla="*/ 5090342 w 9662615"/>
              <a:gd name="connsiteY48" fmla="*/ 1546680 h 1692226"/>
              <a:gd name="connsiteX49" fmla="*/ 5129812 w 9662615"/>
              <a:gd name="connsiteY49" fmla="*/ 1521277 h 1692226"/>
              <a:gd name="connsiteX50" fmla="*/ 5059484 w 9662615"/>
              <a:gd name="connsiteY50" fmla="*/ 1546802 h 1692226"/>
              <a:gd name="connsiteX51" fmla="*/ 5038524 w 9662615"/>
              <a:gd name="connsiteY51" fmla="*/ 1545675 h 1692226"/>
              <a:gd name="connsiteX52" fmla="*/ 5026564 w 9662615"/>
              <a:gd name="connsiteY52" fmla="*/ 1545376 h 1692226"/>
              <a:gd name="connsiteX53" fmla="*/ 4969433 w 9662615"/>
              <a:gd name="connsiteY53" fmla="*/ 1550865 h 1692226"/>
              <a:gd name="connsiteX54" fmla="*/ 4921303 w 9662615"/>
              <a:gd name="connsiteY54" fmla="*/ 1575379 h 1692226"/>
              <a:gd name="connsiteX55" fmla="*/ 4871726 w 9662615"/>
              <a:gd name="connsiteY55" fmla="*/ 1570584 h 1692226"/>
              <a:gd name="connsiteX56" fmla="*/ 4847242 w 9662615"/>
              <a:gd name="connsiteY56" fmla="*/ 1621094 h 1692226"/>
              <a:gd name="connsiteX57" fmla="*/ 4809131 w 9662615"/>
              <a:gd name="connsiteY57" fmla="*/ 1692226 h 1692226"/>
              <a:gd name="connsiteX58" fmla="*/ 4791466 w 9662615"/>
              <a:gd name="connsiteY58" fmla="*/ 1561324 h 1692226"/>
              <a:gd name="connsiteX59" fmla="*/ 4784247 w 9662615"/>
              <a:gd name="connsiteY59" fmla="*/ 1562342 h 1692226"/>
              <a:gd name="connsiteX60" fmla="*/ 4735334 w 9662615"/>
              <a:gd name="connsiteY60" fmla="*/ 1581778 h 1692226"/>
              <a:gd name="connsiteX61" fmla="*/ 4697562 w 9662615"/>
              <a:gd name="connsiteY61" fmla="*/ 1551206 h 1692226"/>
              <a:gd name="connsiteX62" fmla="*/ 4662664 w 9662615"/>
              <a:gd name="connsiteY62" fmla="*/ 1573162 h 1692226"/>
              <a:gd name="connsiteX63" fmla="*/ 4603028 w 9662615"/>
              <a:gd name="connsiteY63" fmla="*/ 1568821 h 1692226"/>
              <a:gd name="connsiteX64" fmla="*/ 4541612 w 9662615"/>
              <a:gd name="connsiteY64" fmla="*/ 1545262 h 1692226"/>
              <a:gd name="connsiteX65" fmla="*/ 4422155 w 9662615"/>
              <a:gd name="connsiteY65" fmla="*/ 1542059 h 1692226"/>
              <a:gd name="connsiteX66" fmla="*/ 4221826 w 9662615"/>
              <a:gd name="connsiteY66" fmla="*/ 1508923 h 1692226"/>
              <a:gd name="connsiteX67" fmla="*/ 4096601 w 9662615"/>
              <a:gd name="connsiteY67" fmla="*/ 1521563 h 1692226"/>
              <a:gd name="connsiteX68" fmla="*/ 3970635 w 9662615"/>
              <a:gd name="connsiteY68" fmla="*/ 1544815 h 1692226"/>
              <a:gd name="connsiteX69" fmla="*/ 3833906 w 9662615"/>
              <a:gd name="connsiteY69" fmla="*/ 1516637 h 1692226"/>
              <a:gd name="connsiteX70" fmla="*/ 3696258 w 9662615"/>
              <a:gd name="connsiteY70" fmla="*/ 1537563 h 1692226"/>
              <a:gd name="connsiteX71" fmla="*/ 3594070 w 9662615"/>
              <a:gd name="connsiteY71" fmla="*/ 1509422 h 1692226"/>
              <a:gd name="connsiteX72" fmla="*/ 3565233 w 9662615"/>
              <a:gd name="connsiteY72" fmla="*/ 1515122 h 1692226"/>
              <a:gd name="connsiteX73" fmla="*/ 3560267 w 9662615"/>
              <a:gd name="connsiteY73" fmla="*/ 1516288 h 1692226"/>
              <a:gd name="connsiteX74" fmla="*/ 3540258 w 9662615"/>
              <a:gd name="connsiteY74" fmla="*/ 1516976 h 1692226"/>
              <a:gd name="connsiteX75" fmla="*/ 3534780 w 9662615"/>
              <a:gd name="connsiteY75" fmla="*/ 1522141 h 1692226"/>
              <a:gd name="connsiteX76" fmla="*/ 3504783 w 9662615"/>
              <a:gd name="connsiteY76" fmla="*/ 1526739 h 1692226"/>
              <a:gd name="connsiteX77" fmla="*/ 3430805 w 9662615"/>
              <a:gd name="connsiteY77" fmla="*/ 1542521 h 1692226"/>
              <a:gd name="connsiteX78" fmla="*/ 3292707 w 9662615"/>
              <a:gd name="connsiteY78" fmla="*/ 1520490 h 1692226"/>
              <a:gd name="connsiteX79" fmla="*/ 3187872 w 9662615"/>
              <a:gd name="connsiteY79" fmla="*/ 1519991 h 1692226"/>
              <a:gd name="connsiteX80" fmla="*/ 3148026 w 9662615"/>
              <a:gd name="connsiteY80" fmla="*/ 1524777 h 1692226"/>
              <a:gd name="connsiteX81" fmla="*/ 3092394 w 9662615"/>
              <a:gd name="connsiteY81" fmla="*/ 1528115 h 1692226"/>
              <a:gd name="connsiteX82" fmla="*/ 2994200 w 9662615"/>
              <a:gd name="connsiteY82" fmla="*/ 1537857 h 1692226"/>
              <a:gd name="connsiteX83" fmla="*/ 2862301 w 9662615"/>
              <a:gd name="connsiteY83" fmla="*/ 1544250 h 1692226"/>
              <a:gd name="connsiteX84" fmla="*/ 2766335 w 9662615"/>
              <a:gd name="connsiteY84" fmla="*/ 1527662 h 1692226"/>
              <a:gd name="connsiteX85" fmla="*/ 2757836 w 9662615"/>
              <a:gd name="connsiteY85" fmla="*/ 1531371 h 1692226"/>
              <a:gd name="connsiteX86" fmla="*/ 2691555 w 9662615"/>
              <a:gd name="connsiteY86" fmla="*/ 1530283 h 1692226"/>
              <a:gd name="connsiteX87" fmla="*/ 2491676 w 9662615"/>
              <a:gd name="connsiteY87" fmla="*/ 1500859 h 1692226"/>
              <a:gd name="connsiteX88" fmla="*/ 2378036 w 9662615"/>
              <a:gd name="connsiteY88" fmla="*/ 1520645 h 1692226"/>
              <a:gd name="connsiteX89" fmla="*/ 2284269 w 9662615"/>
              <a:gd name="connsiteY89" fmla="*/ 1503068 h 1692226"/>
              <a:gd name="connsiteX90" fmla="*/ 2207104 w 9662615"/>
              <a:gd name="connsiteY90" fmla="*/ 1508888 h 1692226"/>
              <a:gd name="connsiteX91" fmla="*/ 2149226 w 9662615"/>
              <a:gd name="connsiteY91" fmla="*/ 1523409 h 1692226"/>
              <a:gd name="connsiteX92" fmla="*/ 2084783 w 9662615"/>
              <a:gd name="connsiteY92" fmla="*/ 1524245 h 1692226"/>
              <a:gd name="connsiteX93" fmla="*/ 2070075 w 9662615"/>
              <a:gd name="connsiteY93" fmla="*/ 1511285 h 1692226"/>
              <a:gd name="connsiteX94" fmla="*/ 2001057 w 9662615"/>
              <a:gd name="connsiteY94" fmla="*/ 1516449 h 1692226"/>
              <a:gd name="connsiteX95" fmla="*/ 1896330 w 9662615"/>
              <a:gd name="connsiteY95" fmla="*/ 1525725 h 1692226"/>
              <a:gd name="connsiteX96" fmla="*/ 1835994 w 9662615"/>
              <a:gd name="connsiteY96" fmla="*/ 1527678 h 1692226"/>
              <a:gd name="connsiteX97" fmla="*/ 1671119 w 9662615"/>
              <a:gd name="connsiteY97" fmla="*/ 1536701 h 1692226"/>
              <a:gd name="connsiteX98" fmla="*/ 1601337 w 9662615"/>
              <a:gd name="connsiteY98" fmla="*/ 1548552 h 1692226"/>
              <a:gd name="connsiteX99" fmla="*/ 1407755 w 9662615"/>
              <a:gd name="connsiteY99" fmla="*/ 1571444 h 1692226"/>
              <a:gd name="connsiteX100" fmla="*/ 1271994 w 9662615"/>
              <a:gd name="connsiteY100" fmla="*/ 1579471 h 1692226"/>
              <a:gd name="connsiteX101" fmla="*/ 1249226 w 9662615"/>
              <a:gd name="connsiteY101" fmla="*/ 1583140 h 1692226"/>
              <a:gd name="connsiteX102" fmla="*/ 1217719 w 9662615"/>
              <a:gd name="connsiteY102" fmla="*/ 1580863 h 1692226"/>
              <a:gd name="connsiteX103" fmla="*/ 1091432 w 9662615"/>
              <a:gd name="connsiteY103" fmla="*/ 1571003 h 1692226"/>
              <a:gd name="connsiteX104" fmla="*/ 992039 w 9662615"/>
              <a:gd name="connsiteY104" fmla="*/ 1556662 h 1692226"/>
              <a:gd name="connsiteX105" fmla="*/ 868264 w 9662615"/>
              <a:gd name="connsiteY105" fmla="*/ 1566392 h 1692226"/>
              <a:gd name="connsiteX106" fmla="*/ 792765 w 9662615"/>
              <a:gd name="connsiteY106" fmla="*/ 1563102 h 1692226"/>
              <a:gd name="connsiteX107" fmla="*/ 669055 w 9662615"/>
              <a:gd name="connsiteY107" fmla="*/ 1543638 h 1692226"/>
              <a:gd name="connsiteX108" fmla="*/ 506152 w 9662615"/>
              <a:gd name="connsiteY108" fmla="*/ 1549124 h 1692226"/>
              <a:gd name="connsiteX109" fmla="*/ 472797 w 9662615"/>
              <a:gd name="connsiteY109" fmla="*/ 1568904 h 1692226"/>
              <a:gd name="connsiteX110" fmla="*/ 427864 w 9662615"/>
              <a:gd name="connsiteY110" fmla="*/ 1580848 h 1692226"/>
              <a:gd name="connsiteX111" fmla="*/ 408381 w 9662615"/>
              <a:gd name="connsiteY111" fmla="*/ 1552940 h 1692226"/>
              <a:gd name="connsiteX112" fmla="*/ 267163 w 9662615"/>
              <a:gd name="connsiteY112" fmla="*/ 1531913 h 1692226"/>
              <a:gd name="connsiteX113" fmla="*/ 196644 w 9662615"/>
              <a:gd name="connsiteY113" fmla="*/ 1524565 h 1692226"/>
              <a:gd name="connsiteX114" fmla="*/ 86819 w 9662615"/>
              <a:gd name="connsiteY114" fmla="*/ 1519517 h 1692226"/>
              <a:gd name="connsiteX115" fmla="*/ 53369 w 9662615"/>
              <a:gd name="connsiteY115" fmla="*/ 1516853 h 1692226"/>
              <a:gd name="connsiteX116" fmla="*/ 2359 w 9662615"/>
              <a:gd name="connsiteY116" fmla="*/ 1515247 h 1692226"/>
              <a:gd name="connsiteX117" fmla="*/ 0 w 9662615"/>
              <a:gd name="connsiteY117" fmla="*/ 1514932 h 1692226"/>
              <a:gd name="connsiteX118" fmla="*/ 0 w 9662615"/>
              <a:gd name="connsiteY118" fmla="*/ 0 h 1692226"/>
              <a:gd name="connsiteX0" fmla="*/ 0 w 9662615"/>
              <a:gd name="connsiteY0" fmla="*/ 0 h 1621094"/>
              <a:gd name="connsiteX1" fmla="*/ 9662615 w 9662615"/>
              <a:gd name="connsiteY1" fmla="*/ 0 h 1621094"/>
              <a:gd name="connsiteX2" fmla="*/ 9662615 w 9662615"/>
              <a:gd name="connsiteY2" fmla="*/ 1280346 h 1621094"/>
              <a:gd name="connsiteX3" fmla="*/ 9658420 w 9662615"/>
              <a:gd name="connsiteY3" fmla="*/ 1280106 h 1621094"/>
              <a:gd name="connsiteX4" fmla="*/ 9469546 w 9662615"/>
              <a:gd name="connsiteY4" fmla="*/ 1289837 h 1621094"/>
              <a:gd name="connsiteX5" fmla="*/ 9385895 w 9662615"/>
              <a:gd name="connsiteY5" fmla="*/ 1269203 h 1621094"/>
              <a:gd name="connsiteX6" fmla="*/ 9144767 w 9662615"/>
              <a:gd name="connsiteY6" fmla="*/ 1264120 h 1621094"/>
              <a:gd name="connsiteX7" fmla="*/ 8837252 w 9662615"/>
              <a:gd name="connsiteY7" fmla="*/ 1350515 h 1621094"/>
              <a:gd name="connsiteX8" fmla="*/ 8705466 w 9662615"/>
              <a:gd name="connsiteY8" fmla="*/ 1342419 h 1621094"/>
              <a:gd name="connsiteX9" fmla="*/ 8652221 w 9662615"/>
              <a:gd name="connsiteY9" fmla="*/ 1326906 h 1621094"/>
              <a:gd name="connsiteX10" fmla="*/ 8632312 w 9662615"/>
              <a:gd name="connsiteY10" fmla="*/ 1326025 h 1621094"/>
              <a:gd name="connsiteX11" fmla="*/ 8591582 w 9662615"/>
              <a:gd name="connsiteY11" fmla="*/ 1341666 h 1621094"/>
              <a:gd name="connsiteX12" fmla="*/ 8537336 w 9662615"/>
              <a:gd name="connsiteY12" fmla="*/ 1341684 h 1621094"/>
              <a:gd name="connsiteX13" fmla="*/ 8472508 w 9662615"/>
              <a:gd name="connsiteY13" fmla="*/ 1363109 h 1621094"/>
              <a:gd name="connsiteX14" fmla="*/ 8258477 w 9662615"/>
              <a:gd name="connsiteY14" fmla="*/ 1370666 h 1621094"/>
              <a:gd name="connsiteX15" fmla="*/ 8197961 w 9662615"/>
              <a:gd name="connsiteY15" fmla="*/ 1392804 h 1621094"/>
              <a:gd name="connsiteX16" fmla="*/ 8171196 w 9662615"/>
              <a:gd name="connsiteY16" fmla="*/ 1397216 h 1621094"/>
              <a:gd name="connsiteX17" fmla="*/ 8127667 w 9662615"/>
              <a:gd name="connsiteY17" fmla="*/ 1418254 h 1621094"/>
              <a:gd name="connsiteX18" fmla="*/ 7974579 w 9662615"/>
              <a:gd name="connsiteY18" fmla="*/ 1383439 h 1621094"/>
              <a:gd name="connsiteX19" fmla="*/ 7768351 w 9662615"/>
              <a:gd name="connsiteY19" fmla="*/ 1395051 h 1621094"/>
              <a:gd name="connsiteX20" fmla="*/ 7635985 w 9662615"/>
              <a:gd name="connsiteY20" fmla="*/ 1386363 h 1621094"/>
              <a:gd name="connsiteX21" fmla="*/ 7466069 w 9662615"/>
              <a:gd name="connsiteY21" fmla="*/ 1377654 h 1621094"/>
              <a:gd name="connsiteX22" fmla="*/ 7355642 w 9662615"/>
              <a:gd name="connsiteY22" fmla="*/ 1407761 h 1621094"/>
              <a:gd name="connsiteX23" fmla="*/ 7151610 w 9662615"/>
              <a:gd name="connsiteY23" fmla="*/ 1397856 h 1621094"/>
              <a:gd name="connsiteX24" fmla="*/ 7082147 w 9662615"/>
              <a:gd name="connsiteY24" fmla="*/ 1406113 h 1621094"/>
              <a:gd name="connsiteX25" fmla="*/ 7014958 w 9662615"/>
              <a:gd name="connsiteY25" fmla="*/ 1396883 h 1621094"/>
              <a:gd name="connsiteX26" fmla="*/ 6907567 w 9662615"/>
              <a:gd name="connsiteY26" fmla="*/ 1419149 h 1621094"/>
              <a:gd name="connsiteX27" fmla="*/ 6748428 w 9662615"/>
              <a:gd name="connsiteY27" fmla="*/ 1420308 h 1621094"/>
              <a:gd name="connsiteX28" fmla="*/ 6654257 w 9662615"/>
              <a:gd name="connsiteY28" fmla="*/ 1424143 h 1621094"/>
              <a:gd name="connsiteX29" fmla="*/ 6620123 w 9662615"/>
              <a:gd name="connsiteY29" fmla="*/ 1430535 h 1621094"/>
              <a:gd name="connsiteX30" fmla="*/ 6571355 w 9662615"/>
              <a:gd name="connsiteY30" fmla="*/ 1436144 h 1621094"/>
              <a:gd name="connsiteX31" fmla="*/ 6486557 w 9662615"/>
              <a:gd name="connsiteY31" fmla="*/ 1449861 h 1621094"/>
              <a:gd name="connsiteX32" fmla="*/ 6370419 w 9662615"/>
              <a:gd name="connsiteY32" fmla="*/ 1461649 h 1621094"/>
              <a:gd name="connsiteX33" fmla="*/ 6278839 w 9662615"/>
              <a:gd name="connsiteY33" fmla="*/ 1449160 h 1621094"/>
              <a:gd name="connsiteX34" fmla="*/ 6272455 w 9662615"/>
              <a:gd name="connsiteY34" fmla="*/ 1453191 h 1621094"/>
              <a:gd name="connsiteX35" fmla="*/ 6212659 w 9662615"/>
              <a:gd name="connsiteY35" fmla="*/ 1454850 h 1621094"/>
              <a:gd name="connsiteX36" fmla="*/ 6069317 w 9662615"/>
              <a:gd name="connsiteY36" fmla="*/ 1445838 h 1621094"/>
              <a:gd name="connsiteX37" fmla="*/ 5878477 w 9662615"/>
              <a:gd name="connsiteY37" fmla="*/ 1439180 h 1621094"/>
              <a:gd name="connsiteX38" fmla="*/ 5838387 w 9662615"/>
              <a:gd name="connsiteY38" fmla="*/ 1444679 h 1621094"/>
              <a:gd name="connsiteX39" fmla="*/ 5771136 w 9662615"/>
              <a:gd name="connsiteY39" fmla="*/ 1453639 h 1621094"/>
              <a:gd name="connsiteX40" fmla="*/ 5724081 w 9662615"/>
              <a:gd name="connsiteY40" fmla="*/ 1470431 h 1621094"/>
              <a:gd name="connsiteX41" fmla="*/ 5666577 w 9662615"/>
              <a:gd name="connsiteY41" fmla="*/ 1473921 h 1621094"/>
              <a:gd name="connsiteX42" fmla="*/ 5649068 w 9662615"/>
              <a:gd name="connsiteY42" fmla="*/ 1461676 h 1621094"/>
              <a:gd name="connsiteX43" fmla="*/ 5588902 w 9662615"/>
              <a:gd name="connsiteY43" fmla="*/ 1469647 h 1621094"/>
              <a:gd name="connsiteX44" fmla="*/ 5498090 w 9662615"/>
              <a:gd name="connsiteY44" fmla="*/ 1483173 h 1621094"/>
              <a:gd name="connsiteX45" fmla="*/ 5444641 w 9662615"/>
              <a:gd name="connsiteY45" fmla="*/ 1487602 h 1621094"/>
              <a:gd name="connsiteX46" fmla="*/ 5299812 w 9662615"/>
              <a:gd name="connsiteY46" fmla="*/ 1503362 h 1621094"/>
              <a:gd name="connsiteX47" fmla="*/ 5213947 w 9662615"/>
              <a:gd name="connsiteY47" fmla="*/ 1516637 h 1621094"/>
              <a:gd name="connsiteX48" fmla="*/ 5090342 w 9662615"/>
              <a:gd name="connsiteY48" fmla="*/ 1546680 h 1621094"/>
              <a:gd name="connsiteX49" fmla="*/ 5129812 w 9662615"/>
              <a:gd name="connsiteY49" fmla="*/ 1521277 h 1621094"/>
              <a:gd name="connsiteX50" fmla="*/ 5059484 w 9662615"/>
              <a:gd name="connsiteY50" fmla="*/ 1546802 h 1621094"/>
              <a:gd name="connsiteX51" fmla="*/ 5038524 w 9662615"/>
              <a:gd name="connsiteY51" fmla="*/ 1545675 h 1621094"/>
              <a:gd name="connsiteX52" fmla="*/ 5026564 w 9662615"/>
              <a:gd name="connsiteY52" fmla="*/ 1545376 h 1621094"/>
              <a:gd name="connsiteX53" fmla="*/ 4969433 w 9662615"/>
              <a:gd name="connsiteY53" fmla="*/ 1550865 h 1621094"/>
              <a:gd name="connsiteX54" fmla="*/ 4921303 w 9662615"/>
              <a:gd name="connsiteY54" fmla="*/ 1575379 h 1621094"/>
              <a:gd name="connsiteX55" fmla="*/ 4871726 w 9662615"/>
              <a:gd name="connsiteY55" fmla="*/ 1570584 h 1621094"/>
              <a:gd name="connsiteX56" fmla="*/ 4847242 w 9662615"/>
              <a:gd name="connsiteY56" fmla="*/ 1621094 h 1621094"/>
              <a:gd name="connsiteX57" fmla="*/ 4821058 w 9662615"/>
              <a:gd name="connsiteY57" fmla="*/ 1553078 h 1621094"/>
              <a:gd name="connsiteX58" fmla="*/ 4791466 w 9662615"/>
              <a:gd name="connsiteY58" fmla="*/ 1561324 h 1621094"/>
              <a:gd name="connsiteX59" fmla="*/ 4784247 w 9662615"/>
              <a:gd name="connsiteY59" fmla="*/ 1562342 h 1621094"/>
              <a:gd name="connsiteX60" fmla="*/ 4735334 w 9662615"/>
              <a:gd name="connsiteY60" fmla="*/ 1581778 h 1621094"/>
              <a:gd name="connsiteX61" fmla="*/ 4697562 w 9662615"/>
              <a:gd name="connsiteY61" fmla="*/ 1551206 h 1621094"/>
              <a:gd name="connsiteX62" fmla="*/ 4662664 w 9662615"/>
              <a:gd name="connsiteY62" fmla="*/ 1573162 h 1621094"/>
              <a:gd name="connsiteX63" fmla="*/ 4603028 w 9662615"/>
              <a:gd name="connsiteY63" fmla="*/ 1568821 h 1621094"/>
              <a:gd name="connsiteX64" fmla="*/ 4541612 w 9662615"/>
              <a:gd name="connsiteY64" fmla="*/ 1545262 h 1621094"/>
              <a:gd name="connsiteX65" fmla="*/ 4422155 w 9662615"/>
              <a:gd name="connsiteY65" fmla="*/ 1542059 h 1621094"/>
              <a:gd name="connsiteX66" fmla="*/ 4221826 w 9662615"/>
              <a:gd name="connsiteY66" fmla="*/ 1508923 h 1621094"/>
              <a:gd name="connsiteX67" fmla="*/ 4096601 w 9662615"/>
              <a:gd name="connsiteY67" fmla="*/ 1521563 h 1621094"/>
              <a:gd name="connsiteX68" fmla="*/ 3970635 w 9662615"/>
              <a:gd name="connsiteY68" fmla="*/ 1544815 h 1621094"/>
              <a:gd name="connsiteX69" fmla="*/ 3833906 w 9662615"/>
              <a:gd name="connsiteY69" fmla="*/ 1516637 h 1621094"/>
              <a:gd name="connsiteX70" fmla="*/ 3696258 w 9662615"/>
              <a:gd name="connsiteY70" fmla="*/ 1537563 h 1621094"/>
              <a:gd name="connsiteX71" fmla="*/ 3594070 w 9662615"/>
              <a:gd name="connsiteY71" fmla="*/ 1509422 h 1621094"/>
              <a:gd name="connsiteX72" fmla="*/ 3565233 w 9662615"/>
              <a:gd name="connsiteY72" fmla="*/ 1515122 h 1621094"/>
              <a:gd name="connsiteX73" fmla="*/ 3560267 w 9662615"/>
              <a:gd name="connsiteY73" fmla="*/ 1516288 h 1621094"/>
              <a:gd name="connsiteX74" fmla="*/ 3540258 w 9662615"/>
              <a:gd name="connsiteY74" fmla="*/ 1516976 h 1621094"/>
              <a:gd name="connsiteX75" fmla="*/ 3534780 w 9662615"/>
              <a:gd name="connsiteY75" fmla="*/ 1522141 h 1621094"/>
              <a:gd name="connsiteX76" fmla="*/ 3504783 w 9662615"/>
              <a:gd name="connsiteY76" fmla="*/ 1526739 h 1621094"/>
              <a:gd name="connsiteX77" fmla="*/ 3430805 w 9662615"/>
              <a:gd name="connsiteY77" fmla="*/ 1542521 h 1621094"/>
              <a:gd name="connsiteX78" fmla="*/ 3292707 w 9662615"/>
              <a:gd name="connsiteY78" fmla="*/ 1520490 h 1621094"/>
              <a:gd name="connsiteX79" fmla="*/ 3187872 w 9662615"/>
              <a:gd name="connsiteY79" fmla="*/ 1519991 h 1621094"/>
              <a:gd name="connsiteX80" fmla="*/ 3148026 w 9662615"/>
              <a:gd name="connsiteY80" fmla="*/ 1524777 h 1621094"/>
              <a:gd name="connsiteX81" fmla="*/ 3092394 w 9662615"/>
              <a:gd name="connsiteY81" fmla="*/ 1528115 h 1621094"/>
              <a:gd name="connsiteX82" fmla="*/ 2994200 w 9662615"/>
              <a:gd name="connsiteY82" fmla="*/ 1537857 h 1621094"/>
              <a:gd name="connsiteX83" fmla="*/ 2862301 w 9662615"/>
              <a:gd name="connsiteY83" fmla="*/ 1544250 h 1621094"/>
              <a:gd name="connsiteX84" fmla="*/ 2766335 w 9662615"/>
              <a:gd name="connsiteY84" fmla="*/ 1527662 h 1621094"/>
              <a:gd name="connsiteX85" fmla="*/ 2757836 w 9662615"/>
              <a:gd name="connsiteY85" fmla="*/ 1531371 h 1621094"/>
              <a:gd name="connsiteX86" fmla="*/ 2691555 w 9662615"/>
              <a:gd name="connsiteY86" fmla="*/ 1530283 h 1621094"/>
              <a:gd name="connsiteX87" fmla="*/ 2491676 w 9662615"/>
              <a:gd name="connsiteY87" fmla="*/ 1500859 h 1621094"/>
              <a:gd name="connsiteX88" fmla="*/ 2378036 w 9662615"/>
              <a:gd name="connsiteY88" fmla="*/ 1520645 h 1621094"/>
              <a:gd name="connsiteX89" fmla="*/ 2284269 w 9662615"/>
              <a:gd name="connsiteY89" fmla="*/ 1503068 h 1621094"/>
              <a:gd name="connsiteX90" fmla="*/ 2207104 w 9662615"/>
              <a:gd name="connsiteY90" fmla="*/ 1508888 h 1621094"/>
              <a:gd name="connsiteX91" fmla="*/ 2149226 w 9662615"/>
              <a:gd name="connsiteY91" fmla="*/ 1523409 h 1621094"/>
              <a:gd name="connsiteX92" fmla="*/ 2084783 w 9662615"/>
              <a:gd name="connsiteY92" fmla="*/ 1524245 h 1621094"/>
              <a:gd name="connsiteX93" fmla="*/ 2070075 w 9662615"/>
              <a:gd name="connsiteY93" fmla="*/ 1511285 h 1621094"/>
              <a:gd name="connsiteX94" fmla="*/ 2001057 w 9662615"/>
              <a:gd name="connsiteY94" fmla="*/ 1516449 h 1621094"/>
              <a:gd name="connsiteX95" fmla="*/ 1896330 w 9662615"/>
              <a:gd name="connsiteY95" fmla="*/ 1525725 h 1621094"/>
              <a:gd name="connsiteX96" fmla="*/ 1835994 w 9662615"/>
              <a:gd name="connsiteY96" fmla="*/ 1527678 h 1621094"/>
              <a:gd name="connsiteX97" fmla="*/ 1671119 w 9662615"/>
              <a:gd name="connsiteY97" fmla="*/ 1536701 h 1621094"/>
              <a:gd name="connsiteX98" fmla="*/ 1601337 w 9662615"/>
              <a:gd name="connsiteY98" fmla="*/ 1548552 h 1621094"/>
              <a:gd name="connsiteX99" fmla="*/ 1407755 w 9662615"/>
              <a:gd name="connsiteY99" fmla="*/ 1571444 h 1621094"/>
              <a:gd name="connsiteX100" fmla="*/ 1271994 w 9662615"/>
              <a:gd name="connsiteY100" fmla="*/ 1579471 h 1621094"/>
              <a:gd name="connsiteX101" fmla="*/ 1249226 w 9662615"/>
              <a:gd name="connsiteY101" fmla="*/ 1583140 h 1621094"/>
              <a:gd name="connsiteX102" fmla="*/ 1217719 w 9662615"/>
              <a:gd name="connsiteY102" fmla="*/ 1580863 h 1621094"/>
              <a:gd name="connsiteX103" fmla="*/ 1091432 w 9662615"/>
              <a:gd name="connsiteY103" fmla="*/ 1571003 h 1621094"/>
              <a:gd name="connsiteX104" fmla="*/ 992039 w 9662615"/>
              <a:gd name="connsiteY104" fmla="*/ 1556662 h 1621094"/>
              <a:gd name="connsiteX105" fmla="*/ 868264 w 9662615"/>
              <a:gd name="connsiteY105" fmla="*/ 1566392 h 1621094"/>
              <a:gd name="connsiteX106" fmla="*/ 792765 w 9662615"/>
              <a:gd name="connsiteY106" fmla="*/ 1563102 h 1621094"/>
              <a:gd name="connsiteX107" fmla="*/ 669055 w 9662615"/>
              <a:gd name="connsiteY107" fmla="*/ 1543638 h 1621094"/>
              <a:gd name="connsiteX108" fmla="*/ 506152 w 9662615"/>
              <a:gd name="connsiteY108" fmla="*/ 1549124 h 1621094"/>
              <a:gd name="connsiteX109" fmla="*/ 472797 w 9662615"/>
              <a:gd name="connsiteY109" fmla="*/ 1568904 h 1621094"/>
              <a:gd name="connsiteX110" fmla="*/ 427864 w 9662615"/>
              <a:gd name="connsiteY110" fmla="*/ 1580848 h 1621094"/>
              <a:gd name="connsiteX111" fmla="*/ 408381 w 9662615"/>
              <a:gd name="connsiteY111" fmla="*/ 1552940 h 1621094"/>
              <a:gd name="connsiteX112" fmla="*/ 267163 w 9662615"/>
              <a:gd name="connsiteY112" fmla="*/ 1531913 h 1621094"/>
              <a:gd name="connsiteX113" fmla="*/ 196644 w 9662615"/>
              <a:gd name="connsiteY113" fmla="*/ 1524565 h 1621094"/>
              <a:gd name="connsiteX114" fmla="*/ 86819 w 9662615"/>
              <a:gd name="connsiteY114" fmla="*/ 1519517 h 1621094"/>
              <a:gd name="connsiteX115" fmla="*/ 53369 w 9662615"/>
              <a:gd name="connsiteY115" fmla="*/ 1516853 h 1621094"/>
              <a:gd name="connsiteX116" fmla="*/ 2359 w 9662615"/>
              <a:gd name="connsiteY116" fmla="*/ 1515247 h 1621094"/>
              <a:gd name="connsiteX117" fmla="*/ 0 w 9662615"/>
              <a:gd name="connsiteY117" fmla="*/ 1514932 h 1621094"/>
              <a:gd name="connsiteX118" fmla="*/ 0 w 9662615"/>
              <a:gd name="connsiteY118" fmla="*/ 0 h 1621094"/>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1303 w 9662615"/>
              <a:gd name="connsiteY54" fmla="*/ 1575379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5334 w 9662615"/>
              <a:gd name="connsiteY60" fmla="*/ 1581778 h 1583140"/>
              <a:gd name="connsiteX61" fmla="*/ 4697562 w 9662615"/>
              <a:gd name="connsiteY61" fmla="*/ 1551206 h 1583140"/>
              <a:gd name="connsiteX62" fmla="*/ 4662664 w 9662615"/>
              <a:gd name="connsiteY62" fmla="*/ 1573162 h 1583140"/>
              <a:gd name="connsiteX63" fmla="*/ 4603028 w 9662615"/>
              <a:gd name="connsiteY63" fmla="*/ 1568821 h 1583140"/>
              <a:gd name="connsiteX64" fmla="*/ 4541612 w 9662615"/>
              <a:gd name="connsiteY64" fmla="*/ 1545262 h 1583140"/>
              <a:gd name="connsiteX65" fmla="*/ 4422155 w 9662615"/>
              <a:gd name="connsiteY65" fmla="*/ 1542059 h 1583140"/>
              <a:gd name="connsiteX66" fmla="*/ 4221826 w 9662615"/>
              <a:gd name="connsiteY66" fmla="*/ 1508923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5334 w 9662615"/>
              <a:gd name="connsiteY60" fmla="*/ 1581778 h 1583140"/>
              <a:gd name="connsiteX61" fmla="*/ 4697562 w 9662615"/>
              <a:gd name="connsiteY61" fmla="*/ 1551206 h 1583140"/>
              <a:gd name="connsiteX62" fmla="*/ 4662664 w 9662615"/>
              <a:gd name="connsiteY62" fmla="*/ 1573162 h 1583140"/>
              <a:gd name="connsiteX63" fmla="*/ 4603028 w 9662615"/>
              <a:gd name="connsiteY63" fmla="*/ 1568821 h 1583140"/>
              <a:gd name="connsiteX64" fmla="*/ 4541612 w 9662615"/>
              <a:gd name="connsiteY64" fmla="*/ 1545262 h 1583140"/>
              <a:gd name="connsiteX65" fmla="*/ 4422155 w 9662615"/>
              <a:gd name="connsiteY65" fmla="*/ 1542059 h 1583140"/>
              <a:gd name="connsiteX66" fmla="*/ 4221826 w 9662615"/>
              <a:gd name="connsiteY66" fmla="*/ 1508923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97680"/>
              <a:gd name="connsiteX1" fmla="*/ 9662615 w 9662615"/>
              <a:gd name="connsiteY1" fmla="*/ 0 h 1597680"/>
              <a:gd name="connsiteX2" fmla="*/ 9662615 w 9662615"/>
              <a:gd name="connsiteY2" fmla="*/ 1280346 h 1597680"/>
              <a:gd name="connsiteX3" fmla="*/ 9658420 w 9662615"/>
              <a:gd name="connsiteY3" fmla="*/ 1280106 h 1597680"/>
              <a:gd name="connsiteX4" fmla="*/ 9469546 w 9662615"/>
              <a:gd name="connsiteY4" fmla="*/ 1289837 h 1597680"/>
              <a:gd name="connsiteX5" fmla="*/ 9385895 w 9662615"/>
              <a:gd name="connsiteY5" fmla="*/ 1269203 h 1597680"/>
              <a:gd name="connsiteX6" fmla="*/ 9144767 w 9662615"/>
              <a:gd name="connsiteY6" fmla="*/ 1264120 h 1597680"/>
              <a:gd name="connsiteX7" fmla="*/ 8837252 w 9662615"/>
              <a:gd name="connsiteY7" fmla="*/ 1350515 h 1597680"/>
              <a:gd name="connsiteX8" fmla="*/ 8705466 w 9662615"/>
              <a:gd name="connsiteY8" fmla="*/ 1342419 h 1597680"/>
              <a:gd name="connsiteX9" fmla="*/ 8652221 w 9662615"/>
              <a:gd name="connsiteY9" fmla="*/ 1326906 h 1597680"/>
              <a:gd name="connsiteX10" fmla="*/ 8632312 w 9662615"/>
              <a:gd name="connsiteY10" fmla="*/ 1326025 h 1597680"/>
              <a:gd name="connsiteX11" fmla="*/ 8591582 w 9662615"/>
              <a:gd name="connsiteY11" fmla="*/ 1341666 h 1597680"/>
              <a:gd name="connsiteX12" fmla="*/ 8537336 w 9662615"/>
              <a:gd name="connsiteY12" fmla="*/ 1341684 h 1597680"/>
              <a:gd name="connsiteX13" fmla="*/ 8472508 w 9662615"/>
              <a:gd name="connsiteY13" fmla="*/ 1363109 h 1597680"/>
              <a:gd name="connsiteX14" fmla="*/ 8258477 w 9662615"/>
              <a:gd name="connsiteY14" fmla="*/ 1370666 h 1597680"/>
              <a:gd name="connsiteX15" fmla="*/ 8197961 w 9662615"/>
              <a:gd name="connsiteY15" fmla="*/ 1392804 h 1597680"/>
              <a:gd name="connsiteX16" fmla="*/ 8171196 w 9662615"/>
              <a:gd name="connsiteY16" fmla="*/ 1397216 h 1597680"/>
              <a:gd name="connsiteX17" fmla="*/ 8127667 w 9662615"/>
              <a:gd name="connsiteY17" fmla="*/ 1418254 h 1597680"/>
              <a:gd name="connsiteX18" fmla="*/ 7974579 w 9662615"/>
              <a:gd name="connsiteY18" fmla="*/ 1383439 h 1597680"/>
              <a:gd name="connsiteX19" fmla="*/ 7768351 w 9662615"/>
              <a:gd name="connsiteY19" fmla="*/ 1395051 h 1597680"/>
              <a:gd name="connsiteX20" fmla="*/ 7635985 w 9662615"/>
              <a:gd name="connsiteY20" fmla="*/ 1386363 h 1597680"/>
              <a:gd name="connsiteX21" fmla="*/ 7466069 w 9662615"/>
              <a:gd name="connsiteY21" fmla="*/ 1377654 h 1597680"/>
              <a:gd name="connsiteX22" fmla="*/ 7355642 w 9662615"/>
              <a:gd name="connsiteY22" fmla="*/ 1407761 h 1597680"/>
              <a:gd name="connsiteX23" fmla="*/ 7151610 w 9662615"/>
              <a:gd name="connsiteY23" fmla="*/ 1397856 h 1597680"/>
              <a:gd name="connsiteX24" fmla="*/ 7082147 w 9662615"/>
              <a:gd name="connsiteY24" fmla="*/ 1406113 h 1597680"/>
              <a:gd name="connsiteX25" fmla="*/ 7014958 w 9662615"/>
              <a:gd name="connsiteY25" fmla="*/ 1396883 h 1597680"/>
              <a:gd name="connsiteX26" fmla="*/ 6907567 w 9662615"/>
              <a:gd name="connsiteY26" fmla="*/ 1419149 h 1597680"/>
              <a:gd name="connsiteX27" fmla="*/ 6748428 w 9662615"/>
              <a:gd name="connsiteY27" fmla="*/ 1420308 h 1597680"/>
              <a:gd name="connsiteX28" fmla="*/ 6654257 w 9662615"/>
              <a:gd name="connsiteY28" fmla="*/ 1424143 h 1597680"/>
              <a:gd name="connsiteX29" fmla="*/ 6620123 w 9662615"/>
              <a:gd name="connsiteY29" fmla="*/ 1430535 h 1597680"/>
              <a:gd name="connsiteX30" fmla="*/ 6571355 w 9662615"/>
              <a:gd name="connsiteY30" fmla="*/ 1436144 h 1597680"/>
              <a:gd name="connsiteX31" fmla="*/ 6486557 w 9662615"/>
              <a:gd name="connsiteY31" fmla="*/ 1449861 h 1597680"/>
              <a:gd name="connsiteX32" fmla="*/ 6370419 w 9662615"/>
              <a:gd name="connsiteY32" fmla="*/ 1461649 h 1597680"/>
              <a:gd name="connsiteX33" fmla="*/ 6278839 w 9662615"/>
              <a:gd name="connsiteY33" fmla="*/ 1449160 h 1597680"/>
              <a:gd name="connsiteX34" fmla="*/ 6272455 w 9662615"/>
              <a:gd name="connsiteY34" fmla="*/ 1453191 h 1597680"/>
              <a:gd name="connsiteX35" fmla="*/ 6212659 w 9662615"/>
              <a:gd name="connsiteY35" fmla="*/ 1454850 h 1597680"/>
              <a:gd name="connsiteX36" fmla="*/ 6069317 w 9662615"/>
              <a:gd name="connsiteY36" fmla="*/ 1445838 h 1597680"/>
              <a:gd name="connsiteX37" fmla="*/ 5878477 w 9662615"/>
              <a:gd name="connsiteY37" fmla="*/ 1439180 h 1597680"/>
              <a:gd name="connsiteX38" fmla="*/ 5838387 w 9662615"/>
              <a:gd name="connsiteY38" fmla="*/ 1444679 h 1597680"/>
              <a:gd name="connsiteX39" fmla="*/ 5771136 w 9662615"/>
              <a:gd name="connsiteY39" fmla="*/ 1453639 h 1597680"/>
              <a:gd name="connsiteX40" fmla="*/ 5724081 w 9662615"/>
              <a:gd name="connsiteY40" fmla="*/ 1470431 h 1597680"/>
              <a:gd name="connsiteX41" fmla="*/ 5666577 w 9662615"/>
              <a:gd name="connsiteY41" fmla="*/ 1473921 h 1597680"/>
              <a:gd name="connsiteX42" fmla="*/ 5649068 w 9662615"/>
              <a:gd name="connsiteY42" fmla="*/ 1461676 h 1597680"/>
              <a:gd name="connsiteX43" fmla="*/ 5588902 w 9662615"/>
              <a:gd name="connsiteY43" fmla="*/ 1469647 h 1597680"/>
              <a:gd name="connsiteX44" fmla="*/ 5498090 w 9662615"/>
              <a:gd name="connsiteY44" fmla="*/ 1483173 h 1597680"/>
              <a:gd name="connsiteX45" fmla="*/ 5444641 w 9662615"/>
              <a:gd name="connsiteY45" fmla="*/ 1487602 h 1597680"/>
              <a:gd name="connsiteX46" fmla="*/ 5299812 w 9662615"/>
              <a:gd name="connsiteY46" fmla="*/ 1503362 h 1597680"/>
              <a:gd name="connsiteX47" fmla="*/ 5213947 w 9662615"/>
              <a:gd name="connsiteY47" fmla="*/ 1516637 h 1597680"/>
              <a:gd name="connsiteX48" fmla="*/ 5090342 w 9662615"/>
              <a:gd name="connsiteY48" fmla="*/ 1546680 h 1597680"/>
              <a:gd name="connsiteX49" fmla="*/ 5129812 w 9662615"/>
              <a:gd name="connsiteY49" fmla="*/ 1521277 h 1597680"/>
              <a:gd name="connsiteX50" fmla="*/ 5059484 w 9662615"/>
              <a:gd name="connsiteY50" fmla="*/ 1546802 h 1597680"/>
              <a:gd name="connsiteX51" fmla="*/ 5038524 w 9662615"/>
              <a:gd name="connsiteY51" fmla="*/ 1545675 h 1597680"/>
              <a:gd name="connsiteX52" fmla="*/ 5026564 w 9662615"/>
              <a:gd name="connsiteY52" fmla="*/ 1545376 h 1597680"/>
              <a:gd name="connsiteX53" fmla="*/ 4969433 w 9662615"/>
              <a:gd name="connsiteY53" fmla="*/ 1550865 h 1597680"/>
              <a:gd name="connsiteX54" fmla="*/ 4929254 w 9662615"/>
              <a:gd name="connsiteY54" fmla="*/ 1563452 h 1597680"/>
              <a:gd name="connsiteX55" fmla="*/ 4871726 w 9662615"/>
              <a:gd name="connsiteY55" fmla="*/ 1570584 h 1597680"/>
              <a:gd name="connsiteX56" fmla="*/ 4843267 w 9662615"/>
              <a:gd name="connsiteY56" fmla="*/ 1561459 h 1597680"/>
              <a:gd name="connsiteX57" fmla="*/ 4821058 w 9662615"/>
              <a:gd name="connsiteY57" fmla="*/ 1553078 h 1597680"/>
              <a:gd name="connsiteX58" fmla="*/ 4791466 w 9662615"/>
              <a:gd name="connsiteY58" fmla="*/ 1561324 h 1597680"/>
              <a:gd name="connsiteX59" fmla="*/ 4784247 w 9662615"/>
              <a:gd name="connsiteY59" fmla="*/ 1562342 h 1597680"/>
              <a:gd name="connsiteX60" fmla="*/ 4743285 w 9662615"/>
              <a:gd name="connsiteY60" fmla="*/ 1597680 h 1597680"/>
              <a:gd name="connsiteX61" fmla="*/ 4697562 w 9662615"/>
              <a:gd name="connsiteY61" fmla="*/ 1551206 h 1597680"/>
              <a:gd name="connsiteX62" fmla="*/ 4662664 w 9662615"/>
              <a:gd name="connsiteY62" fmla="*/ 1573162 h 1597680"/>
              <a:gd name="connsiteX63" fmla="*/ 4603028 w 9662615"/>
              <a:gd name="connsiteY63" fmla="*/ 1568821 h 1597680"/>
              <a:gd name="connsiteX64" fmla="*/ 4541612 w 9662615"/>
              <a:gd name="connsiteY64" fmla="*/ 1545262 h 1597680"/>
              <a:gd name="connsiteX65" fmla="*/ 4422155 w 9662615"/>
              <a:gd name="connsiteY65" fmla="*/ 1542059 h 1597680"/>
              <a:gd name="connsiteX66" fmla="*/ 4221826 w 9662615"/>
              <a:gd name="connsiteY66" fmla="*/ 1508923 h 1597680"/>
              <a:gd name="connsiteX67" fmla="*/ 4096601 w 9662615"/>
              <a:gd name="connsiteY67" fmla="*/ 1521563 h 1597680"/>
              <a:gd name="connsiteX68" fmla="*/ 3970635 w 9662615"/>
              <a:gd name="connsiteY68" fmla="*/ 1544815 h 1597680"/>
              <a:gd name="connsiteX69" fmla="*/ 3833906 w 9662615"/>
              <a:gd name="connsiteY69" fmla="*/ 1516637 h 1597680"/>
              <a:gd name="connsiteX70" fmla="*/ 3696258 w 9662615"/>
              <a:gd name="connsiteY70" fmla="*/ 1537563 h 1597680"/>
              <a:gd name="connsiteX71" fmla="*/ 3594070 w 9662615"/>
              <a:gd name="connsiteY71" fmla="*/ 1509422 h 1597680"/>
              <a:gd name="connsiteX72" fmla="*/ 3565233 w 9662615"/>
              <a:gd name="connsiteY72" fmla="*/ 1515122 h 1597680"/>
              <a:gd name="connsiteX73" fmla="*/ 3560267 w 9662615"/>
              <a:gd name="connsiteY73" fmla="*/ 1516288 h 1597680"/>
              <a:gd name="connsiteX74" fmla="*/ 3540258 w 9662615"/>
              <a:gd name="connsiteY74" fmla="*/ 1516976 h 1597680"/>
              <a:gd name="connsiteX75" fmla="*/ 3534780 w 9662615"/>
              <a:gd name="connsiteY75" fmla="*/ 1522141 h 1597680"/>
              <a:gd name="connsiteX76" fmla="*/ 3504783 w 9662615"/>
              <a:gd name="connsiteY76" fmla="*/ 1526739 h 1597680"/>
              <a:gd name="connsiteX77" fmla="*/ 3430805 w 9662615"/>
              <a:gd name="connsiteY77" fmla="*/ 1542521 h 1597680"/>
              <a:gd name="connsiteX78" fmla="*/ 3292707 w 9662615"/>
              <a:gd name="connsiteY78" fmla="*/ 1520490 h 1597680"/>
              <a:gd name="connsiteX79" fmla="*/ 3187872 w 9662615"/>
              <a:gd name="connsiteY79" fmla="*/ 1519991 h 1597680"/>
              <a:gd name="connsiteX80" fmla="*/ 3148026 w 9662615"/>
              <a:gd name="connsiteY80" fmla="*/ 1524777 h 1597680"/>
              <a:gd name="connsiteX81" fmla="*/ 3092394 w 9662615"/>
              <a:gd name="connsiteY81" fmla="*/ 1528115 h 1597680"/>
              <a:gd name="connsiteX82" fmla="*/ 2994200 w 9662615"/>
              <a:gd name="connsiteY82" fmla="*/ 1537857 h 1597680"/>
              <a:gd name="connsiteX83" fmla="*/ 2862301 w 9662615"/>
              <a:gd name="connsiteY83" fmla="*/ 1544250 h 1597680"/>
              <a:gd name="connsiteX84" fmla="*/ 2766335 w 9662615"/>
              <a:gd name="connsiteY84" fmla="*/ 1527662 h 1597680"/>
              <a:gd name="connsiteX85" fmla="*/ 2757836 w 9662615"/>
              <a:gd name="connsiteY85" fmla="*/ 1531371 h 1597680"/>
              <a:gd name="connsiteX86" fmla="*/ 2691555 w 9662615"/>
              <a:gd name="connsiteY86" fmla="*/ 1530283 h 1597680"/>
              <a:gd name="connsiteX87" fmla="*/ 2491676 w 9662615"/>
              <a:gd name="connsiteY87" fmla="*/ 1500859 h 1597680"/>
              <a:gd name="connsiteX88" fmla="*/ 2378036 w 9662615"/>
              <a:gd name="connsiteY88" fmla="*/ 1520645 h 1597680"/>
              <a:gd name="connsiteX89" fmla="*/ 2284269 w 9662615"/>
              <a:gd name="connsiteY89" fmla="*/ 1503068 h 1597680"/>
              <a:gd name="connsiteX90" fmla="*/ 2207104 w 9662615"/>
              <a:gd name="connsiteY90" fmla="*/ 1508888 h 1597680"/>
              <a:gd name="connsiteX91" fmla="*/ 2149226 w 9662615"/>
              <a:gd name="connsiteY91" fmla="*/ 1523409 h 1597680"/>
              <a:gd name="connsiteX92" fmla="*/ 2084783 w 9662615"/>
              <a:gd name="connsiteY92" fmla="*/ 1524245 h 1597680"/>
              <a:gd name="connsiteX93" fmla="*/ 2070075 w 9662615"/>
              <a:gd name="connsiteY93" fmla="*/ 1511285 h 1597680"/>
              <a:gd name="connsiteX94" fmla="*/ 2001057 w 9662615"/>
              <a:gd name="connsiteY94" fmla="*/ 1516449 h 1597680"/>
              <a:gd name="connsiteX95" fmla="*/ 1896330 w 9662615"/>
              <a:gd name="connsiteY95" fmla="*/ 1525725 h 1597680"/>
              <a:gd name="connsiteX96" fmla="*/ 1835994 w 9662615"/>
              <a:gd name="connsiteY96" fmla="*/ 1527678 h 1597680"/>
              <a:gd name="connsiteX97" fmla="*/ 1671119 w 9662615"/>
              <a:gd name="connsiteY97" fmla="*/ 1536701 h 1597680"/>
              <a:gd name="connsiteX98" fmla="*/ 1601337 w 9662615"/>
              <a:gd name="connsiteY98" fmla="*/ 1548552 h 1597680"/>
              <a:gd name="connsiteX99" fmla="*/ 1407755 w 9662615"/>
              <a:gd name="connsiteY99" fmla="*/ 1571444 h 1597680"/>
              <a:gd name="connsiteX100" fmla="*/ 1271994 w 9662615"/>
              <a:gd name="connsiteY100" fmla="*/ 1579471 h 1597680"/>
              <a:gd name="connsiteX101" fmla="*/ 1249226 w 9662615"/>
              <a:gd name="connsiteY101" fmla="*/ 1583140 h 1597680"/>
              <a:gd name="connsiteX102" fmla="*/ 1217719 w 9662615"/>
              <a:gd name="connsiteY102" fmla="*/ 1580863 h 1597680"/>
              <a:gd name="connsiteX103" fmla="*/ 1091432 w 9662615"/>
              <a:gd name="connsiteY103" fmla="*/ 1571003 h 1597680"/>
              <a:gd name="connsiteX104" fmla="*/ 992039 w 9662615"/>
              <a:gd name="connsiteY104" fmla="*/ 1556662 h 1597680"/>
              <a:gd name="connsiteX105" fmla="*/ 868264 w 9662615"/>
              <a:gd name="connsiteY105" fmla="*/ 1566392 h 1597680"/>
              <a:gd name="connsiteX106" fmla="*/ 792765 w 9662615"/>
              <a:gd name="connsiteY106" fmla="*/ 1563102 h 1597680"/>
              <a:gd name="connsiteX107" fmla="*/ 669055 w 9662615"/>
              <a:gd name="connsiteY107" fmla="*/ 1543638 h 1597680"/>
              <a:gd name="connsiteX108" fmla="*/ 506152 w 9662615"/>
              <a:gd name="connsiteY108" fmla="*/ 1549124 h 1597680"/>
              <a:gd name="connsiteX109" fmla="*/ 472797 w 9662615"/>
              <a:gd name="connsiteY109" fmla="*/ 1568904 h 1597680"/>
              <a:gd name="connsiteX110" fmla="*/ 427864 w 9662615"/>
              <a:gd name="connsiteY110" fmla="*/ 1580848 h 1597680"/>
              <a:gd name="connsiteX111" fmla="*/ 408381 w 9662615"/>
              <a:gd name="connsiteY111" fmla="*/ 1552940 h 1597680"/>
              <a:gd name="connsiteX112" fmla="*/ 267163 w 9662615"/>
              <a:gd name="connsiteY112" fmla="*/ 1531913 h 1597680"/>
              <a:gd name="connsiteX113" fmla="*/ 196644 w 9662615"/>
              <a:gd name="connsiteY113" fmla="*/ 1524565 h 1597680"/>
              <a:gd name="connsiteX114" fmla="*/ 86819 w 9662615"/>
              <a:gd name="connsiteY114" fmla="*/ 1519517 h 1597680"/>
              <a:gd name="connsiteX115" fmla="*/ 53369 w 9662615"/>
              <a:gd name="connsiteY115" fmla="*/ 1516853 h 1597680"/>
              <a:gd name="connsiteX116" fmla="*/ 2359 w 9662615"/>
              <a:gd name="connsiteY116" fmla="*/ 1515247 h 1597680"/>
              <a:gd name="connsiteX117" fmla="*/ 0 w 9662615"/>
              <a:gd name="connsiteY117" fmla="*/ 1514932 h 1597680"/>
              <a:gd name="connsiteX118" fmla="*/ 0 w 9662615"/>
              <a:gd name="connsiteY118" fmla="*/ 0 h 1597680"/>
              <a:gd name="connsiteX0" fmla="*/ 0 w 9662615"/>
              <a:gd name="connsiteY0" fmla="*/ 0 h 1603753"/>
              <a:gd name="connsiteX1" fmla="*/ 9662615 w 9662615"/>
              <a:gd name="connsiteY1" fmla="*/ 0 h 1603753"/>
              <a:gd name="connsiteX2" fmla="*/ 9662615 w 9662615"/>
              <a:gd name="connsiteY2" fmla="*/ 1280346 h 1603753"/>
              <a:gd name="connsiteX3" fmla="*/ 9658420 w 9662615"/>
              <a:gd name="connsiteY3" fmla="*/ 1280106 h 1603753"/>
              <a:gd name="connsiteX4" fmla="*/ 9469546 w 9662615"/>
              <a:gd name="connsiteY4" fmla="*/ 1289837 h 1603753"/>
              <a:gd name="connsiteX5" fmla="*/ 9385895 w 9662615"/>
              <a:gd name="connsiteY5" fmla="*/ 1269203 h 1603753"/>
              <a:gd name="connsiteX6" fmla="*/ 9144767 w 9662615"/>
              <a:gd name="connsiteY6" fmla="*/ 1264120 h 1603753"/>
              <a:gd name="connsiteX7" fmla="*/ 8837252 w 9662615"/>
              <a:gd name="connsiteY7" fmla="*/ 1350515 h 1603753"/>
              <a:gd name="connsiteX8" fmla="*/ 8705466 w 9662615"/>
              <a:gd name="connsiteY8" fmla="*/ 1342419 h 1603753"/>
              <a:gd name="connsiteX9" fmla="*/ 8652221 w 9662615"/>
              <a:gd name="connsiteY9" fmla="*/ 1326906 h 1603753"/>
              <a:gd name="connsiteX10" fmla="*/ 8632312 w 9662615"/>
              <a:gd name="connsiteY10" fmla="*/ 1326025 h 1603753"/>
              <a:gd name="connsiteX11" fmla="*/ 8591582 w 9662615"/>
              <a:gd name="connsiteY11" fmla="*/ 1341666 h 1603753"/>
              <a:gd name="connsiteX12" fmla="*/ 8537336 w 9662615"/>
              <a:gd name="connsiteY12" fmla="*/ 1341684 h 1603753"/>
              <a:gd name="connsiteX13" fmla="*/ 8472508 w 9662615"/>
              <a:gd name="connsiteY13" fmla="*/ 1363109 h 1603753"/>
              <a:gd name="connsiteX14" fmla="*/ 8258477 w 9662615"/>
              <a:gd name="connsiteY14" fmla="*/ 1370666 h 1603753"/>
              <a:gd name="connsiteX15" fmla="*/ 8197961 w 9662615"/>
              <a:gd name="connsiteY15" fmla="*/ 1392804 h 1603753"/>
              <a:gd name="connsiteX16" fmla="*/ 8171196 w 9662615"/>
              <a:gd name="connsiteY16" fmla="*/ 1397216 h 1603753"/>
              <a:gd name="connsiteX17" fmla="*/ 8127667 w 9662615"/>
              <a:gd name="connsiteY17" fmla="*/ 1418254 h 1603753"/>
              <a:gd name="connsiteX18" fmla="*/ 7974579 w 9662615"/>
              <a:gd name="connsiteY18" fmla="*/ 1383439 h 1603753"/>
              <a:gd name="connsiteX19" fmla="*/ 7768351 w 9662615"/>
              <a:gd name="connsiteY19" fmla="*/ 1395051 h 1603753"/>
              <a:gd name="connsiteX20" fmla="*/ 7635985 w 9662615"/>
              <a:gd name="connsiteY20" fmla="*/ 1386363 h 1603753"/>
              <a:gd name="connsiteX21" fmla="*/ 7466069 w 9662615"/>
              <a:gd name="connsiteY21" fmla="*/ 1377654 h 1603753"/>
              <a:gd name="connsiteX22" fmla="*/ 7355642 w 9662615"/>
              <a:gd name="connsiteY22" fmla="*/ 1407761 h 1603753"/>
              <a:gd name="connsiteX23" fmla="*/ 7151610 w 9662615"/>
              <a:gd name="connsiteY23" fmla="*/ 1397856 h 1603753"/>
              <a:gd name="connsiteX24" fmla="*/ 7082147 w 9662615"/>
              <a:gd name="connsiteY24" fmla="*/ 1406113 h 1603753"/>
              <a:gd name="connsiteX25" fmla="*/ 7014958 w 9662615"/>
              <a:gd name="connsiteY25" fmla="*/ 1396883 h 1603753"/>
              <a:gd name="connsiteX26" fmla="*/ 6907567 w 9662615"/>
              <a:gd name="connsiteY26" fmla="*/ 1419149 h 1603753"/>
              <a:gd name="connsiteX27" fmla="*/ 6748428 w 9662615"/>
              <a:gd name="connsiteY27" fmla="*/ 1420308 h 1603753"/>
              <a:gd name="connsiteX28" fmla="*/ 6654257 w 9662615"/>
              <a:gd name="connsiteY28" fmla="*/ 1424143 h 1603753"/>
              <a:gd name="connsiteX29" fmla="*/ 6620123 w 9662615"/>
              <a:gd name="connsiteY29" fmla="*/ 1430535 h 1603753"/>
              <a:gd name="connsiteX30" fmla="*/ 6571355 w 9662615"/>
              <a:gd name="connsiteY30" fmla="*/ 1436144 h 1603753"/>
              <a:gd name="connsiteX31" fmla="*/ 6486557 w 9662615"/>
              <a:gd name="connsiteY31" fmla="*/ 1449861 h 1603753"/>
              <a:gd name="connsiteX32" fmla="*/ 6370419 w 9662615"/>
              <a:gd name="connsiteY32" fmla="*/ 1461649 h 1603753"/>
              <a:gd name="connsiteX33" fmla="*/ 6278839 w 9662615"/>
              <a:gd name="connsiteY33" fmla="*/ 1449160 h 1603753"/>
              <a:gd name="connsiteX34" fmla="*/ 6272455 w 9662615"/>
              <a:gd name="connsiteY34" fmla="*/ 1453191 h 1603753"/>
              <a:gd name="connsiteX35" fmla="*/ 6212659 w 9662615"/>
              <a:gd name="connsiteY35" fmla="*/ 1454850 h 1603753"/>
              <a:gd name="connsiteX36" fmla="*/ 6069317 w 9662615"/>
              <a:gd name="connsiteY36" fmla="*/ 1445838 h 1603753"/>
              <a:gd name="connsiteX37" fmla="*/ 5878477 w 9662615"/>
              <a:gd name="connsiteY37" fmla="*/ 1439180 h 1603753"/>
              <a:gd name="connsiteX38" fmla="*/ 5838387 w 9662615"/>
              <a:gd name="connsiteY38" fmla="*/ 1444679 h 1603753"/>
              <a:gd name="connsiteX39" fmla="*/ 5771136 w 9662615"/>
              <a:gd name="connsiteY39" fmla="*/ 1453639 h 1603753"/>
              <a:gd name="connsiteX40" fmla="*/ 5724081 w 9662615"/>
              <a:gd name="connsiteY40" fmla="*/ 1470431 h 1603753"/>
              <a:gd name="connsiteX41" fmla="*/ 5666577 w 9662615"/>
              <a:gd name="connsiteY41" fmla="*/ 1473921 h 1603753"/>
              <a:gd name="connsiteX42" fmla="*/ 5649068 w 9662615"/>
              <a:gd name="connsiteY42" fmla="*/ 1461676 h 1603753"/>
              <a:gd name="connsiteX43" fmla="*/ 5588902 w 9662615"/>
              <a:gd name="connsiteY43" fmla="*/ 1469647 h 1603753"/>
              <a:gd name="connsiteX44" fmla="*/ 5498090 w 9662615"/>
              <a:gd name="connsiteY44" fmla="*/ 1483173 h 1603753"/>
              <a:gd name="connsiteX45" fmla="*/ 5444641 w 9662615"/>
              <a:gd name="connsiteY45" fmla="*/ 1487602 h 1603753"/>
              <a:gd name="connsiteX46" fmla="*/ 5299812 w 9662615"/>
              <a:gd name="connsiteY46" fmla="*/ 1503362 h 1603753"/>
              <a:gd name="connsiteX47" fmla="*/ 5213947 w 9662615"/>
              <a:gd name="connsiteY47" fmla="*/ 1516637 h 1603753"/>
              <a:gd name="connsiteX48" fmla="*/ 5090342 w 9662615"/>
              <a:gd name="connsiteY48" fmla="*/ 1546680 h 1603753"/>
              <a:gd name="connsiteX49" fmla="*/ 5129812 w 9662615"/>
              <a:gd name="connsiteY49" fmla="*/ 1521277 h 1603753"/>
              <a:gd name="connsiteX50" fmla="*/ 5059484 w 9662615"/>
              <a:gd name="connsiteY50" fmla="*/ 1546802 h 1603753"/>
              <a:gd name="connsiteX51" fmla="*/ 5038524 w 9662615"/>
              <a:gd name="connsiteY51" fmla="*/ 1545675 h 1603753"/>
              <a:gd name="connsiteX52" fmla="*/ 5026564 w 9662615"/>
              <a:gd name="connsiteY52" fmla="*/ 1545376 h 1603753"/>
              <a:gd name="connsiteX53" fmla="*/ 4969433 w 9662615"/>
              <a:gd name="connsiteY53" fmla="*/ 1550865 h 1603753"/>
              <a:gd name="connsiteX54" fmla="*/ 4929254 w 9662615"/>
              <a:gd name="connsiteY54" fmla="*/ 1563452 h 1603753"/>
              <a:gd name="connsiteX55" fmla="*/ 4871726 w 9662615"/>
              <a:gd name="connsiteY55" fmla="*/ 1570584 h 1603753"/>
              <a:gd name="connsiteX56" fmla="*/ 4843267 w 9662615"/>
              <a:gd name="connsiteY56" fmla="*/ 1561459 h 1603753"/>
              <a:gd name="connsiteX57" fmla="*/ 4821058 w 9662615"/>
              <a:gd name="connsiteY57" fmla="*/ 1553078 h 1603753"/>
              <a:gd name="connsiteX58" fmla="*/ 4791466 w 9662615"/>
              <a:gd name="connsiteY58" fmla="*/ 1561324 h 1603753"/>
              <a:gd name="connsiteX59" fmla="*/ 4784247 w 9662615"/>
              <a:gd name="connsiteY59" fmla="*/ 1562342 h 1603753"/>
              <a:gd name="connsiteX60" fmla="*/ 4743285 w 9662615"/>
              <a:gd name="connsiteY60" fmla="*/ 1597680 h 1603753"/>
              <a:gd name="connsiteX61" fmla="*/ 4697562 w 9662615"/>
              <a:gd name="connsiteY61" fmla="*/ 1551206 h 1603753"/>
              <a:gd name="connsiteX62" fmla="*/ 4662664 w 9662615"/>
              <a:gd name="connsiteY62" fmla="*/ 1573162 h 1603753"/>
              <a:gd name="connsiteX63" fmla="*/ 4603028 w 9662615"/>
              <a:gd name="connsiteY63" fmla="*/ 1568821 h 1603753"/>
              <a:gd name="connsiteX64" fmla="*/ 4541612 w 9662615"/>
              <a:gd name="connsiteY64" fmla="*/ 1545262 h 1603753"/>
              <a:gd name="connsiteX65" fmla="*/ 4422155 w 9662615"/>
              <a:gd name="connsiteY65" fmla="*/ 1542059 h 1603753"/>
              <a:gd name="connsiteX66" fmla="*/ 4221826 w 9662615"/>
              <a:gd name="connsiteY66" fmla="*/ 1508923 h 1603753"/>
              <a:gd name="connsiteX67" fmla="*/ 4096601 w 9662615"/>
              <a:gd name="connsiteY67" fmla="*/ 1521563 h 1603753"/>
              <a:gd name="connsiteX68" fmla="*/ 3970635 w 9662615"/>
              <a:gd name="connsiteY68" fmla="*/ 1544815 h 1603753"/>
              <a:gd name="connsiteX69" fmla="*/ 3833906 w 9662615"/>
              <a:gd name="connsiteY69" fmla="*/ 1516637 h 1603753"/>
              <a:gd name="connsiteX70" fmla="*/ 3696258 w 9662615"/>
              <a:gd name="connsiteY70" fmla="*/ 1537563 h 1603753"/>
              <a:gd name="connsiteX71" fmla="*/ 3594070 w 9662615"/>
              <a:gd name="connsiteY71" fmla="*/ 1509422 h 1603753"/>
              <a:gd name="connsiteX72" fmla="*/ 3565233 w 9662615"/>
              <a:gd name="connsiteY72" fmla="*/ 1515122 h 1603753"/>
              <a:gd name="connsiteX73" fmla="*/ 3560267 w 9662615"/>
              <a:gd name="connsiteY73" fmla="*/ 1516288 h 1603753"/>
              <a:gd name="connsiteX74" fmla="*/ 3540258 w 9662615"/>
              <a:gd name="connsiteY74" fmla="*/ 1516976 h 1603753"/>
              <a:gd name="connsiteX75" fmla="*/ 3534780 w 9662615"/>
              <a:gd name="connsiteY75" fmla="*/ 1522141 h 1603753"/>
              <a:gd name="connsiteX76" fmla="*/ 3504783 w 9662615"/>
              <a:gd name="connsiteY76" fmla="*/ 1526739 h 1603753"/>
              <a:gd name="connsiteX77" fmla="*/ 3430805 w 9662615"/>
              <a:gd name="connsiteY77" fmla="*/ 1542521 h 1603753"/>
              <a:gd name="connsiteX78" fmla="*/ 3292707 w 9662615"/>
              <a:gd name="connsiteY78" fmla="*/ 1520490 h 1603753"/>
              <a:gd name="connsiteX79" fmla="*/ 3187872 w 9662615"/>
              <a:gd name="connsiteY79" fmla="*/ 1519991 h 1603753"/>
              <a:gd name="connsiteX80" fmla="*/ 3148026 w 9662615"/>
              <a:gd name="connsiteY80" fmla="*/ 1524777 h 1603753"/>
              <a:gd name="connsiteX81" fmla="*/ 3092394 w 9662615"/>
              <a:gd name="connsiteY81" fmla="*/ 1528115 h 1603753"/>
              <a:gd name="connsiteX82" fmla="*/ 2994200 w 9662615"/>
              <a:gd name="connsiteY82" fmla="*/ 1537857 h 1603753"/>
              <a:gd name="connsiteX83" fmla="*/ 2862301 w 9662615"/>
              <a:gd name="connsiteY83" fmla="*/ 1544250 h 1603753"/>
              <a:gd name="connsiteX84" fmla="*/ 2766335 w 9662615"/>
              <a:gd name="connsiteY84" fmla="*/ 1527662 h 1603753"/>
              <a:gd name="connsiteX85" fmla="*/ 2757836 w 9662615"/>
              <a:gd name="connsiteY85" fmla="*/ 1531371 h 1603753"/>
              <a:gd name="connsiteX86" fmla="*/ 2691555 w 9662615"/>
              <a:gd name="connsiteY86" fmla="*/ 1530283 h 1603753"/>
              <a:gd name="connsiteX87" fmla="*/ 2491676 w 9662615"/>
              <a:gd name="connsiteY87" fmla="*/ 1500859 h 1603753"/>
              <a:gd name="connsiteX88" fmla="*/ 2378036 w 9662615"/>
              <a:gd name="connsiteY88" fmla="*/ 1520645 h 1603753"/>
              <a:gd name="connsiteX89" fmla="*/ 2284269 w 9662615"/>
              <a:gd name="connsiteY89" fmla="*/ 1503068 h 1603753"/>
              <a:gd name="connsiteX90" fmla="*/ 2207104 w 9662615"/>
              <a:gd name="connsiteY90" fmla="*/ 1508888 h 1603753"/>
              <a:gd name="connsiteX91" fmla="*/ 2149226 w 9662615"/>
              <a:gd name="connsiteY91" fmla="*/ 1523409 h 1603753"/>
              <a:gd name="connsiteX92" fmla="*/ 2084783 w 9662615"/>
              <a:gd name="connsiteY92" fmla="*/ 1524245 h 1603753"/>
              <a:gd name="connsiteX93" fmla="*/ 2070075 w 9662615"/>
              <a:gd name="connsiteY93" fmla="*/ 1511285 h 1603753"/>
              <a:gd name="connsiteX94" fmla="*/ 2001057 w 9662615"/>
              <a:gd name="connsiteY94" fmla="*/ 1516449 h 1603753"/>
              <a:gd name="connsiteX95" fmla="*/ 1896330 w 9662615"/>
              <a:gd name="connsiteY95" fmla="*/ 1525725 h 1603753"/>
              <a:gd name="connsiteX96" fmla="*/ 1835994 w 9662615"/>
              <a:gd name="connsiteY96" fmla="*/ 1527678 h 1603753"/>
              <a:gd name="connsiteX97" fmla="*/ 1671119 w 9662615"/>
              <a:gd name="connsiteY97" fmla="*/ 1536701 h 1603753"/>
              <a:gd name="connsiteX98" fmla="*/ 1601337 w 9662615"/>
              <a:gd name="connsiteY98" fmla="*/ 1548552 h 1603753"/>
              <a:gd name="connsiteX99" fmla="*/ 1407755 w 9662615"/>
              <a:gd name="connsiteY99" fmla="*/ 1571444 h 1603753"/>
              <a:gd name="connsiteX100" fmla="*/ 1271994 w 9662615"/>
              <a:gd name="connsiteY100" fmla="*/ 1579471 h 1603753"/>
              <a:gd name="connsiteX101" fmla="*/ 1249226 w 9662615"/>
              <a:gd name="connsiteY101" fmla="*/ 1583140 h 1603753"/>
              <a:gd name="connsiteX102" fmla="*/ 1217719 w 9662615"/>
              <a:gd name="connsiteY102" fmla="*/ 1580863 h 1603753"/>
              <a:gd name="connsiteX103" fmla="*/ 1091432 w 9662615"/>
              <a:gd name="connsiteY103" fmla="*/ 1571003 h 1603753"/>
              <a:gd name="connsiteX104" fmla="*/ 992039 w 9662615"/>
              <a:gd name="connsiteY104" fmla="*/ 1556662 h 1603753"/>
              <a:gd name="connsiteX105" fmla="*/ 868264 w 9662615"/>
              <a:gd name="connsiteY105" fmla="*/ 1566392 h 1603753"/>
              <a:gd name="connsiteX106" fmla="*/ 792765 w 9662615"/>
              <a:gd name="connsiteY106" fmla="*/ 1563102 h 1603753"/>
              <a:gd name="connsiteX107" fmla="*/ 669055 w 9662615"/>
              <a:gd name="connsiteY107" fmla="*/ 1543638 h 1603753"/>
              <a:gd name="connsiteX108" fmla="*/ 506152 w 9662615"/>
              <a:gd name="connsiteY108" fmla="*/ 1549124 h 1603753"/>
              <a:gd name="connsiteX109" fmla="*/ 472797 w 9662615"/>
              <a:gd name="connsiteY109" fmla="*/ 1568904 h 1603753"/>
              <a:gd name="connsiteX110" fmla="*/ 427864 w 9662615"/>
              <a:gd name="connsiteY110" fmla="*/ 1580848 h 1603753"/>
              <a:gd name="connsiteX111" fmla="*/ 408381 w 9662615"/>
              <a:gd name="connsiteY111" fmla="*/ 1552940 h 1603753"/>
              <a:gd name="connsiteX112" fmla="*/ 267163 w 9662615"/>
              <a:gd name="connsiteY112" fmla="*/ 1531913 h 1603753"/>
              <a:gd name="connsiteX113" fmla="*/ 196644 w 9662615"/>
              <a:gd name="connsiteY113" fmla="*/ 1524565 h 1603753"/>
              <a:gd name="connsiteX114" fmla="*/ 86819 w 9662615"/>
              <a:gd name="connsiteY114" fmla="*/ 1519517 h 1603753"/>
              <a:gd name="connsiteX115" fmla="*/ 53369 w 9662615"/>
              <a:gd name="connsiteY115" fmla="*/ 1516853 h 1603753"/>
              <a:gd name="connsiteX116" fmla="*/ 2359 w 9662615"/>
              <a:gd name="connsiteY116" fmla="*/ 1515247 h 1603753"/>
              <a:gd name="connsiteX117" fmla="*/ 0 w 9662615"/>
              <a:gd name="connsiteY117" fmla="*/ 1514932 h 1603753"/>
              <a:gd name="connsiteX118" fmla="*/ 0 w 9662615"/>
              <a:gd name="connsiteY118" fmla="*/ 0 h 1603753"/>
              <a:gd name="connsiteX0" fmla="*/ 0 w 9662615"/>
              <a:gd name="connsiteY0" fmla="*/ 0 h 1603753"/>
              <a:gd name="connsiteX1" fmla="*/ 9662615 w 9662615"/>
              <a:gd name="connsiteY1" fmla="*/ 0 h 1603753"/>
              <a:gd name="connsiteX2" fmla="*/ 9662615 w 9662615"/>
              <a:gd name="connsiteY2" fmla="*/ 1280346 h 1603753"/>
              <a:gd name="connsiteX3" fmla="*/ 9658420 w 9662615"/>
              <a:gd name="connsiteY3" fmla="*/ 1280106 h 1603753"/>
              <a:gd name="connsiteX4" fmla="*/ 9469546 w 9662615"/>
              <a:gd name="connsiteY4" fmla="*/ 1289837 h 1603753"/>
              <a:gd name="connsiteX5" fmla="*/ 9385895 w 9662615"/>
              <a:gd name="connsiteY5" fmla="*/ 1269203 h 1603753"/>
              <a:gd name="connsiteX6" fmla="*/ 9144767 w 9662615"/>
              <a:gd name="connsiteY6" fmla="*/ 1264120 h 1603753"/>
              <a:gd name="connsiteX7" fmla="*/ 8837252 w 9662615"/>
              <a:gd name="connsiteY7" fmla="*/ 1350515 h 1603753"/>
              <a:gd name="connsiteX8" fmla="*/ 8705466 w 9662615"/>
              <a:gd name="connsiteY8" fmla="*/ 1342419 h 1603753"/>
              <a:gd name="connsiteX9" fmla="*/ 8652221 w 9662615"/>
              <a:gd name="connsiteY9" fmla="*/ 1326906 h 1603753"/>
              <a:gd name="connsiteX10" fmla="*/ 8632312 w 9662615"/>
              <a:gd name="connsiteY10" fmla="*/ 1326025 h 1603753"/>
              <a:gd name="connsiteX11" fmla="*/ 8591582 w 9662615"/>
              <a:gd name="connsiteY11" fmla="*/ 1341666 h 1603753"/>
              <a:gd name="connsiteX12" fmla="*/ 8537336 w 9662615"/>
              <a:gd name="connsiteY12" fmla="*/ 1341684 h 1603753"/>
              <a:gd name="connsiteX13" fmla="*/ 8472508 w 9662615"/>
              <a:gd name="connsiteY13" fmla="*/ 1363109 h 1603753"/>
              <a:gd name="connsiteX14" fmla="*/ 8258477 w 9662615"/>
              <a:gd name="connsiteY14" fmla="*/ 1370666 h 1603753"/>
              <a:gd name="connsiteX15" fmla="*/ 8197961 w 9662615"/>
              <a:gd name="connsiteY15" fmla="*/ 1392804 h 1603753"/>
              <a:gd name="connsiteX16" fmla="*/ 8171196 w 9662615"/>
              <a:gd name="connsiteY16" fmla="*/ 1397216 h 1603753"/>
              <a:gd name="connsiteX17" fmla="*/ 8127667 w 9662615"/>
              <a:gd name="connsiteY17" fmla="*/ 1418254 h 1603753"/>
              <a:gd name="connsiteX18" fmla="*/ 7974579 w 9662615"/>
              <a:gd name="connsiteY18" fmla="*/ 1383439 h 1603753"/>
              <a:gd name="connsiteX19" fmla="*/ 7768351 w 9662615"/>
              <a:gd name="connsiteY19" fmla="*/ 1395051 h 1603753"/>
              <a:gd name="connsiteX20" fmla="*/ 7635985 w 9662615"/>
              <a:gd name="connsiteY20" fmla="*/ 1386363 h 1603753"/>
              <a:gd name="connsiteX21" fmla="*/ 7466069 w 9662615"/>
              <a:gd name="connsiteY21" fmla="*/ 1377654 h 1603753"/>
              <a:gd name="connsiteX22" fmla="*/ 7355642 w 9662615"/>
              <a:gd name="connsiteY22" fmla="*/ 1407761 h 1603753"/>
              <a:gd name="connsiteX23" fmla="*/ 7151610 w 9662615"/>
              <a:gd name="connsiteY23" fmla="*/ 1397856 h 1603753"/>
              <a:gd name="connsiteX24" fmla="*/ 7082147 w 9662615"/>
              <a:gd name="connsiteY24" fmla="*/ 1406113 h 1603753"/>
              <a:gd name="connsiteX25" fmla="*/ 7014958 w 9662615"/>
              <a:gd name="connsiteY25" fmla="*/ 1396883 h 1603753"/>
              <a:gd name="connsiteX26" fmla="*/ 6907567 w 9662615"/>
              <a:gd name="connsiteY26" fmla="*/ 1419149 h 1603753"/>
              <a:gd name="connsiteX27" fmla="*/ 6748428 w 9662615"/>
              <a:gd name="connsiteY27" fmla="*/ 1420308 h 1603753"/>
              <a:gd name="connsiteX28" fmla="*/ 6654257 w 9662615"/>
              <a:gd name="connsiteY28" fmla="*/ 1424143 h 1603753"/>
              <a:gd name="connsiteX29" fmla="*/ 6620123 w 9662615"/>
              <a:gd name="connsiteY29" fmla="*/ 1430535 h 1603753"/>
              <a:gd name="connsiteX30" fmla="*/ 6571355 w 9662615"/>
              <a:gd name="connsiteY30" fmla="*/ 1436144 h 1603753"/>
              <a:gd name="connsiteX31" fmla="*/ 6486557 w 9662615"/>
              <a:gd name="connsiteY31" fmla="*/ 1449861 h 1603753"/>
              <a:gd name="connsiteX32" fmla="*/ 6370419 w 9662615"/>
              <a:gd name="connsiteY32" fmla="*/ 1461649 h 1603753"/>
              <a:gd name="connsiteX33" fmla="*/ 6278839 w 9662615"/>
              <a:gd name="connsiteY33" fmla="*/ 1449160 h 1603753"/>
              <a:gd name="connsiteX34" fmla="*/ 6272455 w 9662615"/>
              <a:gd name="connsiteY34" fmla="*/ 1453191 h 1603753"/>
              <a:gd name="connsiteX35" fmla="*/ 6212659 w 9662615"/>
              <a:gd name="connsiteY35" fmla="*/ 1454850 h 1603753"/>
              <a:gd name="connsiteX36" fmla="*/ 6069317 w 9662615"/>
              <a:gd name="connsiteY36" fmla="*/ 1445838 h 1603753"/>
              <a:gd name="connsiteX37" fmla="*/ 5878477 w 9662615"/>
              <a:gd name="connsiteY37" fmla="*/ 1439180 h 1603753"/>
              <a:gd name="connsiteX38" fmla="*/ 5838387 w 9662615"/>
              <a:gd name="connsiteY38" fmla="*/ 1444679 h 1603753"/>
              <a:gd name="connsiteX39" fmla="*/ 5771136 w 9662615"/>
              <a:gd name="connsiteY39" fmla="*/ 1453639 h 1603753"/>
              <a:gd name="connsiteX40" fmla="*/ 5724081 w 9662615"/>
              <a:gd name="connsiteY40" fmla="*/ 1470431 h 1603753"/>
              <a:gd name="connsiteX41" fmla="*/ 5666577 w 9662615"/>
              <a:gd name="connsiteY41" fmla="*/ 1473921 h 1603753"/>
              <a:gd name="connsiteX42" fmla="*/ 5649068 w 9662615"/>
              <a:gd name="connsiteY42" fmla="*/ 1461676 h 1603753"/>
              <a:gd name="connsiteX43" fmla="*/ 5588902 w 9662615"/>
              <a:gd name="connsiteY43" fmla="*/ 1469647 h 1603753"/>
              <a:gd name="connsiteX44" fmla="*/ 5498090 w 9662615"/>
              <a:gd name="connsiteY44" fmla="*/ 1483173 h 1603753"/>
              <a:gd name="connsiteX45" fmla="*/ 5444641 w 9662615"/>
              <a:gd name="connsiteY45" fmla="*/ 1487602 h 1603753"/>
              <a:gd name="connsiteX46" fmla="*/ 5299812 w 9662615"/>
              <a:gd name="connsiteY46" fmla="*/ 1503362 h 1603753"/>
              <a:gd name="connsiteX47" fmla="*/ 5213947 w 9662615"/>
              <a:gd name="connsiteY47" fmla="*/ 1516637 h 1603753"/>
              <a:gd name="connsiteX48" fmla="*/ 5090342 w 9662615"/>
              <a:gd name="connsiteY48" fmla="*/ 1546680 h 1603753"/>
              <a:gd name="connsiteX49" fmla="*/ 5129812 w 9662615"/>
              <a:gd name="connsiteY49" fmla="*/ 1521277 h 1603753"/>
              <a:gd name="connsiteX50" fmla="*/ 5059484 w 9662615"/>
              <a:gd name="connsiteY50" fmla="*/ 1546802 h 1603753"/>
              <a:gd name="connsiteX51" fmla="*/ 5038524 w 9662615"/>
              <a:gd name="connsiteY51" fmla="*/ 1545675 h 1603753"/>
              <a:gd name="connsiteX52" fmla="*/ 5026564 w 9662615"/>
              <a:gd name="connsiteY52" fmla="*/ 1545376 h 1603753"/>
              <a:gd name="connsiteX53" fmla="*/ 4969433 w 9662615"/>
              <a:gd name="connsiteY53" fmla="*/ 1550865 h 1603753"/>
              <a:gd name="connsiteX54" fmla="*/ 4929254 w 9662615"/>
              <a:gd name="connsiteY54" fmla="*/ 1563452 h 1603753"/>
              <a:gd name="connsiteX55" fmla="*/ 4871726 w 9662615"/>
              <a:gd name="connsiteY55" fmla="*/ 1570584 h 1603753"/>
              <a:gd name="connsiteX56" fmla="*/ 4843267 w 9662615"/>
              <a:gd name="connsiteY56" fmla="*/ 1561459 h 1603753"/>
              <a:gd name="connsiteX57" fmla="*/ 4821058 w 9662615"/>
              <a:gd name="connsiteY57" fmla="*/ 1553078 h 1603753"/>
              <a:gd name="connsiteX58" fmla="*/ 4791466 w 9662615"/>
              <a:gd name="connsiteY58" fmla="*/ 1561324 h 1603753"/>
              <a:gd name="connsiteX59" fmla="*/ 4784247 w 9662615"/>
              <a:gd name="connsiteY59" fmla="*/ 1562342 h 1603753"/>
              <a:gd name="connsiteX60" fmla="*/ 4743285 w 9662615"/>
              <a:gd name="connsiteY60" fmla="*/ 1597680 h 1603753"/>
              <a:gd name="connsiteX61" fmla="*/ 4697562 w 9662615"/>
              <a:gd name="connsiteY61" fmla="*/ 1551206 h 1603753"/>
              <a:gd name="connsiteX62" fmla="*/ 4662664 w 9662615"/>
              <a:gd name="connsiteY62" fmla="*/ 1573162 h 1603753"/>
              <a:gd name="connsiteX63" fmla="*/ 4603028 w 9662615"/>
              <a:gd name="connsiteY63" fmla="*/ 1568821 h 1603753"/>
              <a:gd name="connsiteX64" fmla="*/ 4541612 w 9662615"/>
              <a:gd name="connsiteY64" fmla="*/ 1545262 h 1603753"/>
              <a:gd name="connsiteX65" fmla="*/ 4422155 w 9662615"/>
              <a:gd name="connsiteY65" fmla="*/ 1542059 h 1603753"/>
              <a:gd name="connsiteX66" fmla="*/ 4221826 w 9662615"/>
              <a:gd name="connsiteY66" fmla="*/ 1508923 h 1603753"/>
              <a:gd name="connsiteX67" fmla="*/ 4096601 w 9662615"/>
              <a:gd name="connsiteY67" fmla="*/ 1521563 h 1603753"/>
              <a:gd name="connsiteX68" fmla="*/ 3970635 w 9662615"/>
              <a:gd name="connsiteY68" fmla="*/ 1544815 h 1603753"/>
              <a:gd name="connsiteX69" fmla="*/ 3833906 w 9662615"/>
              <a:gd name="connsiteY69" fmla="*/ 1516637 h 1603753"/>
              <a:gd name="connsiteX70" fmla="*/ 3696258 w 9662615"/>
              <a:gd name="connsiteY70" fmla="*/ 1537563 h 1603753"/>
              <a:gd name="connsiteX71" fmla="*/ 3594070 w 9662615"/>
              <a:gd name="connsiteY71" fmla="*/ 1509422 h 1603753"/>
              <a:gd name="connsiteX72" fmla="*/ 3565233 w 9662615"/>
              <a:gd name="connsiteY72" fmla="*/ 1515122 h 1603753"/>
              <a:gd name="connsiteX73" fmla="*/ 3560267 w 9662615"/>
              <a:gd name="connsiteY73" fmla="*/ 1516288 h 1603753"/>
              <a:gd name="connsiteX74" fmla="*/ 3540258 w 9662615"/>
              <a:gd name="connsiteY74" fmla="*/ 1516976 h 1603753"/>
              <a:gd name="connsiteX75" fmla="*/ 3534780 w 9662615"/>
              <a:gd name="connsiteY75" fmla="*/ 1522141 h 1603753"/>
              <a:gd name="connsiteX76" fmla="*/ 3504783 w 9662615"/>
              <a:gd name="connsiteY76" fmla="*/ 1526739 h 1603753"/>
              <a:gd name="connsiteX77" fmla="*/ 3430805 w 9662615"/>
              <a:gd name="connsiteY77" fmla="*/ 1542521 h 1603753"/>
              <a:gd name="connsiteX78" fmla="*/ 3292707 w 9662615"/>
              <a:gd name="connsiteY78" fmla="*/ 1520490 h 1603753"/>
              <a:gd name="connsiteX79" fmla="*/ 3187872 w 9662615"/>
              <a:gd name="connsiteY79" fmla="*/ 1519991 h 1603753"/>
              <a:gd name="connsiteX80" fmla="*/ 3148026 w 9662615"/>
              <a:gd name="connsiteY80" fmla="*/ 1524777 h 1603753"/>
              <a:gd name="connsiteX81" fmla="*/ 3092394 w 9662615"/>
              <a:gd name="connsiteY81" fmla="*/ 1528115 h 1603753"/>
              <a:gd name="connsiteX82" fmla="*/ 2994200 w 9662615"/>
              <a:gd name="connsiteY82" fmla="*/ 1537857 h 1603753"/>
              <a:gd name="connsiteX83" fmla="*/ 2862301 w 9662615"/>
              <a:gd name="connsiteY83" fmla="*/ 1544250 h 1603753"/>
              <a:gd name="connsiteX84" fmla="*/ 2766335 w 9662615"/>
              <a:gd name="connsiteY84" fmla="*/ 1527662 h 1603753"/>
              <a:gd name="connsiteX85" fmla="*/ 2757836 w 9662615"/>
              <a:gd name="connsiteY85" fmla="*/ 1531371 h 1603753"/>
              <a:gd name="connsiteX86" fmla="*/ 2691555 w 9662615"/>
              <a:gd name="connsiteY86" fmla="*/ 1530283 h 1603753"/>
              <a:gd name="connsiteX87" fmla="*/ 2491676 w 9662615"/>
              <a:gd name="connsiteY87" fmla="*/ 1500859 h 1603753"/>
              <a:gd name="connsiteX88" fmla="*/ 2378036 w 9662615"/>
              <a:gd name="connsiteY88" fmla="*/ 1520645 h 1603753"/>
              <a:gd name="connsiteX89" fmla="*/ 2284269 w 9662615"/>
              <a:gd name="connsiteY89" fmla="*/ 1503068 h 1603753"/>
              <a:gd name="connsiteX90" fmla="*/ 2207104 w 9662615"/>
              <a:gd name="connsiteY90" fmla="*/ 1508888 h 1603753"/>
              <a:gd name="connsiteX91" fmla="*/ 2149226 w 9662615"/>
              <a:gd name="connsiteY91" fmla="*/ 1523409 h 1603753"/>
              <a:gd name="connsiteX92" fmla="*/ 2084783 w 9662615"/>
              <a:gd name="connsiteY92" fmla="*/ 1524245 h 1603753"/>
              <a:gd name="connsiteX93" fmla="*/ 2070075 w 9662615"/>
              <a:gd name="connsiteY93" fmla="*/ 1511285 h 1603753"/>
              <a:gd name="connsiteX94" fmla="*/ 2001057 w 9662615"/>
              <a:gd name="connsiteY94" fmla="*/ 1516449 h 1603753"/>
              <a:gd name="connsiteX95" fmla="*/ 1896330 w 9662615"/>
              <a:gd name="connsiteY95" fmla="*/ 1525725 h 1603753"/>
              <a:gd name="connsiteX96" fmla="*/ 1835994 w 9662615"/>
              <a:gd name="connsiteY96" fmla="*/ 1527678 h 1603753"/>
              <a:gd name="connsiteX97" fmla="*/ 1671119 w 9662615"/>
              <a:gd name="connsiteY97" fmla="*/ 1536701 h 1603753"/>
              <a:gd name="connsiteX98" fmla="*/ 1601337 w 9662615"/>
              <a:gd name="connsiteY98" fmla="*/ 1548552 h 1603753"/>
              <a:gd name="connsiteX99" fmla="*/ 1407755 w 9662615"/>
              <a:gd name="connsiteY99" fmla="*/ 1571444 h 1603753"/>
              <a:gd name="connsiteX100" fmla="*/ 1271994 w 9662615"/>
              <a:gd name="connsiteY100" fmla="*/ 1579471 h 1603753"/>
              <a:gd name="connsiteX101" fmla="*/ 1249226 w 9662615"/>
              <a:gd name="connsiteY101" fmla="*/ 1583140 h 1603753"/>
              <a:gd name="connsiteX102" fmla="*/ 1217719 w 9662615"/>
              <a:gd name="connsiteY102" fmla="*/ 1580863 h 1603753"/>
              <a:gd name="connsiteX103" fmla="*/ 1091432 w 9662615"/>
              <a:gd name="connsiteY103" fmla="*/ 1571003 h 1603753"/>
              <a:gd name="connsiteX104" fmla="*/ 992039 w 9662615"/>
              <a:gd name="connsiteY104" fmla="*/ 1556662 h 1603753"/>
              <a:gd name="connsiteX105" fmla="*/ 868264 w 9662615"/>
              <a:gd name="connsiteY105" fmla="*/ 1566392 h 1603753"/>
              <a:gd name="connsiteX106" fmla="*/ 792765 w 9662615"/>
              <a:gd name="connsiteY106" fmla="*/ 1563102 h 1603753"/>
              <a:gd name="connsiteX107" fmla="*/ 669055 w 9662615"/>
              <a:gd name="connsiteY107" fmla="*/ 1543638 h 1603753"/>
              <a:gd name="connsiteX108" fmla="*/ 506152 w 9662615"/>
              <a:gd name="connsiteY108" fmla="*/ 1549124 h 1603753"/>
              <a:gd name="connsiteX109" fmla="*/ 472797 w 9662615"/>
              <a:gd name="connsiteY109" fmla="*/ 1568904 h 1603753"/>
              <a:gd name="connsiteX110" fmla="*/ 427864 w 9662615"/>
              <a:gd name="connsiteY110" fmla="*/ 1580848 h 1603753"/>
              <a:gd name="connsiteX111" fmla="*/ 408381 w 9662615"/>
              <a:gd name="connsiteY111" fmla="*/ 1552940 h 1603753"/>
              <a:gd name="connsiteX112" fmla="*/ 267163 w 9662615"/>
              <a:gd name="connsiteY112" fmla="*/ 1531913 h 1603753"/>
              <a:gd name="connsiteX113" fmla="*/ 196644 w 9662615"/>
              <a:gd name="connsiteY113" fmla="*/ 1524565 h 1603753"/>
              <a:gd name="connsiteX114" fmla="*/ 86819 w 9662615"/>
              <a:gd name="connsiteY114" fmla="*/ 1519517 h 1603753"/>
              <a:gd name="connsiteX115" fmla="*/ 53369 w 9662615"/>
              <a:gd name="connsiteY115" fmla="*/ 1516853 h 1603753"/>
              <a:gd name="connsiteX116" fmla="*/ 2359 w 9662615"/>
              <a:gd name="connsiteY116" fmla="*/ 1515247 h 1603753"/>
              <a:gd name="connsiteX117" fmla="*/ 0 w 9662615"/>
              <a:gd name="connsiteY117" fmla="*/ 1514932 h 1603753"/>
              <a:gd name="connsiteX118" fmla="*/ 0 w 9662615"/>
              <a:gd name="connsiteY118" fmla="*/ 0 h 1603753"/>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62664 w 9662615"/>
              <a:gd name="connsiteY62" fmla="*/ 1573162 h 1583140"/>
              <a:gd name="connsiteX63" fmla="*/ 4603028 w 9662615"/>
              <a:gd name="connsiteY63" fmla="*/ 1568821 h 1583140"/>
              <a:gd name="connsiteX64" fmla="*/ 4541612 w 9662615"/>
              <a:gd name="connsiteY64" fmla="*/ 1545262 h 1583140"/>
              <a:gd name="connsiteX65" fmla="*/ 4422155 w 9662615"/>
              <a:gd name="connsiteY65" fmla="*/ 1542059 h 1583140"/>
              <a:gd name="connsiteX66" fmla="*/ 4221826 w 9662615"/>
              <a:gd name="connsiteY66" fmla="*/ 1508923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62664 w 9662615"/>
              <a:gd name="connsiteY62" fmla="*/ 1573162 h 1583140"/>
              <a:gd name="connsiteX63" fmla="*/ 4603028 w 9662615"/>
              <a:gd name="connsiteY63" fmla="*/ 1568821 h 1583140"/>
              <a:gd name="connsiteX64" fmla="*/ 4541612 w 9662615"/>
              <a:gd name="connsiteY64" fmla="*/ 1545262 h 1583140"/>
              <a:gd name="connsiteX65" fmla="*/ 4382398 w 9662615"/>
              <a:gd name="connsiteY65" fmla="*/ 1534108 h 1583140"/>
              <a:gd name="connsiteX66" fmla="*/ 4221826 w 9662615"/>
              <a:gd name="connsiteY66" fmla="*/ 1508923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62664 w 9662615"/>
              <a:gd name="connsiteY62" fmla="*/ 1573162 h 1583140"/>
              <a:gd name="connsiteX63" fmla="*/ 4603028 w 9662615"/>
              <a:gd name="connsiteY63" fmla="*/ 1568821 h 1583140"/>
              <a:gd name="connsiteX64" fmla="*/ 4521734 w 9662615"/>
              <a:gd name="connsiteY64" fmla="*/ 1529359 h 1583140"/>
              <a:gd name="connsiteX65" fmla="*/ 4382398 w 9662615"/>
              <a:gd name="connsiteY65" fmla="*/ 1534108 h 1583140"/>
              <a:gd name="connsiteX66" fmla="*/ 4221826 w 9662615"/>
              <a:gd name="connsiteY66" fmla="*/ 1508923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62664 w 9662615"/>
              <a:gd name="connsiteY62" fmla="*/ 1573162 h 1583140"/>
              <a:gd name="connsiteX63" fmla="*/ 4603028 w 9662615"/>
              <a:gd name="connsiteY63" fmla="*/ 1568821 h 1583140"/>
              <a:gd name="connsiteX64" fmla="*/ 4521734 w 9662615"/>
              <a:gd name="connsiteY64" fmla="*/ 1529359 h 1583140"/>
              <a:gd name="connsiteX65" fmla="*/ 4382398 w 9662615"/>
              <a:gd name="connsiteY65" fmla="*/ 1534108 h 1583140"/>
              <a:gd name="connsiteX66" fmla="*/ 4221826 w 9662615"/>
              <a:gd name="connsiteY66" fmla="*/ 1508923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62664 w 9662615"/>
              <a:gd name="connsiteY62" fmla="*/ 1573162 h 1583140"/>
              <a:gd name="connsiteX63" fmla="*/ 4595077 w 9662615"/>
              <a:gd name="connsiteY63" fmla="*/ 1552918 h 1583140"/>
              <a:gd name="connsiteX64" fmla="*/ 4521734 w 9662615"/>
              <a:gd name="connsiteY64" fmla="*/ 1529359 h 1583140"/>
              <a:gd name="connsiteX65" fmla="*/ 4382398 w 9662615"/>
              <a:gd name="connsiteY65" fmla="*/ 1534108 h 1583140"/>
              <a:gd name="connsiteX66" fmla="*/ 4221826 w 9662615"/>
              <a:gd name="connsiteY66" fmla="*/ 1508923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62664 w 9662615"/>
              <a:gd name="connsiteY62" fmla="*/ 1573162 h 1583140"/>
              <a:gd name="connsiteX63" fmla="*/ 4595077 w 9662615"/>
              <a:gd name="connsiteY63" fmla="*/ 1552918 h 1583140"/>
              <a:gd name="connsiteX64" fmla="*/ 4521734 w 9662615"/>
              <a:gd name="connsiteY64" fmla="*/ 1529359 h 1583140"/>
              <a:gd name="connsiteX65" fmla="*/ 4382398 w 9662615"/>
              <a:gd name="connsiteY65" fmla="*/ 1534108 h 1583140"/>
              <a:gd name="connsiteX66" fmla="*/ 4221826 w 9662615"/>
              <a:gd name="connsiteY66" fmla="*/ 1508923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62664 w 9662615"/>
              <a:gd name="connsiteY62" fmla="*/ 1573162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8923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8923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3966659 w 9662615"/>
              <a:gd name="connsiteY68" fmla="*/ 1528913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96499"/>
              <a:gd name="connsiteX1" fmla="*/ 9662615 w 9662615"/>
              <a:gd name="connsiteY1" fmla="*/ 0 h 1596499"/>
              <a:gd name="connsiteX2" fmla="*/ 9662615 w 9662615"/>
              <a:gd name="connsiteY2" fmla="*/ 1280346 h 1596499"/>
              <a:gd name="connsiteX3" fmla="*/ 9658420 w 9662615"/>
              <a:gd name="connsiteY3" fmla="*/ 1280106 h 1596499"/>
              <a:gd name="connsiteX4" fmla="*/ 9469546 w 9662615"/>
              <a:gd name="connsiteY4" fmla="*/ 1289837 h 1596499"/>
              <a:gd name="connsiteX5" fmla="*/ 9385895 w 9662615"/>
              <a:gd name="connsiteY5" fmla="*/ 1269203 h 1596499"/>
              <a:gd name="connsiteX6" fmla="*/ 9144767 w 9662615"/>
              <a:gd name="connsiteY6" fmla="*/ 1264120 h 1596499"/>
              <a:gd name="connsiteX7" fmla="*/ 8837252 w 9662615"/>
              <a:gd name="connsiteY7" fmla="*/ 1350515 h 1596499"/>
              <a:gd name="connsiteX8" fmla="*/ 8705466 w 9662615"/>
              <a:gd name="connsiteY8" fmla="*/ 1342419 h 1596499"/>
              <a:gd name="connsiteX9" fmla="*/ 8652221 w 9662615"/>
              <a:gd name="connsiteY9" fmla="*/ 1326906 h 1596499"/>
              <a:gd name="connsiteX10" fmla="*/ 8632312 w 9662615"/>
              <a:gd name="connsiteY10" fmla="*/ 1326025 h 1596499"/>
              <a:gd name="connsiteX11" fmla="*/ 8591582 w 9662615"/>
              <a:gd name="connsiteY11" fmla="*/ 1341666 h 1596499"/>
              <a:gd name="connsiteX12" fmla="*/ 8537336 w 9662615"/>
              <a:gd name="connsiteY12" fmla="*/ 1341684 h 1596499"/>
              <a:gd name="connsiteX13" fmla="*/ 8472508 w 9662615"/>
              <a:gd name="connsiteY13" fmla="*/ 1363109 h 1596499"/>
              <a:gd name="connsiteX14" fmla="*/ 8258477 w 9662615"/>
              <a:gd name="connsiteY14" fmla="*/ 1370666 h 1596499"/>
              <a:gd name="connsiteX15" fmla="*/ 8197961 w 9662615"/>
              <a:gd name="connsiteY15" fmla="*/ 1392804 h 1596499"/>
              <a:gd name="connsiteX16" fmla="*/ 8171196 w 9662615"/>
              <a:gd name="connsiteY16" fmla="*/ 1397216 h 1596499"/>
              <a:gd name="connsiteX17" fmla="*/ 8127667 w 9662615"/>
              <a:gd name="connsiteY17" fmla="*/ 1418254 h 1596499"/>
              <a:gd name="connsiteX18" fmla="*/ 7974579 w 9662615"/>
              <a:gd name="connsiteY18" fmla="*/ 1383439 h 1596499"/>
              <a:gd name="connsiteX19" fmla="*/ 7768351 w 9662615"/>
              <a:gd name="connsiteY19" fmla="*/ 1395051 h 1596499"/>
              <a:gd name="connsiteX20" fmla="*/ 7635985 w 9662615"/>
              <a:gd name="connsiteY20" fmla="*/ 1386363 h 1596499"/>
              <a:gd name="connsiteX21" fmla="*/ 7466069 w 9662615"/>
              <a:gd name="connsiteY21" fmla="*/ 1377654 h 1596499"/>
              <a:gd name="connsiteX22" fmla="*/ 7355642 w 9662615"/>
              <a:gd name="connsiteY22" fmla="*/ 1407761 h 1596499"/>
              <a:gd name="connsiteX23" fmla="*/ 7151610 w 9662615"/>
              <a:gd name="connsiteY23" fmla="*/ 1397856 h 1596499"/>
              <a:gd name="connsiteX24" fmla="*/ 7082147 w 9662615"/>
              <a:gd name="connsiteY24" fmla="*/ 1406113 h 1596499"/>
              <a:gd name="connsiteX25" fmla="*/ 7014958 w 9662615"/>
              <a:gd name="connsiteY25" fmla="*/ 1396883 h 1596499"/>
              <a:gd name="connsiteX26" fmla="*/ 6907567 w 9662615"/>
              <a:gd name="connsiteY26" fmla="*/ 1419149 h 1596499"/>
              <a:gd name="connsiteX27" fmla="*/ 6748428 w 9662615"/>
              <a:gd name="connsiteY27" fmla="*/ 1420308 h 1596499"/>
              <a:gd name="connsiteX28" fmla="*/ 6654257 w 9662615"/>
              <a:gd name="connsiteY28" fmla="*/ 1424143 h 1596499"/>
              <a:gd name="connsiteX29" fmla="*/ 6620123 w 9662615"/>
              <a:gd name="connsiteY29" fmla="*/ 1430535 h 1596499"/>
              <a:gd name="connsiteX30" fmla="*/ 6571355 w 9662615"/>
              <a:gd name="connsiteY30" fmla="*/ 1436144 h 1596499"/>
              <a:gd name="connsiteX31" fmla="*/ 6486557 w 9662615"/>
              <a:gd name="connsiteY31" fmla="*/ 1449861 h 1596499"/>
              <a:gd name="connsiteX32" fmla="*/ 6370419 w 9662615"/>
              <a:gd name="connsiteY32" fmla="*/ 1461649 h 1596499"/>
              <a:gd name="connsiteX33" fmla="*/ 6278839 w 9662615"/>
              <a:gd name="connsiteY33" fmla="*/ 1449160 h 1596499"/>
              <a:gd name="connsiteX34" fmla="*/ 6272455 w 9662615"/>
              <a:gd name="connsiteY34" fmla="*/ 1453191 h 1596499"/>
              <a:gd name="connsiteX35" fmla="*/ 6212659 w 9662615"/>
              <a:gd name="connsiteY35" fmla="*/ 1454850 h 1596499"/>
              <a:gd name="connsiteX36" fmla="*/ 6069317 w 9662615"/>
              <a:gd name="connsiteY36" fmla="*/ 1445838 h 1596499"/>
              <a:gd name="connsiteX37" fmla="*/ 5878477 w 9662615"/>
              <a:gd name="connsiteY37" fmla="*/ 1439180 h 1596499"/>
              <a:gd name="connsiteX38" fmla="*/ 5838387 w 9662615"/>
              <a:gd name="connsiteY38" fmla="*/ 1444679 h 1596499"/>
              <a:gd name="connsiteX39" fmla="*/ 5771136 w 9662615"/>
              <a:gd name="connsiteY39" fmla="*/ 1453639 h 1596499"/>
              <a:gd name="connsiteX40" fmla="*/ 5724081 w 9662615"/>
              <a:gd name="connsiteY40" fmla="*/ 1470431 h 1596499"/>
              <a:gd name="connsiteX41" fmla="*/ 5666577 w 9662615"/>
              <a:gd name="connsiteY41" fmla="*/ 1473921 h 1596499"/>
              <a:gd name="connsiteX42" fmla="*/ 5649068 w 9662615"/>
              <a:gd name="connsiteY42" fmla="*/ 1461676 h 1596499"/>
              <a:gd name="connsiteX43" fmla="*/ 5588902 w 9662615"/>
              <a:gd name="connsiteY43" fmla="*/ 1469647 h 1596499"/>
              <a:gd name="connsiteX44" fmla="*/ 5498090 w 9662615"/>
              <a:gd name="connsiteY44" fmla="*/ 1483173 h 1596499"/>
              <a:gd name="connsiteX45" fmla="*/ 5444641 w 9662615"/>
              <a:gd name="connsiteY45" fmla="*/ 1487602 h 1596499"/>
              <a:gd name="connsiteX46" fmla="*/ 5299812 w 9662615"/>
              <a:gd name="connsiteY46" fmla="*/ 1503362 h 1596499"/>
              <a:gd name="connsiteX47" fmla="*/ 5213947 w 9662615"/>
              <a:gd name="connsiteY47" fmla="*/ 1516637 h 1596499"/>
              <a:gd name="connsiteX48" fmla="*/ 5090342 w 9662615"/>
              <a:gd name="connsiteY48" fmla="*/ 1546680 h 1596499"/>
              <a:gd name="connsiteX49" fmla="*/ 5129812 w 9662615"/>
              <a:gd name="connsiteY49" fmla="*/ 1521277 h 1596499"/>
              <a:gd name="connsiteX50" fmla="*/ 5059484 w 9662615"/>
              <a:gd name="connsiteY50" fmla="*/ 1546802 h 1596499"/>
              <a:gd name="connsiteX51" fmla="*/ 5038524 w 9662615"/>
              <a:gd name="connsiteY51" fmla="*/ 1545675 h 1596499"/>
              <a:gd name="connsiteX52" fmla="*/ 5026564 w 9662615"/>
              <a:gd name="connsiteY52" fmla="*/ 1545376 h 1596499"/>
              <a:gd name="connsiteX53" fmla="*/ 4969433 w 9662615"/>
              <a:gd name="connsiteY53" fmla="*/ 1550865 h 1596499"/>
              <a:gd name="connsiteX54" fmla="*/ 4929254 w 9662615"/>
              <a:gd name="connsiteY54" fmla="*/ 1563452 h 1596499"/>
              <a:gd name="connsiteX55" fmla="*/ 4871726 w 9662615"/>
              <a:gd name="connsiteY55" fmla="*/ 1570584 h 1596499"/>
              <a:gd name="connsiteX56" fmla="*/ 4843267 w 9662615"/>
              <a:gd name="connsiteY56" fmla="*/ 1561459 h 1596499"/>
              <a:gd name="connsiteX57" fmla="*/ 4821058 w 9662615"/>
              <a:gd name="connsiteY57" fmla="*/ 1553078 h 1596499"/>
              <a:gd name="connsiteX58" fmla="*/ 4791466 w 9662615"/>
              <a:gd name="connsiteY58" fmla="*/ 1561324 h 1596499"/>
              <a:gd name="connsiteX59" fmla="*/ 4784247 w 9662615"/>
              <a:gd name="connsiteY59" fmla="*/ 1562342 h 1596499"/>
              <a:gd name="connsiteX60" fmla="*/ 4739309 w 9662615"/>
              <a:gd name="connsiteY60" fmla="*/ 1553948 h 1596499"/>
              <a:gd name="connsiteX61" fmla="*/ 4697562 w 9662615"/>
              <a:gd name="connsiteY61" fmla="*/ 1551206 h 1596499"/>
              <a:gd name="connsiteX62" fmla="*/ 4650737 w 9662615"/>
              <a:gd name="connsiteY62" fmla="*/ 1537381 h 1596499"/>
              <a:gd name="connsiteX63" fmla="*/ 4583150 w 9662615"/>
              <a:gd name="connsiteY63" fmla="*/ 1529064 h 1596499"/>
              <a:gd name="connsiteX64" fmla="*/ 4521734 w 9662615"/>
              <a:gd name="connsiteY64" fmla="*/ 1529359 h 1596499"/>
              <a:gd name="connsiteX65" fmla="*/ 4382398 w 9662615"/>
              <a:gd name="connsiteY65" fmla="*/ 1534108 h 1596499"/>
              <a:gd name="connsiteX66" fmla="*/ 4221826 w 9662615"/>
              <a:gd name="connsiteY66" fmla="*/ 1500972 h 1596499"/>
              <a:gd name="connsiteX67" fmla="*/ 4096601 w 9662615"/>
              <a:gd name="connsiteY67" fmla="*/ 1521563 h 1596499"/>
              <a:gd name="connsiteX68" fmla="*/ 3978586 w 9662615"/>
              <a:gd name="connsiteY68" fmla="*/ 1596499 h 1596499"/>
              <a:gd name="connsiteX69" fmla="*/ 3833906 w 9662615"/>
              <a:gd name="connsiteY69" fmla="*/ 1516637 h 1596499"/>
              <a:gd name="connsiteX70" fmla="*/ 3696258 w 9662615"/>
              <a:gd name="connsiteY70" fmla="*/ 1537563 h 1596499"/>
              <a:gd name="connsiteX71" fmla="*/ 3594070 w 9662615"/>
              <a:gd name="connsiteY71" fmla="*/ 1509422 h 1596499"/>
              <a:gd name="connsiteX72" fmla="*/ 3565233 w 9662615"/>
              <a:gd name="connsiteY72" fmla="*/ 1515122 h 1596499"/>
              <a:gd name="connsiteX73" fmla="*/ 3560267 w 9662615"/>
              <a:gd name="connsiteY73" fmla="*/ 1516288 h 1596499"/>
              <a:gd name="connsiteX74" fmla="*/ 3540258 w 9662615"/>
              <a:gd name="connsiteY74" fmla="*/ 1516976 h 1596499"/>
              <a:gd name="connsiteX75" fmla="*/ 3534780 w 9662615"/>
              <a:gd name="connsiteY75" fmla="*/ 1522141 h 1596499"/>
              <a:gd name="connsiteX76" fmla="*/ 3504783 w 9662615"/>
              <a:gd name="connsiteY76" fmla="*/ 1526739 h 1596499"/>
              <a:gd name="connsiteX77" fmla="*/ 3430805 w 9662615"/>
              <a:gd name="connsiteY77" fmla="*/ 1542521 h 1596499"/>
              <a:gd name="connsiteX78" fmla="*/ 3292707 w 9662615"/>
              <a:gd name="connsiteY78" fmla="*/ 1520490 h 1596499"/>
              <a:gd name="connsiteX79" fmla="*/ 3187872 w 9662615"/>
              <a:gd name="connsiteY79" fmla="*/ 1519991 h 1596499"/>
              <a:gd name="connsiteX80" fmla="*/ 3148026 w 9662615"/>
              <a:gd name="connsiteY80" fmla="*/ 1524777 h 1596499"/>
              <a:gd name="connsiteX81" fmla="*/ 3092394 w 9662615"/>
              <a:gd name="connsiteY81" fmla="*/ 1528115 h 1596499"/>
              <a:gd name="connsiteX82" fmla="*/ 2994200 w 9662615"/>
              <a:gd name="connsiteY82" fmla="*/ 1537857 h 1596499"/>
              <a:gd name="connsiteX83" fmla="*/ 2862301 w 9662615"/>
              <a:gd name="connsiteY83" fmla="*/ 1544250 h 1596499"/>
              <a:gd name="connsiteX84" fmla="*/ 2766335 w 9662615"/>
              <a:gd name="connsiteY84" fmla="*/ 1527662 h 1596499"/>
              <a:gd name="connsiteX85" fmla="*/ 2757836 w 9662615"/>
              <a:gd name="connsiteY85" fmla="*/ 1531371 h 1596499"/>
              <a:gd name="connsiteX86" fmla="*/ 2691555 w 9662615"/>
              <a:gd name="connsiteY86" fmla="*/ 1530283 h 1596499"/>
              <a:gd name="connsiteX87" fmla="*/ 2491676 w 9662615"/>
              <a:gd name="connsiteY87" fmla="*/ 1500859 h 1596499"/>
              <a:gd name="connsiteX88" fmla="*/ 2378036 w 9662615"/>
              <a:gd name="connsiteY88" fmla="*/ 1520645 h 1596499"/>
              <a:gd name="connsiteX89" fmla="*/ 2284269 w 9662615"/>
              <a:gd name="connsiteY89" fmla="*/ 1503068 h 1596499"/>
              <a:gd name="connsiteX90" fmla="*/ 2207104 w 9662615"/>
              <a:gd name="connsiteY90" fmla="*/ 1508888 h 1596499"/>
              <a:gd name="connsiteX91" fmla="*/ 2149226 w 9662615"/>
              <a:gd name="connsiteY91" fmla="*/ 1523409 h 1596499"/>
              <a:gd name="connsiteX92" fmla="*/ 2084783 w 9662615"/>
              <a:gd name="connsiteY92" fmla="*/ 1524245 h 1596499"/>
              <a:gd name="connsiteX93" fmla="*/ 2070075 w 9662615"/>
              <a:gd name="connsiteY93" fmla="*/ 1511285 h 1596499"/>
              <a:gd name="connsiteX94" fmla="*/ 2001057 w 9662615"/>
              <a:gd name="connsiteY94" fmla="*/ 1516449 h 1596499"/>
              <a:gd name="connsiteX95" fmla="*/ 1896330 w 9662615"/>
              <a:gd name="connsiteY95" fmla="*/ 1525725 h 1596499"/>
              <a:gd name="connsiteX96" fmla="*/ 1835994 w 9662615"/>
              <a:gd name="connsiteY96" fmla="*/ 1527678 h 1596499"/>
              <a:gd name="connsiteX97" fmla="*/ 1671119 w 9662615"/>
              <a:gd name="connsiteY97" fmla="*/ 1536701 h 1596499"/>
              <a:gd name="connsiteX98" fmla="*/ 1601337 w 9662615"/>
              <a:gd name="connsiteY98" fmla="*/ 1548552 h 1596499"/>
              <a:gd name="connsiteX99" fmla="*/ 1407755 w 9662615"/>
              <a:gd name="connsiteY99" fmla="*/ 1571444 h 1596499"/>
              <a:gd name="connsiteX100" fmla="*/ 1271994 w 9662615"/>
              <a:gd name="connsiteY100" fmla="*/ 1579471 h 1596499"/>
              <a:gd name="connsiteX101" fmla="*/ 1249226 w 9662615"/>
              <a:gd name="connsiteY101" fmla="*/ 1583140 h 1596499"/>
              <a:gd name="connsiteX102" fmla="*/ 1217719 w 9662615"/>
              <a:gd name="connsiteY102" fmla="*/ 1580863 h 1596499"/>
              <a:gd name="connsiteX103" fmla="*/ 1091432 w 9662615"/>
              <a:gd name="connsiteY103" fmla="*/ 1571003 h 1596499"/>
              <a:gd name="connsiteX104" fmla="*/ 992039 w 9662615"/>
              <a:gd name="connsiteY104" fmla="*/ 1556662 h 1596499"/>
              <a:gd name="connsiteX105" fmla="*/ 868264 w 9662615"/>
              <a:gd name="connsiteY105" fmla="*/ 1566392 h 1596499"/>
              <a:gd name="connsiteX106" fmla="*/ 792765 w 9662615"/>
              <a:gd name="connsiteY106" fmla="*/ 1563102 h 1596499"/>
              <a:gd name="connsiteX107" fmla="*/ 669055 w 9662615"/>
              <a:gd name="connsiteY107" fmla="*/ 1543638 h 1596499"/>
              <a:gd name="connsiteX108" fmla="*/ 506152 w 9662615"/>
              <a:gd name="connsiteY108" fmla="*/ 1549124 h 1596499"/>
              <a:gd name="connsiteX109" fmla="*/ 472797 w 9662615"/>
              <a:gd name="connsiteY109" fmla="*/ 1568904 h 1596499"/>
              <a:gd name="connsiteX110" fmla="*/ 427864 w 9662615"/>
              <a:gd name="connsiteY110" fmla="*/ 1580848 h 1596499"/>
              <a:gd name="connsiteX111" fmla="*/ 408381 w 9662615"/>
              <a:gd name="connsiteY111" fmla="*/ 1552940 h 1596499"/>
              <a:gd name="connsiteX112" fmla="*/ 267163 w 9662615"/>
              <a:gd name="connsiteY112" fmla="*/ 1531913 h 1596499"/>
              <a:gd name="connsiteX113" fmla="*/ 196644 w 9662615"/>
              <a:gd name="connsiteY113" fmla="*/ 1524565 h 1596499"/>
              <a:gd name="connsiteX114" fmla="*/ 86819 w 9662615"/>
              <a:gd name="connsiteY114" fmla="*/ 1519517 h 1596499"/>
              <a:gd name="connsiteX115" fmla="*/ 53369 w 9662615"/>
              <a:gd name="connsiteY115" fmla="*/ 1516853 h 1596499"/>
              <a:gd name="connsiteX116" fmla="*/ 2359 w 9662615"/>
              <a:gd name="connsiteY116" fmla="*/ 1515247 h 1596499"/>
              <a:gd name="connsiteX117" fmla="*/ 0 w 9662615"/>
              <a:gd name="connsiteY117" fmla="*/ 1514932 h 1596499"/>
              <a:gd name="connsiteX118" fmla="*/ 0 w 9662615"/>
              <a:gd name="connsiteY118" fmla="*/ 0 h 1596499"/>
              <a:gd name="connsiteX0" fmla="*/ 0 w 9662615"/>
              <a:gd name="connsiteY0" fmla="*/ 0 h 1600474"/>
              <a:gd name="connsiteX1" fmla="*/ 9662615 w 9662615"/>
              <a:gd name="connsiteY1" fmla="*/ 0 h 1600474"/>
              <a:gd name="connsiteX2" fmla="*/ 9662615 w 9662615"/>
              <a:gd name="connsiteY2" fmla="*/ 1280346 h 1600474"/>
              <a:gd name="connsiteX3" fmla="*/ 9658420 w 9662615"/>
              <a:gd name="connsiteY3" fmla="*/ 1280106 h 1600474"/>
              <a:gd name="connsiteX4" fmla="*/ 9469546 w 9662615"/>
              <a:gd name="connsiteY4" fmla="*/ 1289837 h 1600474"/>
              <a:gd name="connsiteX5" fmla="*/ 9385895 w 9662615"/>
              <a:gd name="connsiteY5" fmla="*/ 1269203 h 1600474"/>
              <a:gd name="connsiteX6" fmla="*/ 9144767 w 9662615"/>
              <a:gd name="connsiteY6" fmla="*/ 1264120 h 1600474"/>
              <a:gd name="connsiteX7" fmla="*/ 8837252 w 9662615"/>
              <a:gd name="connsiteY7" fmla="*/ 1350515 h 1600474"/>
              <a:gd name="connsiteX8" fmla="*/ 8705466 w 9662615"/>
              <a:gd name="connsiteY8" fmla="*/ 1342419 h 1600474"/>
              <a:gd name="connsiteX9" fmla="*/ 8652221 w 9662615"/>
              <a:gd name="connsiteY9" fmla="*/ 1326906 h 1600474"/>
              <a:gd name="connsiteX10" fmla="*/ 8632312 w 9662615"/>
              <a:gd name="connsiteY10" fmla="*/ 1326025 h 1600474"/>
              <a:gd name="connsiteX11" fmla="*/ 8591582 w 9662615"/>
              <a:gd name="connsiteY11" fmla="*/ 1341666 h 1600474"/>
              <a:gd name="connsiteX12" fmla="*/ 8537336 w 9662615"/>
              <a:gd name="connsiteY12" fmla="*/ 1341684 h 1600474"/>
              <a:gd name="connsiteX13" fmla="*/ 8472508 w 9662615"/>
              <a:gd name="connsiteY13" fmla="*/ 1363109 h 1600474"/>
              <a:gd name="connsiteX14" fmla="*/ 8258477 w 9662615"/>
              <a:gd name="connsiteY14" fmla="*/ 1370666 h 1600474"/>
              <a:gd name="connsiteX15" fmla="*/ 8197961 w 9662615"/>
              <a:gd name="connsiteY15" fmla="*/ 1392804 h 1600474"/>
              <a:gd name="connsiteX16" fmla="*/ 8171196 w 9662615"/>
              <a:gd name="connsiteY16" fmla="*/ 1397216 h 1600474"/>
              <a:gd name="connsiteX17" fmla="*/ 8127667 w 9662615"/>
              <a:gd name="connsiteY17" fmla="*/ 1418254 h 1600474"/>
              <a:gd name="connsiteX18" fmla="*/ 7974579 w 9662615"/>
              <a:gd name="connsiteY18" fmla="*/ 1383439 h 1600474"/>
              <a:gd name="connsiteX19" fmla="*/ 7768351 w 9662615"/>
              <a:gd name="connsiteY19" fmla="*/ 1395051 h 1600474"/>
              <a:gd name="connsiteX20" fmla="*/ 7635985 w 9662615"/>
              <a:gd name="connsiteY20" fmla="*/ 1386363 h 1600474"/>
              <a:gd name="connsiteX21" fmla="*/ 7466069 w 9662615"/>
              <a:gd name="connsiteY21" fmla="*/ 1377654 h 1600474"/>
              <a:gd name="connsiteX22" fmla="*/ 7355642 w 9662615"/>
              <a:gd name="connsiteY22" fmla="*/ 1407761 h 1600474"/>
              <a:gd name="connsiteX23" fmla="*/ 7151610 w 9662615"/>
              <a:gd name="connsiteY23" fmla="*/ 1397856 h 1600474"/>
              <a:gd name="connsiteX24" fmla="*/ 7082147 w 9662615"/>
              <a:gd name="connsiteY24" fmla="*/ 1406113 h 1600474"/>
              <a:gd name="connsiteX25" fmla="*/ 7014958 w 9662615"/>
              <a:gd name="connsiteY25" fmla="*/ 1396883 h 1600474"/>
              <a:gd name="connsiteX26" fmla="*/ 6907567 w 9662615"/>
              <a:gd name="connsiteY26" fmla="*/ 1419149 h 1600474"/>
              <a:gd name="connsiteX27" fmla="*/ 6748428 w 9662615"/>
              <a:gd name="connsiteY27" fmla="*/ 1420308 h 1600474"/>
              <a:gd name="connsiteX28" fmla="*/ 6654257 w 9662615"/>
              <a:gd name="connsiteY28" fmla="*/ 1424143 h 1600474"/>
              <a:gd name="connsiteX29" fmla="*/ 6620123 w 9662615"/>
              <a:gd name="connsiteY29" fmla="*/ 1430535 h 1600474"/>
              <a:gd name="connsiteX30" fmla="*/ 6571355 w 9662615"/>
              <a:gd name="connsiteY30" fmla="*/ 1436144 h 1600474"/>
              <a:gd name="connsiteX31" fmla="*/ 6486557 w 9662615"/>
              <a:gd name="connsiteY31" fmla="*/ 1449861 h 1600474"/>
              <a:gd name="connsiteX32" fmla="*/ 6370419 w 9662615"/>
              <a:gd name="connsiteY32" fmla="*/ 1461649 h 1600474"/>
              <a:gd name="connsiteX33" fmla="*/ 6278839 w 9662615"/>
              <a:gd name="connsiteY33" fmla="*/ 1449160 h 1600474"/>
              <a:gd name="connsiteX34" fmla="*/ 6272455 w 9662615"/>
              <a:gd name="connsiteY34" fmla="*/ 1453191 h 1600474"/>
              <a:gd name="connsiteX35" fmla="*/ 6212659 w 9662615"/>
              <a:gd name="connsiteY35" fmla="*/ 1454850 h 1600474"/>
              <a:gd name="connsiteX36" fmla="*/ 6069317 w 9662615"/>
              <a:gd name="connsiteY36" fmla="*/ 1445838 h 1600474"/>
              <a:gd name="connsiteX37" fmla="*/ 5878477 w 9662615"/>
              <a:gd name="connsiteY37" fmla="*/ 1439180 h 1600474"/>
              <a:gd name="connsiteX38" fmla="*/ 5838387 w 9662615"/>
              <a:gd name="connsiteY38" fmla="*/ 1444679 h 1600474"/>
              <a:gd name="connsiteX39" fmla="*/ 5771136 w 9662615"/>
              <a:gd name="connsiteY39" fmla="*/ 1453639 h 1600474"/>
              <a:gd name="connsiteX40" fmla="*/ 5724081 w 9662615"/>
              <a:gd name="connsiteY40" fmla="*/ 1470431 h 1600474"/>
              <a:gd name="connsiteX41" fmla="*/ 5666577 w 9662615"/>
              <a:gd name="connsiteY41" fmla="*/ 1473921 h 1600474"/>
              <a:gd name="connsiteX42" fmla="*/ 5649068 w 9662615"/>
              <a:gd name="connsiteY42" fmla="*/ 1461676 h 1600474"/>
              <a:gd name="connsiteX43" fmla="*/ 5588902 w 9662615"/>
              <a:gd name="connsiteY43" fmla="*/ 1469647 h 1600474"/>
              <a:gd name="connsiteX44" fmla="*/ 5498090 w 9662615"/>
              <a:gd name="connsiteY44" fmla="*/ 1483173 h 1600474"/>
              <a:gd name="connsiteX45" fmla="*/ 5444641 w 9662615"/>
              <a:gd name="connsiteY45" fmla="*/ 1487602 h 1600474"/>
              <a:gd name="connsiteX46" fmla="*/ 5299812 w 9662615"/>
              <a:gd name="connsiteY46" fmla="*/ 1503362 h 1600474"/>
              <a:gd name="connsiteX47" fmla="*/ 5213947 w 9662615"/>
              <a:gd name="connsiteY47" fmla="*/ 1516637 h 1600474"/>
              <a:gd name="connsiteX48" fmla="*/ 5090342 w 9662615"/>
              <a:gd name="connsiteY48" fmla="*/ 1546680 h 1600474"/>
              <a:gd name="connsiteX49" fmla="*/ 5129812 w 9662615"/>
              <a:gd name="connsiteY49" fmla="*/ 1521277 h 1600474"/>
              <a:gd name="connsiteX50" fmla="*/ 5059484 w 9662615"/>
              <a:gd name="connsiteY50" fmla="*/ 1546802 h 1600474"/>
              <a:gd name="connsiteX51" fmla="*/ 5038524 w 9662615"/>
              <a:gd name="connsiteY51" fmla="*/ 1545675 h 1600474"/>
              <a:gd name="connsiteX52" fmla="*/ 5026564 w 9662615"/>
              <a:gd name="connsiteY52" fmla="*/ 1545376 h 1600474"/>
              <a:gd name="connsiteX53" fmla="*/ 4969433 w 9662615"/>
              <a:gd name="connsiteY53" fmla="*/ 1550865 h 1600474"/>
              <a:gd name="connsiteX54" fmla="*/ 4929254 w 9662615"/>
              <a:gd name="connsiteY54" fmla="*/ 1563452 h 1600474"/>
              <a:gd name="connsiteX55" fmla="*/ 4871726 w 9662615"/>
              <a:gd name="connsiteY55" fmla="*/ 1570584 h 1600474"/>
              <a:gd name="connsiteX56" fmla="*/ 4843267 w 9662615"/>
              <a:gd name="connsiteY56" fmla="*/ 1561459 h 1600474"/>
              <a:gd name="connsiteX57" fmla="*/ 4821058 w 9662615"/>
              <a:gd name="connsiteY57" fmla="*/ 1553078 h 1600474"/>
              <a:gd name="connsiteX58" fmla="*/ 4791466 w 9662615"/>
              <a:gd name="connsiteY58" fmla="*/ 1561324 h 1600474"/>
              <a:gd name="connsiteX59" fmla="*/ 4784247 w 9662615"/>
              <a:gd name="connsiteY59" fmla="*/ 1562342 h 1600474"/>
              <a:gd name="connsiteX60" fmla="*/ 4739309 w 9662615"/>
              <a:gd name="connsiteY60" fmla="*/ 1553948 h 1600474"/>
              <a:gd name="connsiteX61" fmla="*/ 4697562 w 9662615"/>
              <a:gd name="connsiteY61" fmla="*/ 1551206 h 1600474"/>
              <a:gd name="connsiteX62" fmla="*/ 4650737 w 9662615"/>
              <a:gd name="connsiteY62" fmla="*/ 1537381 h 1600474"/>
              <a:gd name="connsiteX63" fmla="*/ 4583150 w 9662615"/>
              <a:gd name="connsiteY63" fmla="*/ 1529064 h 1600474"/>
              <a:gd name="connsiteX64" fmla="*/ 4521734 w 9662615"/>
              <a:gd name="connsiteY64" fmla="*/ 1529359 h 1600474"/>
              <a:gd name="connsiteX65" fmla="*/ 4382398 w 9662615"/>
              <a:gd name="connsiteY65" fmla="*/ 1534108 h 1600474"/>
              <a:gd name="connsiteX66" fmla="*/ 4221826 w 9662615"/>
              <a:gd name="connsiteY66" fmla="*/ 1500972 h 1600474"/>
              <a:gd name="connsiteX67" fmla="*/ 4096601 w 9662615"/>
              <a:gd name="connsiteY67" fmla="*/ 1521563 h 1600474"/>
              <a:gd name="connsiteX68" fmla="*/ 4046172 w 9662615"/>
              <a:gd name="connsiteY68" fmla="*/ 1600474 h 1600474"/>
              <a:gd name="connsiteX69" fmla="*/ 3833906 w 9662615"/>
              <a:gd name="connsiteY69" fmla="*/ 1516637 h 1600474"/>
              <a:gd name="connsiteX70" fmla="*/ 3696258 w 9662615"/>
              <a:gd name="connsiteY70" fmla="*/ 1537563 h 1600474"/>
              <a:gd name="connsiteX71" fmla="*/ 3594070 w 9662615"/>
              <a:gd name="connsiteY71" fmla="*/ 1509422 h 1600474"/>
              <a:gd name="connsiteX72" fmla="*/ 3565233 w 9662615"/>
              <a:gd name="connsiteY72" fmla="*/ 1515122 h 1600474"/>
              <a:gd name="connsiteX73" fmla="*/ 3560267 w 9662615"/>
              <a:gd name="connsiteY73" fmla="*/ 1516288 h 1600474"/>
              <a:gd name="connsiteX74" fmla="*/ 3540258 w 9662615"/>
              <a:gd name="connsiteY74" fmla="*/ 1516976 h 1600474"/>
              <a:gd name="connsiteX75" fmla="*/ 3534780 w 9662615"/>
              <a:gd name="connsiteY75" fmla="*/ 1522141 h 1600474"/>
              <a:gd name="connsiteX76" fmla="*/ 3504783 w 9662615"/>
              <a:gd name="connsiteY76" fmla="*/ 1526739 h 1600474"/>
              <a:gd name="connsiteX77" fmla="*/ 3430805 w 9662615"/>
              <a:gd name="connsiteY77" fmla="*/ 1542521 h 1600474"/>
              <a:gd name="connsiteX78" fmla="*/ 3292707 w 9662615"/>
              <a:gd name="connsiteY78" fmla="*/ 1520490 h 1600474"/>
              <a:gd name="connsiteX79" fmla="*/ 3187872 w 9662615"/>
              <a:gd name="connsiteY79" fmla="*/ 1519991 h 1600474"/>
              <a:gd name="connsiteX80" fmla="*/ 3148026 w 9662615"/>
              <a:gd name="connsiteY80" fmla="*/ 1524777 h 1600474"/>
              <a:gd name="connsiteX81" fmla="*/ 3092394 w 9662615"/>
              <a:gd name="connsiteY81" fmla="*/ 1528115 h 1600474"/>
              <a:gd name="connsiteX82" fmla="*/ 2994200 w 9662615"/>
              <a:gd name="connsiteY82" fmla="*/ 1537857 h 1600474"/>
              <a:gd name="connsiteX83" fmla="*/ 2862301 w 9662615"/>
              <a:gd name="connsiteY83" fmla="*/ 1544250 h 1600474"/>
              <a:gd name="connsiteX84" fmla="*/ 2766335 w 9662615"/>
              <a:gd name="connsiteY84" fmla="*/ 1527662 h 1600474"/>
              <a:gd name="connsiteX85" fmla="*/ 2757836 w 9662615"/>
              <a:gd name="connsiteY85" fmla="*/ 1531371 h 1600474"/>
              <a:gd name="connsiteX86" fmla="*/ 2691555 w 9662615"/>
              <a:gd name="connsiteY86" fmla="*/ 1530283 h 1600474"/>
              <a:gd name="connsiteX87" fmla="*/ 2491676 w 9662615"/>
              <a:gd name="connsiteY87" fmla="*/ 1500859 h 1600474"/>
              <a:gd name="connsiteX88" fmla="*/ 2378036 w 9662615"/>
              <a:gd name="connsiteY88" fmla="*/ 1520645 h 1600474"/>
              <a:gd name="connsiteX89" fmla="*/ 2284269 w 9662615"/>
              <a:gd name="connsiteY89" fmla="*/ 1503068 h 1600474"/>
              <a:gd name="connsiteX90" fmla="*/ 2207104 w 9662615"/>
              <a:gd name="connsiteY90" fmla="*/ 1508888 h 1600474"/>
              <a:gd name="connsiteX91" fmla="*/ 2149226 w 9662615"/>
              <a:gd name="connsiteY91" fmla="*/ 1523409 h 1600474"/>
              <a:gd name="connsiteX92" fmla="*/ 2084783 w 9662615"/>
              <a:gd name="connsiteY92" fmla="*/ 1524245 h 1600474"/>
              <a:gd name="connsiteX93" fmla="*/ 2070075 w 9662615"/>
              <a:gd name="connsiteY93" fmla="*/ 1511285 h 1600474"/>
              <a:gd name="connsiteX94" fmla="*/ 2001057 w 9662615"/>
              <a:gd name="connsiteY94" fmla="*/ 1516449 h 1600474"/>
              <a:gd name="connsiteX95" fmla="*/ 1896330 w 9662615"/>
              <a:gd name="connsiteY95" fmla="*/ 1525725 h 1600474"/>
              <a:gd name="connsiteX96" fmla="*/ 1835994 w 9662615"/>
              <a:gd name="connsiteY96" fmla="*/ 1527678 h 1600474"/>
              <a:gd name="connsiteX97" fmla="*/ 1671119 w 9662615"/>
              <a:gd name="connsiteY97" fmla="*/ 1536701 h 1600474"/>
              <a:gd name="connsiteX98" fmla="*/ 1601337 w 9662615"/>
              <a:gd name="connsiteY98" fmla="*/ 1548552 h 1600474"/>
              <a:gd name="connsiteX99" fmla="*/ 1407755 w 9662615"/>
              <a:gd name="connsiteY99" fmla="*/ 1571444 h 1600474"/>
              <a:gd name="connsiteX100" fmla="*/ 1271994 w 9662615"/>
              <a:gd name="connsiteY100" fmla="*/ 1579471 h 1600474"/>
              <a:gd name="connsiteX101" fmla="*/ 1249226 w 9662615"/>
              <a:gd name="connsiteY101" fmla="*/ 1583140 h 1600474"/>
              <a:gd name="connsiteX102" fmla="*/ 1217719 w 9662615"/>
              <a:gd name="connsiteY102" fmla="*/ 1580863 h 1600474"/>
              <a:gd name="connsiteX103" fmla="*/ 1091432 w 9662615"/>
              <a:gd name="connsiteY103" fmla="*/ 1571003 h 1600474"/>
              <a:gd name="connsiteX104" fmla="*/ 992039 w 9662615"/>
              <a:gd name="connsiteY104" fmla="*/ 1556662 h 1600474"/>
              <a:gd name="connsiteX105" fmla="*/ 868264 w 9662615"/>
              <a:gd name="connsiteY105" fmla="*/ 1566392 h 1600474"/>
              <a:gd name="connsiteX106" fmla="*/ 792765 w 9662615"/>
              <a:gd name="connsiteY106" fmla="*/ 1563102 h 1600474"/>
              <a:gd name="connsiteX107" fmla="*/ 669055 w 9662615"/>
              <a:gd name="connsiteY107" fmla="*/ 1543638 h 1600474"/>
              <a:gd name="connsiteX108" fmla="*/ 506152 w 9662615"/>
              <a:gd name="connsiteY108" fmla="*/ 1549124 h 1600474"/>
              <a:gd name="connsiteX109" fmla="*/ 472797 w 9662615"/>
              <a:gd name="connsiteY109" fmla="*/ 1568904 h 1600474"/>
              <a:gd name="connsiteX110" fmla="*/ 427864 w 9662615"/>
              <a:gd name="connsiteY110" fmla="*/ 1580848 h 1600474"/>
              <a:gd name="connsiteX111" fmla="*/ 408381 w 9662615"/>
              <a:gd name="connsiteY111" fmla="*/ 1552940 h 1600474"/>
              <a:gd name="connsiteX112" fmla="*/ 267163 w 9662615"/>
              <a:gd name="connsiteY112" fmla="*/ 1531913 h 1600474"/>
              <a:gd name="connsiteX113" fmla="*/ 196644 w 9662615"/>
              <a:gd name="connsiteY113" fmla="*/ 1524565 h 1600474"/>
              <a:gd name="connsiteX114" fmla="*/ 86819 w 9662615"/>
              <a:gd name="connsiteY114" fmla="*/ 1519517 h 1600474"/>
              <a:gd name="connsiteX115" fmla="*/ 53369 w 9662615"/>
              <a:gd name="connsiteY115" fmla="*/ 1516853 h 1600474"/>
              <a:gd name="connsiteX116" fmla="*/ 2359 w 9662615"/>
              <a:gd name="connsiteY116" fmla="*/ 1515247 h 1600474"/>
              <a:gd name="connsiteX117" fmla="*/ 0 w 9662615"/>
              <a:gd name="connsiteY117" fmla="*/ 1514932 h 1600474"/>
              <a:gd name="connsiteX118" fmla="*/ 0 w 9662615"/>
              <a:gd name="connsiteY118" fmla="*/ 0 h 1600474"/>
              <a:gd name="connsiteX0" fmla="*/ 0 w 9662615"/>
              <a:gd name="connsiteY0" fmla="*/ 0 h 1679987"/>
              <a:gd name="connsiteX1" fmla="*/ 9662615 w 9662615"/>
              <a:gd name="connsiteY1" fmla="*/ 0 h 1679987"/>
              <a:gd name="connsiteX2" fmla="*/ 9662615 w 9662615"/>
              <a:gd name="connsiteY2" fmla="*/ 1280346 h 1679987"/>
              <a:gd name="connsiteX3" fmla="*/ 9658420 w 9662615"/>
              <a:gd name="connsiteY3" fmla="*/ 1280106 h 1679987"/>
              <a:gd name="connsiteX4" fmla="*/ 9469546 w 9662615"/>
              <a:gd name="connsiteY4" fmla="*/ 1289837 h 1679987"/>
              <a:gd name="connsiteX5" fmla="*/ 9385895 w 9662615"/>
              <a:gd name="connsiteY5" fmla="*/ 1269203 h 1679987"/>
              <a:gd name="connsiteX6" fmla="*/ 9144767 w 9662615"/>
              <a:gd name="connsiteY6" fmla="*/ 1264120 h 1679987"/>
              <a:gd name="connsiteX7" fmla="*/ 8837252 w 9662615"/>
              <a:gd name="connsiteY7" fmla="*/ 1350515 h 1679987"/>
              <a:gd name="connsiteX8" fmla="*/ 8705466 w 9662615"/>
              <a:gd name="connsiteY8" fmla="*/ 1342419 h 1679987"/>
              <a:gd name="connsiteX9" fmla="*/ 8652221 w 9662615"/>
              <a:gd name="connsiteY9" fmla="*/ 1326906 h 1679987"/>
              <a:gd name="connsiteX10" fmla="*/ 8632312 w 9662615"/>
              <a:gd name="connsiteY10" fmla="*/ 1326025 h 1679987"/>
              <a:gd name="connsiteX11" fmla="*/ 8591582 w 9662615"/>
              <a:gd name="connsiteY11" fmla="*/ 1341666 h 1679987"/>
              <a:gd name="connsiteX12" fmla="*/ 8537336 w 9662615"/>
              <a:gd name="connsiteY12" fmla="*/ 1341684 h 1679987"/>
              <a:gd name="connsiteX13" fmla="*/ 8472508 w 9662615"/>
              <a:gd name="connsiteY13" fmla="*/ 1363109 h 1679987"/>
              <a:gd name="connsiteX14" fmla="*/ 8258477 w 9662615"/>
              <a:gd name="connsiteY14" fmla="*/ 1370666 h 1679987"/>
              <a:gd name="connsiteX15" fmla="*/ 8197961 w 9662615"/>
              <a:gd name="connsiteY15" fmla="*/ 1392804 h 1679987"/>
              <a:gd name="connsiteX16" fmla="*/ 8171196 w 9662615"/>
              <a:gd name="connsiteY16" fmla="*/ 1397216 h 1679987"/>
              <a:gd name="connsiteX17" fmla="*/ 8127667 w 9662615"/>
              <a:gd name="connsiteY17" fmla="*/ 1418254 h 1679987"/>
              <a:gd name="connsiteX18" fmla="*/ 7974579 w 9662615"/>
              <a:gd name="connsiteY18" fmla="*/ 1383439 h 1679987"/>
              <a:gd name="connsiteX19" fmla="*/ 7768351 w 9662615"/>
              <a:gd name="connsiteY19" fmla="*/ 1395051 h 1679987"/>
              <a:gd name="connsiteX20" fmla="*/ 7635985 w 9662615"/>
              <a:gd name="connsiteY20" fmla="*/ 1386363 h 1679987"/>
              <a:gd name="connsiteX21" fmla="*/ 7466069 w 9662615"/>
              <a:gd name="connsiteY21" fmla="*/ 1377654 h 1679987"/>
              <a:gd name="connsiteX22" fmla="*/ 7355642 w 9662615"/>
              <a:gd name="connsiteY22" fmla="*/ 1407761 h 1679987"/>
              <a:gd name="connsiteX23" fmla="*/ 7151610 w 9662615"/>
              <a:gd name="connsiteY23" fmla="*/ 1397856 h 1679987"/>
              <a:gd name="connsiteX24" fmla="*/ 7082147 w 9662615"/>
              <a:gd name="connsiteY24" fmla="*/ 1406113 h 1679987"/>
              <a:gd name="connsiteX25" fmla="*/ 7014958 w 9662615"/>
              <a:gd name="connsiteY25" fmla="*/ 1396883 h 1679987"/>
              <a:gd name="connsiteX26" fmla="*/ 6907567 w 9662615"/>
              <a:gd name="connsiteY26" fmla="*/ 1419149 h 1679987"/>
              <a:gd name="connsiteX27" fmla="*/ 6748428 w 9662615"/>
              <a:gd name="connsiteY27" fmla="*/ 1420308 h 1679987"/>
              <a:gd name="connsiteX28" fmla="*/ 6654257 w 9662615"/>
              <a:gd name="connsiteY28" fmla="*/ 1424143 h 1679987"/>
              <a:gd name="connsiteX29" fmla="*/ 6620123 w 9662615"/>
              <a:gd name="connsiteY29" fmla="*/ 1430535 h 1679987"/>
              <a:gd name="connsiteX30" fmla="*/ 6571355 w 9662615"/>
              <a:gd name="connsiteY30" fmla="*/ 1436144 h 1679987"/>
              <a:gd name="connsiteX31" fmla="*/ 6486557 w 9662615"/>
              <a:gd name="connsiteY31" fmla="*/ 1449861 h 1679987"/>
              <a:gd name="connsiteX32" fmla="*/ 6370419 w 9662615"/>
              <a:gd name="connsiteY32" fmla="*/ 1461649 h 1679987"/>
              <a:gd name="connsiteX33" fmla="*/ 6278839 w 9662615"/>
              <a:gd name="connsiteY33" fmla="*/ 1449160 h 1679987"/>
              <a:gd name="connsiteX34" fmla="*/ 6272455 w 9662615"/>
              <a:gd name="connsiteY34" fmla="*/ 1453191 h 1679987"/>
              <a:gd name="connsiteX35" fmla="*/ 6212659 w 9662615"/>
              <a:gd name="connsiteY35" fmla="*/ 1454850 h 1679987"/>
              <a:gd name="connsiteX36" fmla="*/ 6069317 w 9662615"/>
              <a:gd name="connsiteY36" fmla="*/ 1445838 h 1679987"/>
              <a:gd name="connsiteX37" fmla="*/ 5878477 w 9662615"/>
              <a:gd name="connsiteY37" fmla="*/ 1439180 h 1679987"/>
              <a:gd name="connsiteX38" fmla="*/ 5838387 w 9662615"/>
              <a:gd name="connsiteY38" fmla="*/ 1444679 h 1679987"/>
              <a:gd name="connsiteX39" fmla="*/ 5771136 w 9662615"/>
              <a:gd name="connsiteY39" fmla="*/ 1453639 h 1679987"/>
              <a:gd name="connsiteX40" fmla="*/ 5724081 w 9662615"/>
              <a:gd name="connsiteY40" fmla="*/ 1470431 h 1679987"/>
              <a:gd name="connsiteX41" fmla="*/ 5666577 w 9662615"/>
              <a:gd name="connsiteY41" fmla="*/ 1473921 h 1679987"/>
              <a:gd name="connsiteX42" fmla="*/ 5649068 w 9662615"/>
              <a:gd name="connsiteY42" fmla="*/ 1461676 h 1679987"/>
              <a:gd name="connsiteX43" fmla="*/ 5588902 w 9662615"/>
              <a:gd name="connsiteY43" fmla="*/ 1469647 h 1679987"/>
              <a:gd name="connsiteX44" fmla="*/ 5498090 w 9662615"/>
              <a:gd name="connsiteY44" fmla="*/ 1483173 h 1679987"/>
              <a:gd name="connsiteX45" fmla="*/ 5444641 w 9662615"/>
              <a:gd name="connsiteY45" fmla="*/ 1487602 h 1679987"/>
              <a:gd name="connsiteX46" fmla="*/ 5299812 w 9662615"/>
              <a:gd name="connsiteY46" fmla="*/ 1503362 h 1679987"/>
              <a:gd name="connsiteX47" fmla="*/ 5213947 w 9662615"/>
              <a:gd name="connsiteY47" fmla="*/ 1516637 h 1679987"/>
              <a:gd name="connsiteX48" fmla="*/ 5090342 w 9662615"/>
              <a:gd name="connsiteY48" fmla="*/ 1546680 h 1679987"/>
              <a:gd name="connsiteX49" fmla="*/ 5129812 w 9662615"/>
              <a:gd name="connsiteY49" fmla="*/ 1521277 h 1679987"/>
              <a:gd name="connsiteX50" fmla="*/ 5059484 w 9662615"/>
              <a:gd name="connsiteY50" fmla="*/ 1546802 h 1679987"/>
              <a:gd name="connsiteX51" fmla="*/ 5038524 w 9662615"/>
              <a:gd name="connsiteY51" fmla="*/ 1545675 h 1679987"/>
              <a:gd name="connsiteX52" fmla="*/ 5026564 w 9662615"/>
              <a:gd name="connsiteY52" fmla="*/ 1545376 h 1679987"/>
              <a:gd name="connsiteX53" fmla="*/ 4969433 w 9662615"/>
              <a:gd name="connsiteY53" fmla="*/ 1550865 h 1679987"/>
              <a:gd name="connsiteX54" fmla="*/ 4929254 w 9662615"/>
              <a:gd name="connsiteY54" fmla="*/ 1563452 h 1679987"/>
              <a:gd name="connsiteX55" fmla="*/ 4871726 w 9662615"/>
              <a:gd name="connsiteY55" fmla="*/ 1570584 h 1679987"/>
              <a:gd name="connsiteX56" fmla="*/ 4843267 w 9662615"/>
              <a:gd name="connsiteY56" fmla="*/ 1561459 h 1679987"/>
              <a:gd name="connsiteX57" fmla="*/ 4821058 w 9662615"/>
              <a:gd name="connsiteY57" fmla="*/ 1553078 h 1679987"/>
              <a:gd name="connsiteX58" fmla="*/ 4791466 w 9662615"/>
              <a:gd name="connsiteY58" fmla="*/ 1561324 h 1679987"/>
              <a:gd name="connsiteX59" fmla="*/ 4784247 w 9662615"/>
              <a:gd name="connsiteY59" fmla="*/ 1562342 h 1679987"/>
              <a:gd name="connsiteX60" fmla="*/ 4739309 w 9662615"/>
              <a:gd name="connsiteY60" fmla="*/ 1553948 h 1679987"/>
              <a:gd name="connsiteX61" fmla="*/ 4697562 w 9662615"/>
              <a:gd name="connsiteY61" fmla="*/ 1551206 h 1679987"/>
              <a:gd name="connsiteX62" fmla="*/ 4650737 w 9662615"/>
              <a:gd name="connsiteY62" fmla="*/ 1537381 h 1679987"/>
              <a:gd name="connsiteX63" fmla="*/ 4583150 w 9662615"/>
              <a:gd name="connsiteY63" fmla="*/ 1529064 h 1679987"/>
              <a:gd name="connsiteX64" fmla="*/ 4521734 w 9662615"/>
              <a:gd name="connsiteY64" fmla="*/ 1529359 h 1679987"/>
              <a:gd name="connsiteX65" fmla="*/ 4382398 w 9662615"/>
              <a:gd name="connsiteY65" fmla="*/ 1534108 h 1679987"/>
              <a:gd name="connsiteX66" fmla="*/ 4221826 w 9662615"/>
              <a:gd name="connsiteY66" fmla="*/ 1500972 h 1679987"/>
              <a:gd name="connsiteX67" fmla="*/ 4096601 w 9662615"/>
              <a:gd name="connsiteY67" fmla="*/ 1521563 h 1679987"/>
              <a:gd name="connsiteX68" fmla="*/ 3879195 w 9662615"/>
              <a:gd name="connsiteY68" fmla="*/ 1679987 h 1679987"/>
              <a:gd name="connsiteX69" fmla="*/ 3833906 w 9662615"/>
              <a:gd name="connsiteY69" fmla="*/ 1516637 h 1679987"/>
              <a:gd name="connsiteX70" fmla="*/ 3696258 w 9662615"/>
              <a:gd name="connsiteY70" fmla="*/ 1537563 h 1679987"/>
              <a:gd name="connsiteX71" fmla="*/ 3594070 w 9662615"/>
              <a:gd name="connsiteY71" fmla="*/ 1509422 h 1679987"/>
              <a:gd name="connsiteX72" fmla="*/ 3565233 w 9662615"/>
              <a:gd name="connsiteY72" fmla="*/ 1515122 h 1679987"/>
              <a:gd name="connsiteX73" fmla="*/ 3560267 w 9662615"/>
              <a:gd name="connsiteY73" fmla="*/ 1516288 h 1679987"/>
              <a:gd name="connsiteX74" fmla="*/ 3540258 w 9662615"/>
              <a:gd name="connsiteY74" fmla="*/ 1516976 h 1679987"/>
              <a:gd name="connsiteX75" fmla="*/ 3534780 w 9662615"/>
              <a:gd name="connsiteY75" fmla="*/ 1522141 h 1679987"/>
              <a:gd name="connsiteX76" fmla="*/ 3504783 w 9662615"/>
              <a:gd name="connsiteY76" fmla="*/ 1526739 h 1679987"/>
              <a:gd name="connsiteX77" fmla="*/ 3430805 w 9662615"/>
              <a:gd name="connsiteY77" fmla="*/ 1542521 h 1679987"/>
              <a:gd name="connsiteX78" fmla="*/ 3292707 w 9662615"/>
              <a:gd name="connsiteY78" fmla="*/ 1520490 h 1679987"/>
              <a:gd name="connsiteX79" fmla="*/ 3187872 w 9662615"/>
              <a:gd name="connsiteY79" fmla="*/ 1519991 h 1679987"/>
              <a:gd name="connsiteX80" fmla="*/ 3148026 w 9662615"/>
              <a:gd name="connsiteY80" fmla="*/ 1524777 h 1679987"/>
              <a:gd name="connsiteX81" fmla="*/ 3092394 w 9662615"/>
              <a:gd name="connsiteY81" fmla="*/ 1528115 h 1679987"/>
              <a:gd name="connsiteX82" fmla="*/ 2994200 w 9662615"/>
              <a:gd name="connsiteY82" fmla="*/ 1537857 h 1679987"/>
              <a:gd name="connsiteX83" fmla="*/ 2862301 w 9662615"/>
              <a:gd name="connsiteY83" fmla="*/ 1544250 h 1679987"/>
              <a:gd name="connsiteX84" fmla="*/ 2766335 w 9662615"/>
              <a:gd name="connsiteY84" fmla="*/ 1527662 h 1679987"/>
              <a:gd name="connsiteX85" fmla="*/ 2757836 w 9662615"/>
              <a:gd name="connsiteY85" fmla="*/ 1531371 h 1679987"/>
              <a:gd name="connsiteX86" fmla="*/ 2691555 w 9662615"/>
              <a:gd name="connsiteY86" fmla="*/ 1530283 h 1679987"/>
              <a:gd name="connsiteX87" fmla="*/ 2491676 w 9662615"/>
              <a:gd name="connsiteY87" fmla="*/ 1500859 h 1679987"/>
              <a:gd name="connsiteX88" fmla="*/ 2378036 w 9662615"/>
              <a:gd name="connsiteY88" fmla="*/ 1520645 h 1679987"/>
              <a:gd name="connsiteX89" fmla="*/ 2284269 w 9662615"/>
              <a:gd name="connsiteY89" fmla="*/ 1503068 h 1679987"/>
              <a:gd name="connsiteX90" fmla="*/ 2207104 w 9662615"/>
              <a:gd name="connsiteY90" fmla="*/ 1508888 h 1679987"/>
              <a:gd name="connsiteX91" fmla="*/ 2149226 w 9662615"/>
              <a:gd name="connsiteY91" fmla="*/ 1523409 h 1679987"/>
              <a:gd name="connsiteX92" fmla="*/ 2084783 w 9662615"/>
              <a:gd name="connsiteY92" fmla="*/ 1524245 h 1679987"/>
              <a:gd name="connsiteX93" fmla="*/ 2070075 w 9662615"/>
              <a:gd name="connsiteY93" fmla="*/ 1511285 h 1679987"/>
              <a:gd name="connsiteX94" fmla="*/ 2001057 w 9662615"/>
              <a:gd name="connsiteY94" fmla="*/ 1516449 h 1679987"/>
              <a:gd name="connsiteX95" fmla="*/ 1896330 w 9662615"/>
              <a:gd name="connsiteY95" fmla="*/ 1525725 h 1679987"/>
              <a:gd name="connsiteX96" fmla="*/ 1835994 w 9662615"/>
              <a:gd name="connsiteY96" fmla="*/ 1527678 h 1679987"/>
              <a:gd name="connsiteX97" fmla="*/ 1671119 w 9662615"/>
              <a:gd name="connsiteY97" fmla="*/ 1536701 h 1679987"/>
              <a:gd name="connsiteX98" fmla="*/ 1601337 w 9662615"/>
              <a:gd name="connsiteY98" fmla="*/ 1548552 h 1679987"/>
              <a:gd name="connsiteX99" fmla="*/ 1407755 w 9662615"/>
              <a:gd name="connsiteY99" fmla="*/ 1571444 h 1679987"/>
              <a:gd name="connsiteX100" fmla="*/ 1271994 w 9662615"/>
              <a:gd name="connsiteY100" fmla="*/ 1579471 h 1679987"/>
              <a:gd name="connsiteX101" fmla="*/ 1249226 w 9662615"/>
              <a:gd name="connsiteY101" fmla="*/ 1583140 h 1679987"/>
              <a:gd name="connsiteX102" fmla="*/ 1217719 w 9662615"/>
              <a:gd name="connsiteY102" fmla="*/ 1580863 h 1679987"/>
              <a:gd name="connsiteX103" fmla="*/ 1091432 w 9662615"/>
              <a:gd name="connsiteY103" fmla="*/ 1571003 h 1679987"/>
              <a:gd name="connsiteX104" fmla="*/ 992039 w 9662615"/>
              <a:gd name="connsiteY104" fmla="*/ 1556662 h 1679987"/>
              <a:gd name="connsiteX105" fmla="*/ 868264 w 9662615"/>
              <a:gd name="connsiteY105" fmla="*/ 1566392 h 1679987"/>
              <a:gd name="connsiteX106" fmla="*/ 792765 w 9662615"/>
              <a:gd name="connsiteY106" fmla="*/ 1563102 h 1679987"/>
              <a:gd name="connsiteX107" fmla="*/ 669055 w 9662615"/>
              <a:gd name="connsiteY107" fmla="*/ 1543638 h 1679987"/>
              <a:gd name="connsiteX108" fmla="*/ 506152 w 9662615"/>
              <a:gd name="connsiteY108" fmla="*/ 1549124 h 1679987"/>
              <a:gd name="connsiteX109" fmla="*/ 472797 w 9662615"/>
              <a:gd name="connsiteY109" fmla="*/ 1568904 h 1679987"/>
              <a:gd name="connsiteX110" fmla="*/ 427864 w 9662615"/>
              <a:gd name="connsiteY110" fmla="*/ 1580848 h 1679987"/>
              <a:gd name="connsiteX111" fmla="*/ 408381 w 9662615"/>
              <a:gd name="connsiteY111" fmla="*/ 1552940 h 1679987"/>
              <a:gd name="connsiteX112" fmla="*/ 267163 w 9662615"/>
              <a:gd name="connsiteY112" fmla="*/ 1531913 h 1679987"/>
              <a:gd name="connsiteX113" fmla="*/ 196644 w 9662615"/>
              <a:gd name="connsiteY113" fmla="*/ 1524565 h 1679987"/>
              <a:gd name="connsiteX114" fmla="*/ 86819 w 9662615"/>
              <a:gd name="connsiteY114" fmla="*/ 1519517 h 1679987"/>
              <a:gd name="connsiteX115" fmla="*/ 53369 w 9662615"/>
              <a:gd name="connsiteY115" fmla="*/ 1516853 h 1679987"/>
              <a:gd name="connsiteX116" fmla="*/ 2359 w 9662615"/>
              <a:gd name="connsiteY116" fmla="*/ 1515247 h 1679987"/>
              <a:gd name="connsiteX117" fmla="*/ 0 w 9662615"/>
              <a:gd name="connsiteY117" fmla="*/ 1514932 h 1679987"/>
              <a:gd name="connsiteX118" fmla="*/ 0 w 9662615"/>
              <a:gd name="connsiteY118" fmla="*/ 0 h 1679987"/>
              <a:gd name="connsiteX0" fmla="*/ 0 w 9662615"/>
              <a:gd name="connsiteY0" fmla="*/ 0 h 1648182"/>
              <a:gd name="connsiteX1" fmla="*/ 9662615 w 9662615"/>
              <a:gd name="connsiteY1" fmla="*/ 0 h 1648182"/>
              <a:gd name="connsiteX2" fmla="*/ 9662615 w 9662615"/>
              <a:gd name="connsiteY2" fmla="*/ 1280346 h 1648182"/>
              <a:gd name="connsiteX3" fmla="*/ 9658420 w 9662615"/>
              <a:gd name="connsiteY3" fmla="*/ 1280106 h 1648182"/>
              <a:gd name="connsiteX4" fmla="*/ 9469546 w 9662615"/>
              <a:gd name="connsiteY4" fmla="*/ 1289837 h 1648182"/>
              <a:gd name="connsiteX5" fmla="*/ 9385895 w 9662615"/>
              <a:gd name="connsiteY5" fmla="*/ 1269203 h 1648182"/>
              <a:gd name="connsiteX6" fmla="*/ 9144767 w 9662615"/>
              <a:gd name="connsiteY6" fmla="*/ 1264120 h 1648182"/>
              <a:gd name="connsiteX7" fmla="*/ 8837252 w 9662615"/>
              <a:gd name="connsiteY7" fmla="*/ 1350515 h 1648182"/>
              <a:gd name="connsiteX8" fmla="*/ 8705466 w 9662615"/>
              <a:gd name="connsiteY8" fmla="*/ 1342419 h 1648182"/>
              <a:gd name="connsiteX9" fmla="*/ 8652221 w 9662615"/>
              <a:gd name="connsiteY9" fmla="*/ 1326906 h 1648182"/>
              <a:gd name="connsiteX10" fmla="*/ 8632312 w 9662615"/>
              <a:gd name="connsiteY10" fmla="*/ 1326025 h 1648182"/>
              <a:gd name="connsiteX11" fmla="*/ 8591582 w 9662615"/>
              <a:gd name="connsiteY11" fmla="*/ 1341666 h 1648182"/>
              <a:gd name="connsiteX12" fmla="*/ 8537336 w 9662615"/>
              <a:gd name="connsiteY12" fmla="*/ 1341684 h 1648182"/>
              <a:gd name="connsiteX13" fmla="*/ 8472508 w 9662615"/>
              <a:gd name="connsiteY13" fmla="*/ 1363109 h 1648182"/>
              <a:gd name="connsiteX14" fmla="*/ 8258477 w 9662615"/>
              <a:gd name="connsiteY14" fmla="*/ 1370666 h 1648182"/>
              <a:gd name="connsiteX15" fmla="*/ 8197961 w 9662615"/>
              <a:gd name="connsiteY15" fmla="*/ 1392804 h 1648182"/>
              <a:gd name="connsiteX16" fmla="*/ 8171196 w 9662615"/>
              <a:gd name="connsiteY16" fmla="*/ 1397216 h 1648182"/>
              <a:gd name="connsiteX17" fmla="*/ 8127667 w 9662615"/>
              <a:gd name="connsiteY17" fmla="*/ 1418254 h 1648182"/>
              <a:gd name="connsiteX18" fmla="*/ 7974579 w 9662615"/>
              <a:gd name="connsiteY18" fmla="*/ 1383439 h 1648182"/>
              <a:gd name="connsiteX19" fmla="*/ 7768351 w 9662615"/>
              <a:gd name="connsiteY19" fmla="*/ 1395051 h 1648182"/>
              <a:gd name="connsiteX20" fmla="*/ 7635985 w 9662615"/>
              <a:gd name="connsiteY20" fmla="*/ 1386363 h 1648182"/>
              <a:gd name="connsiteX21" fmla="*/ 7466069 w 9662615"/>
              <a:gd name="connsiteY21" fmla="*/ 1377654 h 1648182"/>
              <a:gd name="connsiteX22" fmla="*/ 7355642 w 9662615"/>
              <a:gd name="connsiteY22" fmla="*/ 1407761 h 1648182"/>
              <a:gd name="connsiteX23" fmla="*/ 7151610 w 9662615"/>
              <a:gd name="connsiteY23" fmla="*/ 1397856 h 1648182"/>
              <a:gd name="connsiteX24" fmla="*/ 7082147 w 9662615"/>
              <a:gd name="connsiteY24" fmla="*/ 1406113 h 1648182"/>
              <a:gd name="connsiteX25" fmla="*/ 7014958 w 9662615"/>
              <a:gd name="connsiteY25" fmla="*/ 1396883 h 1648182"/>
              <a:gd name="connsiteX26" fmla="*/ 6907567 w 9662615"/>
              <a:gd name="connsiteY26" fmla="*/ 1419149 h 1648182"/>
              <a:gd name="connsiteX27" fmla="*/ 6748428 w 9662615"/>
              <a:gd name="connsiteY27" fmla="*/ 1420308 h 1648182"/>
              <a:gd name="connsiteX28" fmla="*/ 6654257 w 9662615"/>
              <a:gd name="connsiteY28" fmla="*/ 1424143 h 1648182"/>
              <a:gd name="connsiteX29" fmla="*/ 6620123 w 9662615"/>
              <a:gd name="connsiteY29" fmla="*/ 1430535 h 1648182"/>
              <a:gd name="connsiteX30" fmla="*/ 6571355 w 9662615"/>
              <a:gd name="connsiteY30" fmla="*/ 1436144 h 1648182"/>
              <a:gd name="connsiteX31" fmla="*/ 6486557 w 9662615"/>
              <a:gd name="connsiteY31" fmla="*/ 1449861 h 1648182"/>
              <a:gd name="connsiteX32" fmla="*/ 6370419 w 9662615"/>
              <a:gd name="connsiteY32" fmla="*/ 1461649 h 1648182"/>
              <a:gd name="connsiteX33" fmla="*/ 6278839 w 9662615"/>
              <a:gd name="connsiteY33" fmla="*/ 1449160 h 1648182"/>
              <a:gd name="connsiteX34" fmla="*/ 6272455 w 9662615"/>
              <a:gd name="connsiteY34" fmla="*/ 1453191 h 1648182"/>
              <a:gd name="connsiteX35" fmla="*/ 6212659 w 9662615"/>
              <a:gd name="connsiteY35" fmla="*/ 1454850 h 1648182"/>
              <a:gd name="connsiteX36" fmla="*/ 6069317 w 9662615"/>
              <a:gd name="connsiteY36" fmla="*/ 1445838 h 1648182"/>
              <a:gd name="connsiteX37" fmla="*/ 5878477 w 9662615"/>
              <a:gd name="connsiteY37" fmla="*/ 1439180 h 1648182"/>
              <a:gd name="connsiteX38" fmla="*/ 5838387 w 9662615"/>
              <a:gd name="connsiteY38" fmla="*/ 1444679 h 1648182"/>
              <a:gd name="connsiteX39" fmla="*/ 5771136 w 9662615"/>
              <a:gd name="connsiteY39" fmla="*/ 1453639 h 1648182"/>
              <a:gd name="connsiteX40" fmla="*/ 5724081 w 9662615"/>
              <a:gd name="connsiteY40" fmla="*/ 1470431 h 1648182"/>
              <a:gd name="connsiteX41" fmla="*/ 5666577 w 9662615"/>
              <a:gd name="connsiteY41" fmla="*/ 1473921 h 1648182"/>
              <a:gd name="connsiteX42" fmla="*/ 5649068 w 9662615"/>
              <a:gd name="connsiteY42" fmla="*/ 1461676 h 1648182"/>
              <a:gd name="connsiteX43" fmla="*/ 5588902 w 9662615"/>
              <a:gd name="connsiteY43" fmla="*/ 1469647 h 1648182"/>
              <a:gd name="connsiteX44" fmla="*/ 5498090 w 9662615"/>
              <a:gd name="connsiteY44" fmla="*/ 1483173 h 1648182"/>
              <a:gd name="connsiteX45" fmla="*/ 5444641 w 9662615"/>
              <a:gd name="connsiteY45" fmla="*/ 1487602 h 1648182"/>
              <a:gd name="connsiteX46" fmla="*/ 5299812 w 9662615"/>
              <a:gd name="connsiteY46" fmla="*/ 1503362 h 1648182"/>
              <a:gd name="connsiteX47" fmla="*/ 5213947 w 9662615"/>
              <a:gd name="connsiteY47" fmla="*/ 1516637 h 1648182"/>
              <a:gd name="connsiteX48" fmla="*/ 5090342 w 9662615"/>
              <a:gd name="connsiteY48" fmla="*/ 1546680 h 1648182"/>
              <a:gd name="connsiteX49" fmla="*/ 5129812 w 9662615"/>
              <a:gd name="connsiteY49" fmla="*/ 1521277 h 1648182"/>
              <a:gd name="connsiteX50" fmla="*/ 5059484 w 9662615"/>
              <a:gd name="connsiteY50" fmla="*/ 1546802 h 1648182"/>
              <a:gd name="connsiteX51" fmla="*/ 5038524 w 9662615"/>
              <a:gd name="connsiteY51" fmla="*/ 1545675 h 1648182"/>
              <a:gd name="connsiteX52" fmla="*/ 5026564 w 9662615"/>
              <a:gd name="connsiteY52" fmla="*/ 1545376 h 1648182"/>
              <a:gd name="connsiteX53" fmla="*/ 4969433 w 9662615"/>
              <a:gd name="connsiteY53" fmla="*/ 1550865 h 1648182"/>
              <a:gd name="connsiteX54" fmla="*/ 4929254 w 9662615"/>
              <a:gd name="connsiteY54" fmla="*/ 1563452 h 1648182"/>
              <a:gd name="connsiteX55" fmla="*/ 4871726 w 9662615"/>
              <a:gd name="connsiteY55" fmla="*/ 1570584 h 1648182"/>
              <a:gd name="connsiteX56" fmla="*/ 4843267 w 9662615"/>
              <a:gd name="connsiteY56" fmla="*/ 1561459 h 1648182"/>
              <a:gd name="connsiteX57" fmla="*/ 4821058 w 9662615"/>
              <a:gd name="connsiteY57" fmla="*/ 1553078 h 1648182"/>
              <a:gd name="connsiteX58" fmla="*/ 4791466 w 9662615"/>
              <a:gd name="connsiteY58" fmla="*/ 1561324 h 1648182"/>
              <a:gd name="connsiteX59" fmla="*/ 4784247 w 9662615"/>
              <a:gd name="connsiteY59" fmla="*/ 1562342 h 1648182"/>
              <a:gd name="connsiteX60" fmla="*/ 4739309 w 9662615"/>
              <a:gd name="connsiteY60" fmla="*/ 1553948 h 1648182"/>
              <a:gd name="connsiteX61" fmla="*/ 4697562 w 9662615"/>
              <a:gd name="connsiteY61" fmla="*/ 1551206 h 1648182"/>
              <a:gd name="connsiteX62" fmla="*/ 4650737 w 9662615"/>
              <a:gd name="connsiteY62" fmla="*/ 1537381 h 1648182"/>
              <a:gd name="connsiteX63" fmla="*/ 4583150 w 9662615"/>
              <a:gd name="connsiteY63" fmla="*/ 1529064 h 1648182"/>
              <a:gd name="connsiteX64" fmla="*/ 4521734 w 9662615"/>
              <a:gd name="connsiteY64" fmla="*/ 1529359 h 1648182"/>
              <a:gd name="connsiteX65" fmla="*/ 4382398 w 9662615"/>
              <a:gd name="connsiteY65" fmla="*/ 1534108 h 1648182"/>
              <a:gd name="connsiteX66" fmla="*/ 4221826 w 9662615"/>
              <a:gd name="connsiteY66" fmla="*/ 1500972 h 1648182"/>
              <a:gd name="connsiteX67" fmla="*/ 4096601 w 9662615"/>
              <a:gd name="connsiteY67" fmla="*/ 1521563 h 1648182"/>
              <a:gd name="connsiteX68" fmla="*/ 4058099 w 9662615"/>
              <a:gd name="connsiteY68" fmla="*/ 1648182 h 1648182"/>
              <a:gd name="connsiteX69" fmla="*/ 3833906 w 9662615"/>
              <a:gd name="connsiteY69" fmla="*/ 1516637 h 1648182"/>
              <a:gd name="connsiteX70" fmla="*/ 3696258 w 9662615"/>
              <a:gd name="connsiteY70" fmla="*/ 1537563 h 1648182"/>
              <a:gd name="connsiteX71" fmla="*/ 3594070 w 9662615"/>
              <a:gd name="connsiteY71" fmla="*/ 1509422 h 1648182"/>
              <a:gd name="connsiteX72" fmla="*/ 3565233 w 9662615"/>
              <a:gd name="connsiteY72" fmla="*/ 1515122 h 1648182"/>
              <a:gd name="connsiteX73" fmla="*/ 3560267 w 9662615"/>
              <a:gd name="connsiteY73" fmla="*/ 1516288 h 1648182"/>
              <a:gd name="connsiteX74" fmla="*/ 3540258 w 9662615"/>
              <a:gd name="connsiteY74" fmla="*/ 1516976 h 1648182"/>
              <a:gd name="connsiteX75" fmla="*/ 3534780 w 9662615"/>
              <a:gd name="connsiteY75" fmla="*/ 1522141 h 1648182"/>
              <a:gd name="connsiteX76" fmla="*/ 3504783 w 9662615"/>
              <a:gd name="connsiteY76" fmla="*/ 1526739 h 1648182"/>
              <a:gd name="connsiteX77" fmla="*/ 3430805 w 9662615"/>
              <a:gd name="connsiteY77" fmla="*/ 1542521 h 1648182"/>
              <a:gd name="connsiteX78" fmla="*/ 3292707 w 9662615"/>
              <a:gd name="connsiteY78" fmla="*/ 1520490 h 1648182"/>
              <a:gd name="connsiteX79" fmla="*/ 3187872 w 9662615"/>
              <a:gd name="connsiteY79" fmla="*/ 1519991 h 1648182"/>
              <a:gd name="connsiteX80" fmla="*/ 3148026 w 9662615"/>
              <a:gd name="connsiteY80" fmla="*/ 1524777 h 1648182"/>
              <a:gd name="connsiteX81" fmla="*/ 3092394 w 9662615"/>
              <a:gd name="connsiteY81" fmla="*/ 1528115 h 1648182"/>
              <a:gd name="connsiteX82" fmla="*/ 2994200 w 9662615"/>
              <a:gd name="connsiteY82" fmla="*/ 1537857 h 1648182"/>
              <a:gd name="connsiteX83" fmla="*/ 2862301 w 9662615"/>
              <a:gd name="connsiteY83" fmla="*/ 1544250 h 1648182"/>
              <a:gd name="connsiteX84" fmla="*/ 2766335 w 9662615"/>
              <a:gd name="connsiteY84" fmla="*/ 1527662 h 1648182"/>
              <a:gd name="connsiteX85" fmla="*/ 2757836 w 9662615"/>
              <a:gd name="connsiteY85" fmla="*/ 1531371 h 1648182"/>
              <a:gd name="connsiteX86" fmla="*/ 2691555 w 9662615"/>
              <a:gd name="connsiteY86" fmla="*/ 1530283 h 1648182"/>
              <a:gd name="connsiteX87" fmla="*/ 2491676 w 9662615"/>
              <a:gd name="connsiteY87" fmla="*/ 1500859 h 1648182"/>
              <a:gd name="connsiteX88" fmla="*/ 2378036 w 9662615"/>
              <a:gd name="connsiteY88" fmla="*/ 1520645 h 1648182"/>
              <a:gd name="connsiteX89" fmla="*/ 2284269 w 9662615"/>
              <a:gd name="connsiteY89" fmla="*/ 1503068 h 1648182"/>
              <a:gd name="connsiteX90" fmla="*/ 2207104 w 9662615"/>
              <a:gd name="connsiteY90" fmla="*/ 1508888 h 1648182"/>
              <a:gd name="connsiteX91" fmla="*/ 2149226 w 9662615"/>
              <a:gd name="connsiteY91" fmla="*/ 1523409 h 1648182"/>
              <a:gd name="connsiteX92" fmla="*/ 2084783 w 9662615"/>
              <a:gd name="connsiteY92" fmla="*/ 1524245 h 1648182"/>
              <a:gd name="connsiteX93" fmla="*/ 2070075 w 9662615"/>
              <a:gd name="connsiteY93" fmla="*/ 1511285 h 1648182"/>
              <a:gd name="connsiteX94" fmla="*/ 2001057 w 9662615"/>
              <a:gd name="connsiteY94" fmla="*/ 1516449 h 1648182"/>
              <a:gd name="connsiteX95" fmla="*/ 1896330 w 9662615"/>
              <a:gd name="connsiteY95" fmla="*/ 1525725 h 1648182"/>
              <a:gd name="connsiteX96" fmla="*/ 1835994 w 9662615"/>
              <a:gd name="connsiteY96" fmla="*/ 1527678 h 1648182"/>
              <a:gd name="connsiteX97" fmla="*/ 1671119 w 9662615"/>
              <a:gd name="connsiteY97" fmla="*/ 1536701 h 1648182"/>
              <a:gd name="connsiteX98" fmla="*/ 1601337 w 9662615"/>
              <a:gd name="connsiteY98" fmla="*/ 1548552 h 1648182"/>
              <a:gd name="connsiteX99" fmla="*/ 1407755 w 9662615"/>
              <a:gd name="connsiteY99" fmla="*/ 1571444 h 1648182"/>
              <a:gd name="connsiteX100" fmla="*/ 1271994 w 9662615"/>
              <a:gd name="connsiteY100" fmla="*/ 1579471 h 1648182"/>
              <a:gd name="connsiteX101" fmla="*/ 1249226 w 9662615"/>
              <a:gd name="connsiteY101" fmla="*/ 1583140 h 1648182"/>
              <a:gd name="connsiteX102" fmla="*/ 1217719 w 9662615"/>
              <a:gd name="connsiteY102" fmla="*/ 1580863 h 1648182"/>
              <a:gd name="connsiteX103" fmla="*/ 1091432 w 9662615"/>
              <a:gd name="connsiteY103" fmla="*/ 1571003 h 1648182"/>
              <a:gd name="connsiteX104" fmla="*/ 992039 w 9662615"/>
              <a:gd name="connsiteY104" fmla="*/ 1556662 h 1648182"/>
              <a:gd name="connsiteX105" fmla="*/ 868264 w 9662615"/>
              <a:gd name="connsiteY105" fmla="*/ 1566392 h 1648182"/>
              <a:gd name="connsiteX106" fmla="*/ 792765 w 9662615"/>
              <a:gd name="connsiteY106" fmla="*/ 1563102 h 1648182"/>
              <a:gd name="connsiteX107" fmla="*/ 669055 w 9662615"/>
              <a:gd name="connsiteY107" fmla="*/ 1543638 h 1648182"/>
              <a:gd name="connsiteX108" fmla="*/ 506152 w 9662615"/>
              <a:gd name="connsiteY108" fmla="*/ 1549124 h 1648182"/>
              <a:gd name="connsiteX109" fmla="*/ 472797 w 9662615"/>
              <a:gd name="connsiteY109" fmla="*/ 1568904 h 1648182"/>
              <a:gd name="connsiteX110" fmla="*/ 427864 w 9662615"/>
              <a:gd name="connsiteY110" fmla="*/ 1580848 h 1648182"/>
              <a:gd name="connsiteX111" fmla="*/ 408381 w 9662615"/>
              <a:gd name="connsiteY111" fmla="*/ 1552940 h 1648182"/>
              <a:gd name="connsiteX112" fmla="*/ 267163 w 9662615"/>
              <a:gd name="connsiteY112" fmla="*/ 1531913 h 1648182"/>
              <a:gd name="connsiteX113" fmla="*/ 196644 w 9662615"/>
              <a:gd name="connsiteY113" fmla="*/ 1524565 h 1648182"/>
              <a:gd name="connsiteX114" fmla="*/ 86819 w 9662615"/>
              <a:gd name="connsiteY114" fmla="*/ 1519517 h 1648182"/>
              <a:gd name="connsiteX115" fmla="*/ 53369 w 9662615"/>
              <a:gd name="connsiteY115" fmla="*/ 1516853 h 1648182"/>
              <a:gd name="connsiteX116" fmla="*/ 2359 w 9662615"/>
              <a:gd name="connsiteY116" fmla="*/ 1515247 h 1648182"/>
              <a:gd name="connsiteX117" fmla="*/ 0 w 9662615"/>
              <a:gd name="connsiteY117" fmla="*/ 1514932 h 1648182"/>
              <a:gd name="connsiteX118" fmla="*/ 0 w 9662615"/>
              <a:gd name="connsiteY118" fmla="*/ 0 h 1648182"/>
              <a:gd name="connsiteX0" fmla="*/ 0 w 9662615"/>
              <a:gd name="connsiteY0" fmla="*/ 0 h 1648182"/>
              <a:gd name="connsiteX1" fmla="*/ 9662615 w 9662615"/>
              <a:gd name="connsiteY1" fmla="*/ 0 h 1648182"/>
              <a:gd name="connsiteX2" fmla="*/ 9662615 w 9662615"/>
              <a:gd name="connsiteY2" fmla="*/ 1280346 h 1648182"/>
              <a:gd name="connsiteX3" fmla="*/ 9658420 w 9662615"/>
              <a:gd name="connsiteY3" fmla="*/ 1280106 h 1648182"/>
              <a:gd name="connsiteX4" fmla="*/ 9469546 w 9662615"/>
              <a:gd name="connsiteY4" fmla="*/ 1289837 h 1648182"/>
              <a:gd name="connsiteX5" fmla="*/ 9385895 w 9662615"/>
              <a:gd name="connsiteY5" fmla="*/ 1269203 h 1648182"/>
              <a:gd name="connsiteX6" fmla="*/ 9144767 w 9662615"/>
              <a:gd name="connsiteY6" fmla="*/ 1264120 h 1648182"/>
              <a:gd name="connsiteX7" fmla="*/ 8837252 w 9662615"/>
              <a:gd name="connsiteY7" fmla="*/ 1350515 h 1648182"/>
              <a:gd name="connsiteX8" fmla="*/ 8705466 w 9662615"/>
              <a:gd name="connsiteY8" fmla="*/ 1342419 h 1648182"/>
              <a:gd name="connsiteX9" fmla="*/ 8652221 w 9662615"/>
              <a:gd name="connsiteY9" fmla="*/ 1326906 h 1648182"/>
              <a:gd name="connsiteX10" fmla="*/ 8632312 w 9662615"/>
              <a:gd name="connsiteY10" fmla="*/ 1326025 h 1648182"/>
              <a:gd name="connsiteX11" fmla="*/ 8591582 w 9662615"/>
              <a:gd name="connsiteY11" fmla="*/ 1341666 h 1648182"/>
              <a:gd name="connsiteX12" fmla="*/ 8537336 w 9662615"/>
              <a:gd name="connsiteY12" fmla="*/ 1341684 h 1648182"/>
              <a:gd name="connsiteX13" fmla="*/ 8472508 w 9662615"/>
              <a:gd name="connsiteY13" fmla="*/ 1363109 h 1648182"/>
              <a:gd name="connsiteX14" fmla="*/ 8258477 w 9662615"/>
              <a:gd name="connsiteY14" fmla="*/ 1370666 h 1648182"/>
              <a:gd name="connsiteX15" fmla="*/ 8197961 w 9662615"/>
              <a:gd name="connsiteY15" fmla="*/ 1392804 h 1648182"/>
              <a:gd name="connsiteX16" fmla="*/ 8171196 w 9662615"/>
              <a:gd name="connsiteY16" fmla="*/ 1397216 h 1648182"/>
              <a:gd name="connsiteX17" fmla="*/ 8127667 w 9662615"/>
              <a:gd name="connsiteY17" fmla="*/ 1418254 h 1648182"/>
              <a:gd name="connsiteX18" fmla="*/ 7974579 w 9662615"/>
              <a:gd name="connsiteY18" fmla="*/ 1383439 h 1648182"/>
              <a:gd name="connsiteX19" fmla="*/ 7768351 w 9662615"/>
              <a:gd name="connsiteY19" fmla="*/ 1395051 h 1648182"/>
              <a:gd name="connsiteX20" fmla="*/ 7635985 w 9662615"/>
              <a:gd name="connsiteY20" fmla="*/ 1386363 h 1648182"/>
              <a:gd name="connsiteX21" fmla="*/ 7466069 w 9662615"/>
              <a:gd name="connsiteY21" fmla="*/ 1377654 h 1648182"/>
              <a:gd name="connsiteX22" fmla="*/ 7355642 w 9662615"/>
              <a:gd name="connsiteY22" fmla="*/ 1407761 h 1648182"/>
              <a:gd name="connsiteX23" fmla="*/ 7151610 w 9662615"/>
              <a:gd name="connsiteY23" fmla="*/ 1397856 h 1648182"/>
              <a:gd name="connsiteX24" fmla="*/ 7082147 w 9662615"/>
              <a:gd name="connsiteY24" fmla="*/ 1406113 h 1648182"/>
              <a:gd name="connsiteX25" fmla="*/ 7014958 w 9662615"/>
              <a:gd name="connsiteY25" fmla="*/ 1396883 h 1648182"/>
              <a:gd name="connsiteX26" fmla="*/ 6907567 w 9662615"/>
              <a:gd name="connsiteY26" fmla="*/ 1419149 h 1648182"/>
              <a:gd name="connsiteX27" fmla="*/ 6748428 w 9662615"/>
              <a:gd name="connsiteY27" fmla="*/ 1420308 h 1648182"/>
              <a:gd name="connsiteX28" fmla="*/ 6654257 w 9662615"/>
              <a:gd name="connsiteY28" fmla="*/ 1424143 h 1648182"/>
              <a:gd name="connsiteX29" fmla="*/ 6620123 w 9662615"/>
              <a:gd name="connsiteY29" fmla="*/ 1430535 h 1648182"/>
              <a:gd name="connsiteX30" fmla="*/ 6571355 w 9662615"/>
              <a:gd name="connsiteY30" fmla="*/ 1436144 h 1648182"/>
              <a:gd name="connsiteX31" fmla="*/ 6486557 w 9662615"/>
              <a:gd name="connsiteY31" fmla="*/ 1449861 h 1648182"/>
              <a:gd name="connsiteX32" fmla="*/ 6370419 w 9662615"/>
              <a:gd name="connsiteY32" fmla="*/ 1461649 h 1648182"/>
              <a:gd name="connsiteX33" fmla="*/ 6278839 w 9662615"/>
              <a:gd name="connsiteY33" fmla="*/ 1449160 h 1648182"/>
              <a:gd name="connsiteX34" fmla="*/ 6272455 w 9662615"/>
              <a:gd name="connsiteY34" fmla="*/ 1453191 h 1648182"/>
              <a:gd name="connsiteX35" fmla="*/ 6212659 w 9662615"/>
              <a:gd name="connsiteY35" fmla="*/ 1454850 h 1648182"/>
              <a:gd name="connsiteX36" fmla="*/ 6069317 w 9662615"/>
              <a:gd name="connsiteY36" fmla="*/ 1445838 h 1648182"/>
              <a:gd name="connsiteX37" fmla="*/ 5878477 w 9662615"/>
              <a:gd name="connsiteY37" fmla="*/ 1439180 h 1648182"/>
              <a:gd name="connsiteX38" fmla="*/ 5838387 w 9662615"/>
              <a:gd name="connsiteY38" fmla="*/ 1444679 h 1648182"/>
              <a:gd name="connsiteX39" fmla="*/ 5771136 w 9662615"/>
              <a:gd name="connsiteY39" fmla="*/ 1453639 h 1648182"/>
              <a:gd name="connsiteX40" fmla="*/ 5724081 w 9662615"/>
              <a:gd name="connsiteY40" fmla="*/ 1470431 h 1648182"/>
              <a:gd name="connsiteX41" fmla="*/ 5666577 w 9662615"/>
              <a:gd name="connsiteY41" fmla="*/ 1473921 h 1648182"/>
              <a:gd name="connsiteX42" fmla="*/ 5649068 w 9662615"/>
              <a:gd name="connsiteY42" fmla="*/ 1461676 h 1648182"/>
              <a:gd name="connsiteX43" fmla="*/ 5588902 w 9662615"/>
              <a:gd name="connsiteY43" fmla="*/ 1469647 h 1648182"/>
              <a:gd name="connsiteX44" fmla="*/ 5498090 w 9662615"/>
              <a:gd name="connsiteY44" fmla="*/ 1483173 h 1648182"/>
              <a:gd name="connsiteX45" fmla="*/ 5444641 w 9662615"/>
              <a:gd name="connsiteY45" fmla="*/ 1487602 h 1648182"/>
              <a:gd name="connsiteX46" fmla="*/ 5299812 w 9662615"/>
              <a:gd name="connsiteY46" fmla="*/ 1503362 h 1648182"/>
              <a:gd name="connsiteX47" fmla="*/ 5213947 w 9662615"/>
              <a:gd name="connsiteY47" fmla="*/ 1516637 h 1648182"/>
              <a:gd name="connsiteX48" fmla="*/ 5090342 w 9662615"/>
              <a:gd name="connsiteY48" fmla="*/ 1546680 h 1648182"/>
              <a:gd name="connsiteX49" fmla="*/ 5129812 w 9662615"/>
              <a:gd name="connsiteY49" fmla="*/ 1521277 h 1648182"/>
              <a:gd name="connsiteX50" fmla="*/ 5059484 w 9662615"/>
              <a:gd name="connsiteY50" fmla="*/ 1546802 h 1648182"/>
              <a:gd name="connsiteX51" fmla="*/ 5038524 w 9662615"/>
              <a:gd name="connsiteY51" fmla="*/ 1545675 h 1648182"/>
              <a:gd name="connsiteX52" fmla="*/ 5026564 w 9662615"/>
              <a:gd name="connsiteY52" fmla="*/ 1545376 h 1648182"/>
              <a:gd name="connsiteX53" fmla="*/ 4969433 w 9662615"/>
              <a:gd name="connsiteY53" fmla="*/ 1550865 h 1648182"/>
              <a:gd name="connsiteX54" fmla="*/ 4929254 w 9662615"/>
              <a:gd name="connsiteY54" fmla="*/ 1563452 h 1648182"/>
              <a:gd name="connsiteX55" fmla="*/ 4871726 w 9662615"/>
              <a:gd name="connsiteY55" fmla="*/ 1570584 h 1648182"/>
              <a:gd name="connsiteX56" fmla="*/ 4843267 w 9662615"/>
              <a:gd name="connsiteY56" fmla="*/ 1561459 h 1648182"/>
              <a:gd name="connsiteX57" fmla="*/ 4821058 w 9662615"/>
              <a:gd name="connsiteY57" fmla="*/ 1553078 h 1648182"/>
              <a:gd name="connsiteX58" fmla="*/ 4791466 w 9662615"/>
              <a:gd name="connsiteY58" fmla="*/ 1561324 h 1648182"/>
              <a:gd name="connsiteX59" fmla="*/ 4784247 w 9662615"/>
              <a:gd name="connsiteY59" fmla="*/ 1562342 h 1648182"/>
              <a:gd name="connsiteX60" fmla="*/ 4739309 w 9662615"/>
              <a:gd name="connsiteY60" fmla="*/ 1553948 h 1648182"/>
              <a:gd name="connsiteX61" fmla="*/ 4697562 w 9662615"/>
              <a:gd name="connsiteY61" fmla="*/ 1551206 h 1648182"/>
              <a:gd name="connsiteX62" fmla="*/ 4650737 w 9662615"/>
              <a:gd name="connsiteY62" fmla="*/ 1537381 h 1648182"/>
              <a:gd name="connsiteX63" fmla="*/ 4583150 w 9662615"/>
              <a:gd name="connsiteY63" fmla="*/ 1529064 h 1648182"/>
              <a:gd name="connsiteX64" fmla="*/ 4521734 w 9662615"/>
              <a:gd name="connsiteY64" fmla="*/ 1529359 h 1648182"/>
              <a:gd name="connsiteX65" fmla="*/ 4382398 w 9662615"/>
              <a:gd name="connsiteY65" fmla="*/ 1534108 h 1648182"/>
              <a:gd name="connsiteX66" fmla="*/ 4221826 w 9662615"/>
              <a:gd name="connsiteY66" fmla="*/ 1500972 h 1648182"/>
              <a:gd name="connsiteX67" fmla="*/ 4096601 w 9662615"/>
              <a:gd name="connsiteY67" fmla="*/ 1521563 h 1648182"/>
              <a:gd name="connsiteX68" fmla="*/ 4058099 w 9662615"/>
              <a:gd name="connsiteY68" fmla="*/ 1648182 h 1648182"/>
              <a:gd name="connsiteX69" fmla="*/ 3833906 w 9662615"/>
              <a:gd name="connsiteY69" fmla="*/ 1516637 h 1648182"/>
              <a:gd name="connsiteX70" fmla="*/ 3696258 w 9662615"/>
              <a:gd name="connsiteY70" fmla="*/ 1537563 h 1648182"/>
              <a:gd name="connsiteX71" fmla="*/ 3594070 w 9662615"/>
              <a:gd name="connsiteY71" fmla="*/ 1509422 h 1648182"/>
              <a:gd name="connsiteX72" fmla="*/ 3565233 w 9662615"/>
              <a:gd name="connsiteY72" fmla="*/ 1515122 h 1648182"/>
              <a:gd name="connsiteX73" fmla="*/ 3560267 w 9662615"/>
              <a:gd name="connsiteY73" fmla="*/ 1516288 h 1648182"/>
              <a:gd name="connsiteX74" fmla="*/ 3540258 w 9662615"/>
              <a:gd name="connsiteY74" fmla="*/ 1516976 h 1648182"/>
              <a:gd name="connsiteX75" fmla="*/ 3534780 w 9662615"/>
              <a:gd name="connsiteY75" fmla="*/ 1522141 h 1648182"/>
              <a:gd name="connsiteX76" fmla="*/ 3504783 w 9662615"/>
              <a:gd name="connsiteY76" fmla="*/ 1526739 h 1648182"/>
              <a:gd name="connsiteX77" fmla="*/ 3430805 w 9662615"/>
              <a:gd name="connsiteY77" fmla="*/ 1542521 h 1648182"/>
              <a:gd name="connsiteX78" fmla="*/ 3292707 w 9662615"/>
              <a:gd name="connsiteY78" fmla="*/ 1520490 h 1648182"/>
              <a:gd name="connsiteX79" fmla="*/ 3187872 w 9662615"/>
              <a:gd name="connsiteY79" fmla="*/ 1519991 h 1648182"/>
              <a:gd name="connsiteX80" fmla="*/ 3148026 w 9662615"/>
              <a:gd name="connsiteY80" fmla="*/ 1524777 h 1648182"/>
              <a:gd name="connsiteX81" fmla="*/ 3092394 w 9662615"/>
              <a:gd name="connsiteY81" fmla="*/ 1528115 h 1648182"/>
              <a:gd name="connsiteX82" fmla="*/ 2994200 w 9662615"/>
              <a:gd name="connsiteY82" fmla="*/ 1537857 h 1648182"/>
              <a:gd name="connsiteX83" fmla="*/ 2862301 w 9662615"/>
              <a:gd name="connsiteY83" fmla="*/ 1544250 h 1648182"/>
              <a:gd name="connsiteX84" fmla="*/ 2766335 w 9662615"/>
              <a:gd name="connsiteY84" fmla="*/ 1527662 h 1648182"/>
              <a:gd name="connsiteX85" fmla="*/ 2757836 w 9662615"/>
              <a:gd name="connsiteY85" fmla="*/ 1531371 h 1648182"/>
              <a:gd name="connsiteX86" fmla="*/ 2691555 w 9662615"/>
              <a:gd name="connsiteY86" fmla="*/ 1530283 h 1648182"/>
              <a:gd name="connsiteX87" fmla="*/ 2491676 w 9662615"/>
              <a:gd name="connsiteY87" fmla="*/ 1500859 h 1648182"/>
              <a:gd name="connsiteX88" fmla="*/ 2378036 w 9662615"/>
              <a:gd name="connsiteY88" fmla="*/ 1520645 h 1648182"/>
              <a:gd name="connsiteX89" fmla="*/ 2284269 w 9662615"/>
              <a:gd name="connsiteY89" fmla="*/ 1503068 h 1648182"/>
              <a:gd name="connsiteX90" fmla="*/ 2207104 w 9662615"/>
              <a:gd name="connsiteY90" fmla="*/ 1508888 h 1648182"/>
              <a:gd name="connsiteX91" fmla="*/ 2149226 w 9662615"/>
              <a:gd name="connsiteY91" fmla="*/ 1523409 h 1648182"/>
              <a:gd name="connsiteX92" fmla="*/ 2084783 w 9662615"/>
              <a:gd name="connsiteY92" fmla="*/ 1524245 h 1648182"/>
              <a:gd name="connsiteX93" fmla="*/ 2070075 w 9662615"/>
              <a:gd name="connsiteY93" fmla="*/ 1511285 h 1648182"/>
              <a:gd name="connsiteX94" fmla="*/ 2001057 w 9662615"/>
              <a:gd name="connsiteY94" fmla="*/ 1516449 h 1648182"/>
              <a:gd name="connsiteX95" fmla="*/ 1896330 w 9662615"/>
              <a:gd name="connsiteY95" fmla="*/ 1525725 h 1648182"/>
              <a:gd name="connsiteX96" fmla="*/ 1835994 w 9662615"/>
              <a:gd name="connsiteY96" fmla="*/ 1527678 h 1648182"/>
              <a:gd name="connsiteX97" fmla="*/ 1671119 w 9662615"/>
              <a:gd name="connsiteY97" fmla="*/ 1536701 h 1648182"/>
              <a:gd name="connsiteX98" fmla="*/ 1601337 w 9662615"/>
              <a:gd name="connsiteY98" fmla="*/ 1548552 h 1648182"/>
              <a:gd name="connsiteX99" fmla="*/ 1407755 w 9662615"/>
              <a:gd name="connsiteY99" fmla="*/ 1571444 h 1648182"/>
              <a:gd name="connsiteX100" fmla="*/ 1271994 w 9662615"/>
              <a:gd name="connsiteY100" fmla="*/ 1579471 h 1648182"/>
              <a:gd name="connsiteX101" fmla="*/ 1249226 w 9662615"/>
              <a:gd name="connsiteY101" fmla="*/ 1583140 h 1648182"/>
              <a:gd name="connsiteX102" fmla="*/ 1217719 w 9662615"/>
              <a:gd name="connsiteY102" fmla="*/ 1580863 h 1648182"/>
              <a:gd name="connsiteX103" fmla="*/ 1091432 w 9662615"/>
              <a:gd name="connsiteY103" fmla="*/ 1571003 h 1648182"/>
              <a:gd name="connsiteX104" fmla="*/ 992039 w 9662615"/>
              <a:gd name="connsiteY104" fmla="*/ 1556662 h 1648182"/>
              <a:gd name="connsiteX105" fmla="*/ 868264 w 9662615"/>
              <a:gd name="connsiteY105" fmla="*/ 1566392 h 1648182"/>
              <a:gd name="connsiteX106" fmla="*/ 792765 w 9662615"/>
              <a:gd name="connsiteY106" fmla="*/ 1563102 h 1648182"/>
              <a:gd name="connsiteX107" fmla="*/ 669055 w 9662615"/>
              <a:gd name="connsiteY107" fmla="*/ 1543638 h 1648182"/>
              <a:gd name="connsiteX108" fmla="*/ 506152 w 9662615"/>
              <a:gd name="connsiteY108" fmla="*/ 1549124 h 1648182"/>
              <a:gd name="connsiteX109" fmla="*/ 472797 w 9662615"/>
              <a:gd name="connsiteY109" fmla="*/ 1568904 h 1648182"/>
              <a:gd name="connsiteX110" fmla="*/ 427864 w 9662615"/>
              <a:gd name="connsiteY110" fmla="*/ 1580848 h 1648182"/>
              <a:gd name="connsiteX111" fmla="*/ 408381 w 9662615"/>
              <a:gd name="connsiteY111" fmla="*/ 1552940 h 1648182"/>
              <a:gd name="connsiteX112" fmla="*/ 267163 w 9662615"/>
              <a:gd name="connsiteY112" fmla="*/ 1531913 h 1648182"/>
              <a:gd name="connsiteX113" fmla="*/ 196644 w 9662615"/>
              <a:gd name="connsiteY113" fmla="*/ 1524565 h 1648182"/>
              <a:gd name="connsiteX114" fmla="*/ 86819 w 9662615"/>
              <a:gd name="connsiteY114" fmla="*/ 1519517 h 1648182"/>
              <a:gd name="connsiteX115" fmla="*/ 53369 w 9662615"/>
              <a:gd name="connsiteY115" fmla="*/ 1516853 h 1648182"/>
              <a:gd name="connsiteX116" fmla="*/ 2359 w 9662615"/>
              <a:gd name="connsiteY116" fmla="*/ 1515247 h 1648182"/>
              <a:gd name="connsiteX117" fmla="*/ 0 w 9662615"/>
              <a:gd name="connsiteY117" fmla="*/ 1514932 h 1648182"/>
              <a:gd name="connsiteX118" fmla="*/ 0 w 9662615"/>
              <a:gd name="connsiteY118" fmla="*/ 0 h 1648182"/>
              <a:gd name="connsiteX0" fmla="*/ 0 w 9662615"/>
              <a:gd name="connsiteY0" fmla="*/ 0 h 1723719"/>
              <a:gd name="connsiteX1" fmla="*/ 9662615 w 9662615"/>
              <a:gd name="connsiteY1" fmla="*/ 0 h 1723719"/>
              <a:gd name="connsiteX2" fmla="*/ 9662615 w 9662615"/>
              <a:gd name="connsiteY2" fmla="*/ 1280346 h 1723719"/>
              <a:gd name="connsiteX3" fmla="*/ 9658420 w 9662615"/>
              <a:gd name="connsiteY3" fmla="*/ 1280106 h 1723719"/>
              <a:gd name="connsiteX4" fmla="*/ 9469546 w 9662615"/>
              <a:gd name="connsiteY4" fmla="*/ 1289837 h 1723719"/>
              <a:gd name="connsiteX5" fmla="*/ 9385895 w 9662615"/>
              <a:gd name="connsiteY5" fmla="*/ 1269203 h 1723719"/>
              <a:gd name="connsiteX6" fmla="*/ 9144767 w 9662615"/>
              <a:gd name="connsiteY6" fmla="*/ 1264120 h 1723719"/>
              <a:gd name="connsiteX7" fmla="*/ 8837252 w 9662615"/>
              <a:gd name="connsiteY7" fmla="*/ 1350515 h 1723719"/>
              <a:gd name="connsiteX8" fmla="*/ 8705466 w 9662615"/>
              <a:gd name="connsiteY8" fmla="*/ 1342419 h 1723719"/>
              <a:gd name="connsiteX9" fmla="*/ 8652221 w 9662615"/>
              <a:gd name="connsiteY9" fmla="*/ 1326906 h 1723719"/>
              <a:gd name="connsiteX10" fmla="*/ 8632312 w 9662615"/>
              <a:gd name="connsiteY10" fmla="*/ 1326025 h 1723719"/>
              <a:gd name="connsiteX11" fmla="*/ 8591582 w 9662615"/>
              <a:gd name="connsiteY11" fmla="*/ 1341666 h 1723719"/>
              <a:gd name="connsiteX12" fmla="*/ 8537336 w 9662615"/>
              <a:gd name="connsiteY12" fmla="*/ 1341684 h 1723719"/>
              <a:gd name="connsiteX13" fmla="*/ 8472508 w 9662615"/>
              <a:gd name="connsiteY13" fmla="*/ 1363109 h 1723719"/>
              <a:gd name="connsiteX14" fmla="*/ 8258477 w 9662615"/>
              <a:gd name="connsiteY14" fmla="*/ 1370666 h 1723719"/>
              <a:gd name="connsiteX15" fmla="*/ 8197961 w 9662615"/>
              <a:gd name="connsiteY15" fmla="*/ 1392804 h 1723719"/>
              <a:gd name="connsiteX16" fmla="*/ 8171196 w 9662615"/>
              <a:gd name="connsiteY16" fmla="*/ 1397216 h 1723719"/>
              <a:gd name="connsiteX17" fmla="*/ 8127667 w 9662615"/>
              <a:gd name="connsiteY17" fmla="*/ 1418254 h 1723719"/>
              <a:gd name="connsiteX18" fmla="*/ 7974579 w 9662615"/>
              <a:gd name="connsiteY18" fmla="*/ 1383439 h 1723719"/>
              <a:gd name="connsiteX19" fmla="*/ 7768351 w 9662615"/>
              <a:gd name="connsiteY19" fmla="*/ 1395051 h 1723719"/>
              <a:gd name="connsiteX20" fmla="*/ 7635985 w 9662615"/>
              <a:gd name="connsiteY20" fmla="*/ 1386363 h 1723719"/>
              <a:gd name="connsiteX21" fmla="*/ 7466069 w 9662615"/>
              <a:gd name="connsiteY21" fmla="*/ 1377654 h 1723719"/>
              <a:gd name="connsiteX22" fmla="*/ 7355642 w 9662615"/>
              <a:gd name="connsiteY22" fmla="*/ 1407761 h 1723719"/>
              <a:gd name="connsiteX23" fmla="*/ 7151610 w 9662615"/>
              <a:gd name="connsiteY23" fmla="*/ 1397856 h 1723719"/>
              <a:gd name="connsiteX24" fmla="*/ 7082147 w 9662615"/>
              <a:gd name="connsiteY24" fmla="*/ 1406113 h 1723719"/>
              <a:gd name="connsiteX25" fmla="*/ 7014958 w 9662615"/>
              <a:gd name="connsiteY25" fmla="*/ 1396883 h 1723719"/>
              <a:gd name="connsiteX26" fmla="*/ 6907567 w 9662615"/>
              <a:gd name="connsiteY26" fmla="*/ 1419149 h 1723719"/>
              <a:gd name="connsiteX27" fmla="*/ 6748428 w 9662615"/>
              <a:gd name="connsiteY27" fmla="*/ 1420308 h 1723719"/>
              <a:gd name="connsiteX28" fmla="*/ 6654257 w 9662615"/>
              <a:gd name="connsiteY28" fmla="*/ 1424143 h 1723719"/>
              <a:gd name="connsiteX29" fmla="*/ 6620123 w 9662615"/>
              <a:gd name="connsiteY29" fmla="*/ 1430535 h 1723719"/>
              <a:gd name="connsiteX30" fmla="*/ 6571355 w 9662615"/>
              <a:gd name="connsiteY30" fmla="*/ 1436144 h 1723719"/>
              <a:gd name="connsiteX31" fmla="*/ 6486557 w 9662615"/>
              <a:gd name="connsiteY31" fmla="*/ 1449861 h 1723719"/>
              <a:gd name="connsiteX32" fmla="*/ 6370419 w 9662615"/>
              <a:gd name="connsiteY32" fmla="*/ 1461649 h 1723719"/>
              <a:gd name="connsiteX33" fmla="*/ 6278839 w 9662615"/>
              <a:gd name="connsiteY33" fmla="*/ 1449160 h 1723719"/>
              <a:gd name="connsiteX34" fmla="*/ 6272455 w 9662615"/>
              <a:gd name="connsiteY34" fmla="*/ 1453191 h 1723719"/>
              <a:gd name="connsiteX35" fmla="*/ 6212659 w 9662615"/>
              <a:gd name="connsiteY35" fmla="*/ 1454850 h 1723719"/>
              <a:gd name="connsiteX36" fmla="*/ 6069317 w 9662615"/>
              <a:gd name="connsiteY36" fmla="*/ 1445838 h 1723719"/>
              <a:gd name="connsiteX37" fmla="*/ 5878477 w 9662615"/>
              <a:gd name="connsiteY37" fmla="*/ 1439180 h 1723719"/>
              <a:gd name="connsiteX38" fmla="*/ 5838387 w 9662615"/>
              <a:gd name="connsiteY38" fmla="*/ 1444679 h 1723719"/>
              <a:gd name="connsiteX39" fmla="*/ 5771136 w 9662615"/>
              <a:gd name="connsiteY39" fmla="*/ 1453639 h 1723719"/>
              <a:gd name="connsiteX40" fmla="*/ 5724081 w 9662615"/>
              <a:gd name="connsiteY40" fmla="*/ 1470431 h 1723719"/>
              <a:gd name="connsiteX41" fmla="*/ 5666577 w 9662615"/>
              <a:gd name="connsiteY41" fmla="*/ 1473921 h 1723719"/>
              <a:gd name="connsiteX42" fmla="*/ 5649068 w 9662615"/>
              <a:gd name="connsiteY42" fmla="*/ 1461676 h 1723719"/>
              <a:gd name="connsiteX43" fmla="*/ 5588902 w 9662615"/>
              <a:gd name="connsiteY43" fmla="*/ 1469647 h 1723719"/>
              <a:gd name="connsiteX44" fmla="*/ 5498090 w 9662615"/>
              <a:gd name="connsiteY44" fmla="*/ 1483173 h 1723719"/>
              <a:gd name="connsiteX45" fmla="*/ 5444641 w 9662615"/>
              <a:gd name="connsiteY45" fmla="*/ 1487602 h 1723719"/>
              <a:gd name="connsiteX46" fmla="*/ 5299812 w 9662615"/>
              <a:gd name="connsiteY46" fmla="*/ 1503362 h 1723719"/>
              <a:gd name="connsiteX47" fmla="*/ 5213947 w 9662615"/>
              <a:gd name="connsiteY47" fmla="*/ 1516637 h 1723719"/>
              <a:gd name="connsiteX48" fmla="*/ 5090342 w 9662615"/>
              <a:gd name="connsiteY48" fmla="*/ 1546680 h 1723719"/>
              <a:gd name="connsiteX49" fmla="*/ 5129812 w 9662615"/>
              <a:gd name="connsiteY49" fmla="*/ 1521277 h 1723719"/>
              <a:gd name="connsiteX50" fmla="*/ 5059484 w 9662615"/>
              <a:gd name="connsiteY50" fmla="*/ 1546802 h 1723719"/>
              <a:gd name="connsiteX51" fmla="*/ 5038524 w 9662615"/>
              <a:gd name="connsiteY51" fmla="*/ 1545675 h 1723719"/>
              <a:gd name="connsiteX52" fmla="*/ 5026564 w 9662615"/>
              <a:gd name="connsiteY52" fmla="*/ 1545376 h 1723719"/>
              <a:gd name="connsiteX53" fmla="*/ 4969433 w 9662615"/>
              <a:gd name="connsiteY53" fmla="*/ 1550865 h 1723719"/>
              <a:gd name="connsiteX54" fmla="*/ 4929254 w 9662615"/>
              <a:gd name="connsiteY54" fmla="*/ 1563452 h 1723719"/>
              <a:gd name="connsiteX55" fmla="*/ 4871726 w 9662615"/>
              <a:gd name="connsiteY55" fmla="*/ 1570584 h 1723719"/>
              <a:gd name="connsiteX56" fmla="*/ 4843267 w 9662615"/>
              <a:gd name="connsiteY56" fmla="*/ 1561459 h 1723719"/>
              <a:gd name="connsiteX57" fmla="*/ 4821058 w 9662615"/>
              <a:gd name="connsiteY57" fmla="*/ 1553078 h 1723719"/>
              <a:gd name="connsiteX58" fmla="*/ 4791466 w 9662615"/>
              <a:gd name="connsiteY58" fmla="*/ 1561324 h 1723719"/>
              <a:gd name="connsiteX59" fmla="*/ 4784247 w 9662615"/>
              <a:gd name="connsiteY59" fmla="*/ 1562342 h 1723719"/>
              <a:gd name="connsiteX60" fmla="*/ 4739309 w 9662615"/>
              <a:gd name="connsiteY60" fmla="*/ 1553948 h 1723719"/>
              <a:gd name="connsiteX61" fmla="*/ 4697562 w 9662615"/>
              <a:gd name="connsiteY61" fmla="*/ 1551206 h 1723719"/>
              <a:gd name="connsiteX62" fmla="*/ 4650737 w 9662615"/>
              <a:gd name="connsiteY62" fmla="*/ 1537381 h 1723719"/>
              <a:gd name="connsiteX63" fmla="*/ 4583150 w 9662615"/>
              <a:gd name="connsiteY63" fmla="*/ 1529064 h 1723719"/>
              <a:gd name="connsiteX64" fmla="*/ 4521734 w 9662615"/>
              <a:gd name="connsiteY64" fmla="*/ 1529359 h 1723719"/>
              <a:gd name="connsiteX65" fmla="*/ 4382398 w 9662615"/>
              <a:gd name="connsiteY65" fmla="*/ 1534108 h 1723719"/>
              <a:gd name="connsiteX66" fmla="*/ 4221826 w 9662615"/>
              <a:gd name="connsiteY66" fmla="*/ 1500972 h 1723719"/>
              <a:gd name="connsiteX67" fmla="*/ 4096601 w 9662615"/>
              <a:gd name="connsiteY67" fmla="*/ 1521563 h 1723719"/>
              <a:gd name="connsiteX68" fmla="*/ 3970635 w 9662615"/>
              <a:gd name="connsiteY68" fmla="*/ 1723719 h 1723719"/>
              <a:gd name="connsiteX69" fmla="*/ 3833906 w 9662615"/>
              <a:gd name="connsiteY69" fmla="*/ 1516637 h 1723719"/>
              <a:gd name="connsiteX70" fmla="*/ 3696258 w 9662615"/>
              <a:gd name="connsiteY70" fmla="*/ 1537563 h 1723719"/>
              <a:gd name="connsiteX71" fmla="*/ 3594070 w 9662615"/>
              <a:gd name="connsiteY71" fmla="*/ 1509422 h 1723719"/>
              <a:gd name="connsiteX72" fmla="*/ 3565233 w 9662615"/>
              <a:gd name="connsiteY72" fmla="*/ 1515122 h 1723719"/>
              <a:gd name="connsiteX73" fmla="*/ 3560267 w 9662615"/>
              <a:gd name="connsiteY73" fmla="*/ 1516288 h 1723719"/>
              <a:gd name="connsiteX74" fmla="*/ 3540258 w 9662615"/>
              <a:gd name="connsiteY74" fmla="*/ 1516976 h 1723719"/>
              <a:gd name="connsiteX75" fmla="*/ 3534780 w 9662615"/>
              <a:gd name="connsiteY75" fmla="*/ 1522141 h 1723719"/>
              <a:gd name="connsiteX76" fmla="*/ 3504783 w 9662615"/>
              <a:gd name="connsiteY76" fmla="*/ 1526739 h 1723719"/>
              <a:gd name="connsiteX77" fmla="*/ 3430805 w 9662615"/>
              <a:gd name="connsiteY77" fmla="*/ 1542521 h 1723719"/>
              <a:gd name="connsiteX78" fmla="*/ 3292707 w 9662615"/>
              <a:gd name="connsiteY78" fmla="*/ 1520490 h 1723719"/>
              <a:gd name="connsiteX79" fmla="*/ 3187872 w 9662615"/>
              <a:gd name="connsiteY79" fmla="*/ 1519991 h 1723719"/>
              <a:gd name="connsiteX80" fmla="*/ 3148026 w 9662615"/>
              <a:gd name="connsiteY80" fmla="*/ 1524777 h 1723719"/>
              <a:gd name="connsiteX81" fmla="*/ 3092394 w 9662615"/>
              <a:gd name="connsiteY81" fmla="*/ 1528115 h 1723719"/>
              <a:gd name="connsiteX82" fmla="*/ 2994200 w 9662615"/>
              <a:gd name="connsiteY82" fmla="*/ 1537857 h 1723719"/>
              <a:gd name="connsiteX83" fmla="*/ 2862301 w 9662615"/>
              <a:gd name="connsiteY83" fmla="*/ 1544250 h 1723719"/>
              <a:gd name="connsiteX84" fmla="*/ 2766335 w 9662615"/>
              <a:gd name="connsiteY84" fmla="*/ 1527662 h 1723719"/>
              <a:gd name="connsiteX85" fmla="*/ 2757836 w 9662615"/>
              <a:gd name="connsiteY85" fmla="*/ 1531371 h 1723719"/>
              <a:gd name="connsiteX86" fmla="*/ 2691555 w 9662615"/>
              <a:gd name="connsiteY86" fmla="*/ 1530283 h 1723719"/>
              <a:gd name="connsiteX87" fmla="*/ 2491676 w 9662615"/>
              <a:gd name="connsiteY87" fmla="*/ 1500859 h 1723719"/>
              <a:gd name="connsiteX88" fmla="*/ 2378036 w 9662615"/>
              <a:gd name="connsiteY88" fmla="*/ 1520645 h 1723719"/>
              <a:gd name="connsiteX89" fmla="*/ 2284269 w 9662615"/>
              <a:gd name="connsiteY89" fmla="*/ 1503068 h 1723719"/>
              <a:gd name="connsiteX90" fmla="*/ 2207104 w 9662615"/>
              <a:gd name="connsiteY90" fmla="*/ 1508888 h 1723719"/>
              <a:gd name="connsiteX91" fmla="*/ 2149226 w 9662615"/>
              <a:gd name="connsiteY91" fmla="*/ 1523409 h 1723719"/>
              <a:gd name="connsiteX92" fmla="*/ 2084783 w 9662615"/>
              <a:gd name="connsiteY92" fmla="*/ 1524245 h 1723719"/>
              <a:gd name="connsiteX93" fmla="*/ 2070075 w 9662615"/>
              <a:gd name="connsiteY93" fmla="*/ 1511285 h 1723719"/>
              <a:gd name="connsiteX94" fmla="*/ 2001057 w 9662615"/>
              <a:gd name="connsiteY94" fmla="*/ 1516449 h 1723719"/>
              <a:gd name="connsiteX95" fmla="*/ 1896330 w 9662615"/>
              <a:gd name="connsiteY95" fmla="*/ 1525725 h 1723719"/>
              <a:gd name="connsiteX96" fmla="*/ 1835994 w 9662615"/>
              <a:gd name="connsiteY96" fmla="*/ 1527678 h 1723719"/>
              <a:gd name="connsiteX97" fmla="*/ 1671119 w 9662615"/>
              <a:gd name="connsiteY97" fmla="*/ 1536701 h 1723719"/>
              <a:gd name="connsiteX98" fmla="*/ 1601337 w 9662615"/>
              <a:gd name="connsiteY98" fmla="*/ 1548552 h 1723719"/>
              <a:gd name="connsiteX99" fmla="*/ 1407755 w 9662615"/>
              <a:gd name="connsiteY99" fmla="*/ 1571444 h 1723719"/>
              <a:gd name="connsiteX100" fmla="*/ 1271994 w 9662615"/>
              <a:gd name="connsiteY100" fmla="*/ 1579471 h 1723719"/>
              <a:gd name="connsiteX101" fmla="*/ 1249226 w 9662615"/>
              <a:gd name="connsiteY101" fmla="*/ 1583140 h 1723719"/>
              <a:gd name="connsiteX102" fmla="*/ 1217719 w 9662615"/>
              <a:gd name="connsiteY102" fmla="*/ 1580863 h 1723719"/>
              <a:gd name="connsiteX103" fmla="*/ 1091432 w 9662615"/>
              <a:gd name="connsiteY103" fmla="*/ 1571003 h 1723719"/>
              <a:gd name="connsiteX104" fmla="*/ 992039 w 9662615"/>
              <a:gd name="connsiteY104" fmla="*/ 1556662 h 1723719"/>
              <a:gd name="connsiteX105" fmla="*/ 868264 w 9662615"/>
              <a:gd name="connsiteY105" fmla="*/ 1566392 h 1723719"/>
              <a:gd name="connsiteX106" fmla="*/ 792765 w 9662615"/>
              <a:gd name="connsiteY106" fmla="*/ 1563102 h 1723719"/>
              <a:gd name="connsiteX107" fmla="*/ 669055 w 9662615"/>
              <a:gd name="connsiteY107" fmla="*/ 1543638 h 1723719"/>
              <a:gd name="connsiteX108" fmla="*/ 506152 w 9662615"/>
              <a:gd name="connsiteY108" fmla="*/ 1549124 h 1723719"/>
              <a:gd name="connsiteX109" fmla="*/ 472797 w 9662615"/>
              <a:gd name="connsiteY109" fmla="*/ 1568904 h 1723719"/>
              <a:gd name="connsiteX110" fmla="*/ 427864 w 9662615"/>
              <a:gd name="connsiteY110" fmla="*/ 1580848 h 1723719"/>
              <a:gd name="connsiteX111" fmla="*/ 408381 w 9662615"/>
              <a:gd name="connsiteY111" fmla="*/ 1552940 h 1723719"/>
              <a:gd name="connsiteX112" fmla="*/ 267163 w 9662615"/>
              <a:gd name="connsiteY112" fmla="*/ 1531913 h 1723719"/>
              <a:gd name="connsiteX113" fmla="*/ 196644 w 9662615"/>
              <a:gd name="connsiteY113" fmla="*/ 1524565 h 1723719"/>
              <a:gd name="connsiteX114" fmla="*/ 86819 w 9662615"/>
              <a:gd name="connsiteY114" fmla="*/ 1519517 h 1723719"/>
              <a:gd name="connsiteX115" fmla="*/ 53369 w 9662615"/>
              <a:gd name="connsiteY115" fmla="*/ 1516853 h 1723719"/>
              <a:gd name="connsiteX116" fmla="*/ 2359 w 9662615"/>
              <a:gd name="connsiteY116" fmla="*/ 1515247 h 1723719"/>
              <a:gd name="connsiteX117" fmla="*/ 0 w 9662615"/>
              <a:gd name="connsiteY117" fmla="*/ 1514932 h 1723719"/>
              <a:gd name="connsiteX118" fmla="*/ 0 w 9662615"/>
              <a:gd name="connsiteY118" fmla="*/ 0 h 1723719"/>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37764 w 9662615"/>
              <a:gd name="connsiteY49" fmla="*/ 1481521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177807 w 9662615"/>
              <a:gd name="connsiteY48" fmla="*/ 1526802 h 1583140"/>
              <a:gd name="connsiteX49" fmla="*/ 5137764 w 9662615"/>
              <a:gd name="connsiteY49" fmla="*/ 1481521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976400 w 9662615"/>
              <a:gd name="connsiteY7" fmla="*/ 1326661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976400 w 9662615"/>
              <a:gd name="connsiteY7" fmla="*/ 1326661 h 1583140"/>
              <a:gd name="connsiteX8" fmla="*/ 8784979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976400 w 9662615"/>
              <a:gd name="connsiteY7" fmla="*/ 1326661 h 1583140"/>
              <a:gd name="connsiteX8" fmla="*/ 8784979 w 9662615"/>
              <a:gd name="connsiteY8" fmla="*/ 1342419 h 1583140"/>
              <a:gd name="connsiteX9" fmla="*/ 8695953 w 9662615"/>
              <a:gd name="connsiteY9" fmla="*/ 1346784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976400 w 9662615"/>
              <a:gd name="connsiteY7" fmla="*/ 1326661 h 1583140"/>
              <a:gd name="connsiteX8" fmla="*/ 8784979 w 9662615"/>
              <a:gd name="connsiteY8" fmla="*/ 1342419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976400 w 9662615"/>
              <a:gd name="connsiteY7" fmla="*/ 1326661 h 1583140"/>
              <a:gd name="connsiteX8" fmla="*/ 8784979 w 9662615"/>
              <a:gd name="connsiteY8" fmla="*/ 1342419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976400 w 9662615"/>
              <a:gd name="connsiteY7" fmla="*/ 1326661 h 1583140"/>
              <a:gd name="connsiteX8" fmla="*/ 8784979 w 9662615"/>
              <a:gd name="connsiteY8" fmla="*/ 1342419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784979 w 9662615"/>
              <a:gd name="connsiteY8" fmla="*/ 1342419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18664 w 9662615"/>
              <a:gd name="connsiteY3" fmla="*/ 1331789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551077 w 9662615"/>
              <a:gd name="connsiteY3" fmla="*/ 1292033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551077 w 9662615"/>
              <a:gd name="connsiteY3" fmla="*/ 1292033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871726 w 9662615"/>
              <a:gd name="connsiteY54" fmla="*/ 1570584 h 1583140"/>
              <a:gd name="connsiteX55" fmla="*/ 4843267 w 9662615"/>
              <a:gd name="connsiteY55" fmla="*/ 1561459 h 1583140"/>
              <a:gd name="connsiteX56" fmla="*/ 4821058 w 9662615"/>
              <a:gd name="connsiteY56" fmla="*/ 1553078 h 1583140"/>
              <a:gd name="connsiteX57" fmla="*/ 4791466 w 9662615"/>
              <a:gd name="connsiteY57" fmla="*/ 1561324 h 1583140"/>
              <a:gd name="connsiteX58" fmla="*/ 4784247 w 9662615"/>
              <a:gd name="connsiteY58" fmla="*/ 1562342 h 1583140"/>
              <a:gd name="connsiteX59" fmla="*/ 4739309 w 9662615"/>
              <a:gd name="connsiteY59" fmla="*/ 1553948 h 1583140"/>
              <a:gd name="connsiteX60" fmla="*/ 4697562 w 9662615"/>
              <a:gd name="connsiteY60" fmla="*/ 1551206 h 1583140"/>
              <a:gd name="connsiteX61" fmla="*/ 4650737 w 9662615"/>
              <a:gd name="connsiteY61" fmla="*/ 1537381 h 1583140"/>
              <a:gd name="connsiteX62" fmla="*/ 4583150 w 9662615"/>
              <a:gd name="connsiteY62" fmla="*/ 1529064 h 1583140"/>
              <a:gd name="connsiteX63" fmla="*/ 4521734 w 9662615"/>
              <a:gd name="connsiteY63" fmla="*/ 1529359 h 1583140"/>
              <a:gd name="connsiteX64" fmla="*/ 4382398 w 9662615"/>
              <a:gd name="connsiteY64" fmla="*/ 1534108 h 1583140"/>
              <a:gd name="connsiteX65" fmla="*/ 4221826 w 9662615"/>
              <a:gd name="connsiteY65" fmla="*/ 1500972 h 1583140"/>
              <a:gd name="connsiteX66" fmla="*/ 4096601 w 9662615"/>
              <a:gd name="connsiteY66" fmla="*/ 1521563 h 1583140"/>
              <a:gd name="connsiteX67" fmla="*/ 4002441 w 9662615"/>
              <a:gd name="connsiteY67" fmla="*/ 1528912 h 1583140"/>
              <a:gd name="connsiteX68" fmla="*/ 3833906 w 9662615"/>
              <a:gd name="connsiteY68" fmla="*/ 1516637 h 1583140"/>
              <a:gd name="connsiteX69" fmla="*/ 3763845 w 9662615"/>
              <a:gd name="connsiteY69" fmla="*/ 1501782 h 1583140"/>
              <a:gd name="connsiteX70" fmla="*/ 3641778 w 9662615"/>
              <a:gd name="connsiteY70" fmla="*/ 1505446 h 1583140"/>
              <a:gd name="connsiteX71" fmla="*/ 3565233 w 9662615"/>
              <a:gd name="connsiteY71" fmla="*/ 1515122 h 1583140"/>
              <a:gd name="connsiteX72" fmla="*/ 3560267 w 9662615"/>
              <a:gd name="connsiteY72" fmla="*/ 1516288 h 1583140"/>
              <a:gd name="connsiteX73" fmla="*/ 3540258 w 9662615"/>
              <a:gd name="connsiteY73" fmla="*/ 1516976 h 1583140"/>
              <a:gd name="connsiteX74" fmla="*/ 3534780 w 9662615"/>
              <a:gd name="connsiteY74" fmla="*/ 1522141 h 1583140"/>
              <a:gd name="connsiteX75" fmla="*/ 3504783 w 9662615"/>
              <a:gd name="connsiteY75" fmla="*/ 1526739 h 1583140"/>
              <a:gd name="connsiteX76" fmla="*/ 3430805 w 9662615"/>
              <a:gd name="connsiteY76" fmla="*/ 1542521 h 1583140"/>
              <a:gd name="connsiteX77" fmla="*/ 3292707 w 9662615"/>
              <a:gd name="connsiteY77" fmla="*/ 1520490 h 1583140"/>
              <a:gd name="connsiteX78" fmla="*/ 3187872 w 9662615"/>
              <a:gd name="connsiteY78" fmla="*/ 1519991 h 1583140"/>
              <a:gd name="connsiteX79" fmla="*/ 3148026 w 9662615"/>
              <a:gd name="connsiteY79" fmla="*/ 1524777 h 1583140"/>
              <a:gd name="connsiteX80" fmla="*/ 3092394 w 9662615"/>
              <a:gd name="connsiteY80" fmla="*/ 1528115 h 1583140"/>
              <a:gd name="connsiteX81" fmla="*/ 2994200 w 9662615"/>
              <a:gd name="connsiteY81" fmla="*/ 1537857 h 1583140"/>
              <a:gd name="connsiteX82" fmla="*/ 2862301 w 9662615"/>
              <a:gd name="connsiteY82" fmla="*/ 1544250 h 1583140"/>
              <a:gd name="connsiteX83" fmla="*/ 2766335 w 9662615"/>
              <a:gd name="connsiteY83" fmla="*/ 1527662 h 1583140"/>
              <a:gd name="connsiteX84" fmla="*/ 2757836 w 9662615"/>
              <a:gd name="connsiteY84" fmla="*/ 1531371 h 1583140"/>
              <a:gd name="connsiteX85" fmla="*/ 2691555 w 9662615"/>
              <a:gd name="connsiteY85" fmla="*/ 1530283 h 1583140"/>
              <a:gd name="connsiteX86" fmla="*/ 2491676 w 9662615"/>
              <a:gd name="connsiteY86" fmla="*/ 1500859 h 1583140"/>
              <a:gd name="connsiteX87" fmla="*/ 2378036 w 9662615"/>
              <a:gd name="connsiteY87" fmla="*/ 1520645 h 1583140"/>
              <a:gd name="connsiteX88" fmla="*/ 2284269 w 9662615"/>
              <a:gd name="connsiteY88" fmla="*/ 1503068 h 1583140"/>
              <a:gd name="connsiteX89" fmla="*/ 2207104 w 9662615"/>
              <a:gd name="connsiteY89" fmla="*/ 1508888 h 1583140"/>
              <a:gd name="connsiteX90" fmla="*/ 2149226 w 9662615"/>
              <a:gd name="connsiteY90" fmla="*/ 1523409 h 1583140"/>
              <a:gd name="connsiteX91" fmla="*/ 2084783 w 9662615"/>
              <a:gd name="connsiteY91" fmla="*/ 1524245 h 1583140"/>
              <a:gd name="connsiteX92" fmla="*/ 2070075 w 9662615"/>
              <a:gd name="connsiteY92" fmla="*/ 1511285 h 1583140"/>
              <a:gd name="connsiteX93" fmla="*/ 2001057 w 9662615"/>
              <a:gd name="connsiteY93" fmla="*/ 1516449 h 1583140"/>
              <a:gd name="connsiteX94" fmla="*/ 1896330 w 9662615"/>
              <a:gd name="connsiteY94" fmla="*/ 1525725 h 1583140"/>
              <a:gd name="connsiteX95" fmla="*/ 1835994 w 9662615"/>
              <a:gd name="connsiteY95" fmla="*/ 1527678 h 1583140"/>
              <a:gd name="connsiteX96" fmla="*/ 1671119 w 9662615"/>
              <a:gd name="connsiteY96" fmla="*/ 1536701 h 1583140"/>
              <a:gd name="connsiteX97" fmla="*/ 1601337 w 9662615"/>
              <a:gd name="connsiteY97" fmla="*/ 1548552 h 1583140"/>
              <a:gd name="connsiteX98" fmla="*/ 1407755 w 9662615"/>
              <a:gd name="connsiteY98" fmla="*/ 1571444 h 1583140"/>
              <a:gd name="connsiteX99" fmla="*/ 1271994 w 9662615"/>
              <a:gd name="connsiteY99" fmla="*/ 1579471 h 1583140"/>
              <a:gd name="connsiteX100" fmla="*/ 1249226 w 9662615"/>
              <a:gd name="connsiteY100" fmla="*/ 1583140 h 1583140"/>
              <a:gd name="connsiteX101" fmla="*/ 1217719 w 9662615"/>
              <a:gd name="connsiteY101" fmla="*/ 1580863 h 1583140"/>
              <a:gd name="connsiteX102" fmla="*/ 1091432 w 9662615"/>
              <a:gd name="connsiteY102" fmla="*/ 1571003 h 1583140"/>
              <a:gd name="connsiteX103" fmla="*/ 992039 w 9662615"/>
              <a:gd name="connsiteY103" fmla="*/ 1556662 h 1583140"/>
              <a:gd name="connsiteX104" fmla="*/ 868264 w 9662615"/>
              <a:gd name="connsiteY104" fmla="*/ 1566392 h 1583140"/>
              <a:gd name="connsiteX105" fmla="*/ 792765 w 9662615"/>
              <a:gd name="connsiteY105" fmla="*/ 1563102 h 1583140"/>
              <a:gd name="connsiteX106" fmla="*/ 669055 w 9662615"/>
              <a:gd name="connsiteY106" fmla="*/ 1543638 h 1583140"/>
              <a:gd name="connsiteX107" fmla="*/ 506152 w 9662615"/>
              <a:gd name="connsiteY107" fmla="*/ 1549124 h 1583140"/>
              <a:gd name="connsiteX108" fmla="*/ 472797 w 9662615"/>
              <a:gd name="connsiteY108" fmla="*/ 1568904 h 1583140"/>
              <a:gd name="connsiteX109" fmla="*/ 427864 w 9662615"/>
              <a:gd name="connsiteY109" fmla="*/ 1580848 h 1583140"/>
              <a:gd name="connsiteX110" fmla="*/ 408381 w 9662615"/>
              <a:gd name="connsiteY110" fmla="*/ 1552940 h 1583140"/>
              <a:gd name="connsiteX111" fmla="*/ 267163 w 9662615"/>
              <a:gd name="connsiteY111" fmla="*/ 1531913 h 1583140"/>
              <a:gd name="connsiteX112" fmla="*/ 196644 w 9662615"/>
              <a:gd name="connsiteY112" fmla="*/ 1524565 h 1583140"/>
              <a:gd name="connsiteX113" fmla="*/ 86819 w 9662615"/>
              <a:gd name="connsiteY113" fmla="*/ 1519517 h 1583140"/>
              <a:gd name="connsiteX114" fmla="*/ 53369 w 9662615"/>
              <a:gd name="connsiteY114" fmla="*/ 1516853 h 1583140"/>
              <a:gd name="connsiteX115" fmla="*/ 2359 w 9662615"/>
              <a:gd name="connsiteY115" fmla="*/ 1515247 h 1583140"/>
              <a:gd name="connsiteX116" fmla="*/ 0 w 9662615"/>
              <a:gd name="connsiteY116" fmla="*/ 1514932 h 1583140"/>
              <a:gd name="connsiteX117" fmla="*/ 0 w 9662615"/>
              <a:gd name="connsiteY117" fmla="*/ 0 h 1583140"/>
              <a:gd name="connsiteX0" fmla="*/ 0 w 9662615"/>
              <a:gd name="connsiteY0" fmla="*/ 0 h 1583140"/>
              <a:gd name="connsiteX1" fmla="*/ 9662615 w 9662615"/>
              <a:gd name="connsiteY1" fmla="*/ 0 h 1583140"/>
              <a:gd name="connsiteX2" fmla="*/ 9662615 w 9662615"/>
              <a:gd name="connsiteY2" fmla="*/ 1280346 h 1583140"/>
              <a:gd name="connsiteX3" fmla="*/ 9551077 w 9662615"/>
              <a:gd name="connsiteY3" fmla="*/ 1292033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871726 w 9662615"/>
              <a:gd name="connsiteY54" fmla="*/ 1570584 h 1583140"/>
              <a:gd name="connsiteX55" fmla="*/ 4843267 w 9662615"/>
              <a:gd name="connsiteY55" fmla="*/ 1561459 h 1583140"/>
              <a:gd name="connsiteX56" fmla="*/ 4821058 w 9662615"/>
              <a:gd name="connsiteY56" fmla="*/ 1553078 h 1583140"/>
              <a:gd name="connsiteX57" fmla="*/ 4791466 w 9662615"/>
              <a:gd name="connsiteY57" fmla="*/ 1561324 h 1583140"/>
              <a:gd name="connsiteX58" fmla="*/ 4784247 w 9662615"/>
              <a:gd name="connsiteY58" fmla="*/ 1562342 h 1583140"/>
              <a:gd name="connsiteX59" fmla="*/ 4739309 w 9662615"/>
              <a:gd name="connsiteY59" fmla="*/ 1553948 h 1583140"/>
              <a:gd name="connsiteX60" fmla="*/ 4697562 w 9662615"/>
              <a:gd name="connsiteY60" fmla="*/ 1551206 h 1583140"/>
              <a:gd name="connsiteX61" fmla="*/ 4650737 w 9662615"/>
              <a:gd name="connsiteY61" fmla="*/ 1537381 h 1583140"/>
              <a:gd name="connsiteX62" fmla="*/ 4583150 w 9662615"/>
              <a:gd name="connsiteY62" fmla="*/ 1529064 h 1583140"/>
              <a:gd name="connsiteX63" fmla="*/ 4521734 w 9662615"/>
              <a:gd name="connsiteY63" fmla="*/ 1529359 h 1583140"/>
              <a:gd name="connsiteX64" fmla="*/ 4382398 w 9662615"/>
              <a:gd name="connsiteY64" fmla="*/ 1534108 h 1583140"/>
              <a:gd name="connsiteX65" fmla="*/ 4221826 w 9662615"/>
              <a:gd name="connsiteY65" fmla="*/ 1500972 h 1583140"/>
              <a:gd name="connsiteX66" fmla="*/ 4096601 w 9662615"/>
              <a:gd name="connsiteY66" fmla="*/ 1521563 h 1583140"/>
              <a:gd name="connsiteX67" fmla="*/ 4002441 w 9662615"/>
              <a:gd name="connsiteY67" fmla="*/ 1528912 h 1583140"/>
              <a:gd name="connsiteX68" fmla="*/ 3833906 w 9662615"/>
              <a:gd name="connsiteY68" fmla="*/ 1516637 h 1583140"/>
              <a:gd name="connsiteX69" fmla="*/ 3763845 w 9662615"/>
              <a:gd name="connsiteY69" fmla="*/ 1501782 h 1583140"/>
              <a:gd name="connsiteX70" fmla="*/ 3641778 w 9662615"/>
              <a:gd name="connsiteY70" fmla="*/ 1505446 h 1583140"/>
              <a:gd name="connsiteX71" fmla="*/ 3565233 w 9662615"/>
              <a:gd name="connsiteY71" fmla="*/ 1515122 h 1583140"/>
              <a:gd name="connsiteX72" fmla="*/ 3560267 w 9662615"/>
              <a:gd name="connsiteY72" fmla="*/ 1516288 h 1583140"/>
              <a:gd name="connsiteX73" fmla="*/ 3540258 w 9662615"/>
              <a:gd name="connsiteY73" fmla="*/ 1516976 h 1583140"/>
              <a:gd name="connsiteX74" fmla="*/ 3534780 w 9662615"/>
              <a:gd name="connsiteY74" fmla="*/ 1522141 h 1583140"/>
              <a:gd name="connsiteX75" fmla="*/ 3504783 w 9662615"/>
              <a:gd name="connsiteY75" fmla="*/ 1526739 h 1583140"/>
              <a:gd name="connsiteX76" fmla="*/ 3430805 w 9662615"/>
              <a:gd name="connsiteY76" fmla="*/ 1542521 h 1583140"/>
              <a:gd name="connsiteX77" fmla="*/ 3292707 w 9662615"/>
              <a:gd name="connsiteY77" fmla="*/ 1520490 h 1583140"/>
              <a:gd name="connsiteX78" fmla="*/ 3187872 w 9662615"/>
              <a:gd name="connsiteY78" fmla="*/ 1519991 h 1583140"/>
              <a:gd name="connsiteX79" fmla="*/ 3148026 w 9662615"/>
              <a:gd name="connsiteY79" fmla="*/ 1524777 h 1583140"/>
              <a:gd name="connsiteX80" fmla="*/ 3092394 w 9662615"/>
              <a:gd name="connsiteY80" fmla="*/ 1528115 h 1583140"/>
              <a:gd name="connsiteX81" fmla="*/ 2994200 w 9662615"/>
              <a:gd name="connsiteY81" fmla="*/ 1537857 h 1583140"/>
              <a:gd name="connsiteX82" fmla="*/ 2862301 w 9662615"/>
              <a:gd name="connsiteY82" fmla="*/ 1544250 h 1583140"/>
              <a:gd name="connsiteX83" fmla="*/ 2766335 w 9662615"/>
              <a:gd name="connsiteY83" fmla="*/ 1527662 h 1583140"/>
              <a:gd name="connsiteX84" fmla="*/ 2757836 w 9662615"/>
              <a:gd name="connsiteY84" fmla="*/ 1531371 h 1583140"/>
              <a:gd name="connsiteX85" fmla="*/ 2691555 w 9662615"/>
              <a:gd name="connsiteY85" fmla="*/ 1530283 h 1583140"/>
              <a:gd name="connsiteX86" fmla="*/ 2491676 w 9662615"/>
              <a:gd name="connsiteY86" fmla="*/ 1500859 h 1583140"/>
              <a:gd name="connsiteX87" fmla="*/ 2378036 w 9662615"/>
              <a:gd name="connsiteY87" fmla="*/ 1520645 h 1583140"/>
              <a:gd name="connsiteX88" fmla="*/ 2284269 w 9662615"/>
              <a:gd name="connsiteY88" fmla="*/ 1503068 h 1583140"/>
              <a:gd name="connsiteX89" fmla="*/ 2207104 w 9662615"/>
              <a:gd name="connsiteY89" fmla="*/ 1508888 h 1583140"/>
              <a:gd name="connsiteX90" fmla="*/ 2149226 w 9662615"/>
              <a:gd name="connsiteY90" fmla="*/ 1523409 h 1583140"/>
              <a:gd name="connsiteX91" fmla="*/ 2084783 w 9662615"/>
              <a:gd name="connsiteY91" fmla="*/ 1524245 h 1583140"/>
              <a:gd name="connsiteX92" fmla="*/ 2070075 w 9662615"/>
              <a:gd name="connsiteY92" fmla="*/ 1511285 h 1583140"/>
              <a:gd name="connsiteX93" fmla="*/ 2001057 w 9662615"/>
              <a:gd name="connsiteY93" fmla="*/ 1516449 h 1583140"/>
              <a:gd name="connsiteX94" fmla="*/ 1896330 w 9662615"/>
              <a:gd name="connsiteY94" fmla="*/ 1525725 h 1583140"/>
              <a:gd name="connsiteX95" fmla="*/ 1835994 w 9662615"/>
              <a:gd name="connsiteY95" fmla="*/ 1527678 h 1583140"/>
              <a:gd name="connsiteX96" fmla="*/ 1671119 w 9662615"/>
              <a:gd name="connsiteY96" fmla="*/ 1536701 h 1583140"/>
              <a:gd name="connsiteX97" fmla="*/ 1601337 w 9662615"/>
              <a:gd name="connsiteY97" fmla="*/ 1548552 h 1583140"/>
              <a:gd name="connsiteX98" fmla="*/ 1407755 w 9662615"/>
              <a:gd name="connsiteY98" fmla="*/ 1571444 h 1583140"/>
              <a:gd name="connsiteX99" fmla="*/ 1271994 w 9662615"/>
              <a:gd name="connsiteY99" fmla="*/ 1579471 h 1583140"/>
              <a:gd name="connsiteX100" fmla="*/ 1249226 w 9662615"/>
              <a:gd name="connsiteY100" fmla="*/ 1583140 h 1583140"/>
              <a:gd name="connsiteX101" fmla="*/ 1217719 w 9662615"/>
              <a:gd name="connsiteY101" fmla="*/ 1580863 h 1583140"/>
              <a:gd name="connsiteX102" fmla="*/ 1091432 w 9662615"/>
              <a:gd name="connsiteY102" fmla="*/ 1571003 h 1583140"/>
              <a:gd name="connsiteX103" fmla="*/ 992039 w 9662615"/>
              <a:gd name="connsiteY103" fmla="*/ 1556662 h 1583140"/>
              <a:gd name="connsiteX104" fmla="*/ 868264 w 9662615"/>
              <a:gd name="connsiteY104" fmla="*/ 1566392 h 1583140"/>
              <a:gd name="connsiteX105" fmla="*/ 792765 w 9662615"/>
              <a:gd name="connsiteY105" fmla="*/ 1563102 h 1583140"/>
              <a:gd name="connsiteX106" fmla="*/ 669055 w 9662615"/>
              <a:gd name="connsiteY106" fmla="*/ 1543638 h 1583140"/>
              <a:gd name="connsiteX107" fmla="*/ 506152 w 9662615"/>
              <a:gd name="connsiteY107" fmla="*/ 1549124 h 1583140"/>
              <a:gd name="connsiteX108" fmla="*/ 472797 w 9662615"/>
              <a:gd name="connsiteY108" fmla="*/ 1568904 h 1583140"/>
              <a:gd name="connsiteX109" fmla="*/ 427864 w 9662615"/>
              <a:gd name="connsiteY109" fmla="*/ 1580848 h 1583140"/>
              <a:gd name="connsiteX110" fmla="*/ 336819 w 9662615"/>
              <a:gd name="connsiteY110" fmla="*/ 1560892 h 1583140"/>
              <a:gd name="connsiteX111" fmla="*/ 267163 w 9662615"/>
              <a:gd name="connsiteY111" fmla="*/ 1531913 h 1583140"/>
              <a:gd name="connsiteX112" fmla="*/ 196644 w 9662615"/>
              <a:gd name="connsiteY112" fmla="*/ 1524565 h 1583140"/>
              <a:gd name="connsiteX113" fmla="*/ 86819 w 9662615"/>
              <a:gd name="connsiteY113" fmla="*/ 1519517 h 1583140"/>
              <a:gd name="connsiteX114" fmla="*/ 53369 w 9662615"/>
              <a:gd name="connsiteY114" fmla="*/ 1516853 h 1583140"/>
              <a:gd name="connsiteX115" fmla="*/ 2359 w 9662615"/>
              <a:gd name="connsiteY115" fmla="*/ 1515247 h 1583140"/>
              <a:gd name="connsiteX116" fmla="*/ 0 w 9662615"/>
              <a:gd name="connsiteY116" fmla="*/ 1514932 h 1583140"/>
              <a:gd name="connsiteX117" fmla="*/ 0 w 9662615"/>
              <a:gd name="connsiteY117" fmla="*/ 0 h 1583140"/>
              <a:gd name="connsiteX0" fmla="*/ 0 w 9662615"/>
              <a:gd name="connsiteY0" fmla="*/ 0 h 1583140"/>
              <a:gd name="connsiteX1" fmla="*/ 9662615 w 9662615"/>
              <a:gd name="connsiteY1" fmla="*/ 0 h 1583140"/>
              <a:gd name="connsiteX2" fmla="*/ 9662615 w 9662615"/>
              <a:gd name="connsiteY2" fmla="*/ 1280346 h 1583140"/>
              <a:gd name="connsiteX3" fmla="*/ 9551077 w 9662615"/>
              <a:gd name="connsiteY3" fmla="*/ 1292033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871726 w 9662615"/>
              <a:gd name="connsiteY54" fmla="*/ 1570584 h 1583140"/>
              <a:gd name="connsiteX55" fmla="*/ 4843267 w 9662615"/>
              <a:gd name="connsiteY55" fmla="*/ 1561459 h 1583140"/>
              <a:gd name="connsiteX56" fmla="*/ 4821058 w 9662615"/>
              <a:gd name="connsiteY56" fmla="*/ 1553078 h 1583140"/>
              <a:gd name="connsiteX57" fmla="*/ 4791466 w 9662615"/>
              <a:gd name="connsiteY57" fmla="*/ 1561324 h 1583140"/>
              <a:gd name="connsiteX58" fmla="*/ 4784247 w 9662615"/>
              <a:gd name="connsiteY58" fmla="*/ 1562342 h 1583140"/>
              <a:gd name="connsiteX59" fmla="*/ 4739309 w 9662615"/>
              <a:gd name="connsiteY59" fmla="*/ 1553948 h 1583140"/>
              <a:gd name="connsiteX60" fmla="*/ 4697562 w 9662615"/>
              <a:gd name="connsiteY60" fmla="*/ 1551206 h 1583140"/>
              <a:gd name="connsiteX61" fmla="*/ 4650737 w 9662615"/>
              <a:gd name="connsiteY61" fmla="*/ 1537381 h 1583140"/>
              <a:gd name="connsiteX62" fmla="*/ 4583150 w 9662615"/>
              <a:gd name="connsiteY62" fmla="*/ 1529064 h 1583140"/>
              <a:gd name="connsiteX63" fmla="*/ 4521734 w 9662615"/>
              <a:gd name="connsiteY63" fmla="*/ 1529359 h 1583140"/>
              <a:gd name="connsiteX64" fmla="*/ 4382398 w 9662615"/>
              <a:gd name="connsiteY64" fmla="*/ 1534108 h 1583140"/>
              <a:gd name="connsiteX65" fmla="*/ 4221826 w 9662615"/>
              <a:gd name="connsiteY65" fmla="*/ 1500972 h 1583140"/>
              <a:gd name="connsiteX66" fmla="*/ 4096601 w 9662615"/>
              <a:gd name="connsiteY66" fmla="*/ 1521563 h 1583140"/>
              <a:gd name="connsiteX67" fmla="*/ 4002441 w 9662615"/>
              <a:gd name="connsiteY67" fmla="*/ 1528912 h 1583140"/>
              <a:gd name="connsiteX68" fmla="*/ 3833906 w 9662615"/>
              <a:gd name="connsiteY68" fmla="*/ 1516637 h 1583140"/>
              <a:gd name="connsiteX69" fmla="*/ 3763845 w 9662615"/>
              <a:gd name="connsiteY69" fmla="*/ 1501782 h 1583140"/>
              <a:gd name="connsiteX70" fmla="*/ 3641778 w 9662615"/>
              <a:gd name="connsiteY70" fmla="*/ 1505446 h 1583140"/>
              <a:gd name="connsiteX71" fmla="*/ 3565233 w 9662615"/>
              <a:gd name="connsiteY71" fmla="*/ 1515122 h 1583140"/>
              <a:gd name="connsiteX72" fmla="*/ 3560267 w 9662615"/>
              <a:gd name="connsiteY72" fmla="*/ 1516288 h 1583140"/>
              <a:gd name="connsiteX73" fmla="*/ 3540258 w 9662615"/>
              <a:gd name="connsiteY73" fmla="*/ 1516976 h 1583140"/>
              <a:gd name="connsiteX74" fmla="*/ 3534780 w 9662615"/>
              <a:gd name="connsiteY74" fmla="*/ 1522141 h 1583140"/>
              <a:gd name="connsiteX75" fmla="*/ 3504783 w 9662615"/>
              <a:gd name="connsiteY75" fmla="*/ 1526739 h 1583140"/>
              <a:gd name="connsiteX76" fmla="*/ 3430805 w 9662615"/>
              <a:gd name="connsiteY76" fmla="*/ 1542521 h 1583140"/>
              <a:gd name="connsiteX77" fmla="*/ 3292707 w 9662615"/>
              <a:gd name="connsiteY77" fmla="*/ 1520490 h 1583140"/>
              <a:gd name="connsiteX78" fmla="*/ 3187872 w 9662615"/>
              <a:gd name="connsiteY78" fmla="*/ 1519991 h 1583140"/>
              <a:gd name="connsiteX79" fmla="*/ 3148026 w 9662615"/>
              <a:gd name="connsiteY79" fmla="*/ 1524777 h 1583140"/>
              <a:gd name="connsiteX80" fmla="*/ 3092394 w 9662615"/>
              <a:gd name="connsiteY80" fmla="*/ 1528115 h 1583140"/>
              <a:gd name="connsiteX81" fmla="*/ 2994200 w 9662615"/>
              <a:gd name="connsiteY81" fmla="*/ 1537857 h 1583140"/>
              <a:gd name="connsiteX82" fmla="*/ 2862301 w 9662615"/>
              <a:gd name="connsiteY82" fmla="*/ 1544250 h 1583140"/>
              <a:gd name="connsiteX83" fmla="*/ 2766335 w 9662615"/>
              <a:gd name="connsiteY83" fmla="*/ 1527662 h 1583140"/>
              <a:gd name="connsiteX84" fmla="*/ 2757836 w 9662615"/>
              <a:gd name="connsiteY84" fmla="*/ 1531371 h 1583140"/>
              <a:gd name="connsiteX85" fmla="*/ 2691555 w 9662615"/>
              <a:gd name="connsiteY85" fmla="*/ 1530283 h 1583140"/>
              <a:gd name="connsiteX86" fmla="*/ 2491676 w 9662615"/>
              <a:gd name="connsiteY86" fmla="*/ 1500859 h 1583140"/>
              <a:gd name="connsiteX87" fmla="*/ 2378036 w 9662615"/>
              <a:gd name="connsiteY87" fmla="*/ 1520645 h 1583140"/>
              <a:gd name="connsiteX88" fmla="*/ 2284269 w 9662615"/>
              <a:gd name="connsiteY88" fmla="*/ 1503068 h 1583140"/>
              <a:gd name="connsiteX89" fmla="*/ 2207104 w 9662615"/>
              <a:gd name="connsiteY89" fmla="*/ 1508888 h 1583140"/>
              <a:gd name="connsiteX90" fmla="*/ 2149226 w 9662615"/>
              <a:gd name="connsiteY90" fmla="*/ 1523409 h 1583140"/>
              <a:gd name="connsiteX91" fmla="*/ 2084783 w 9662615"/>
              <a:gd name="connsiteY91" fmla="*/ 1524245 h 1583140"/>
              <a:gd name="connsiteX92" fmla="*/ 2070075 w 9662615"/>
              <a:gd name="connsiteY92" fmla="*/ 1511285 h 1583140"/>
              <a:gd name="connsiteX93" fmla="*/ 2001057 w 9662615"/>
              <a:gd name="connsiteY93" fmla="*/ 1516449 h 1583140"/>
              <a:gd name="connsiteX94" fmla="*/ 1896330 w 9662615"/>
              <a:gd name="connsiteY94" fmla="*/ 1525725 h 1583140"/>
              <a:gd name="connsiteX95" fmla="*/ 1835994 w 9662615"/>
              <a:gd name="connsiteY95" fmla="*/ 1527678 h 1583140"/>
              <a:gd name="connsiteX96" fmla="*/ 1671119 w 9662615"/>
              <a:gd name="connsiteY96" fmla="*/ 1536701 h 1583140"/>
              <a:gd name="connsiteX97" fmla="*/ 1601337 w 9662615"/>
              <a:gd name="connsiteY97" fmla="*/ 1548552 h 1583140"/>
              <a:gd name="connsiteX98" fmla="*/ 1407755 w 9662615"/>
              <a:gd name="connsiteY98" fmla="*/ 1571444 h 1583140"/>
              <a:gd name="connsiteX99" fmla="*/ 1271994 w 9662615"/>
              <a:gd name="connsiteY99" fmla="*/ 1579471 h 1583140"/>
              <a:gd name="connsiteX100" fmla="*/ 1249226 w 9662615"/>
              <a:gd name="connsiteY100" fmla="*/ 1583140 h 1583140"/>
              <a:gd name="connsiteX101" fmla="*/ 1217719 w 9662615"/>
              <a:gd name="connsiteY101" fmla="*/ 1580863 h 1583140"/>
              <a:gd name="connsiteX102" fmla="*/ 1091432 w 9662615"/>
              <a:gd name="connsiteY102" fmla="*/ 1571003 h 1583140"/>
              <a:gd name="connsiteX103" fmla="*/ 992039 w 9662615"/>
              <a:gd name="connsiteY103" fmla="*/ 1556662 h 1583140"/>
              <a:gd name="connsiteX104" fmla="*/ 868264 w 9662615"/>
              <a:gd name="connsiteY104" fmla="*/ 1566392 h 1583140"/>
              <a:gd name="connsiteX105" fmla="*/ 792765 w 9662615"/>
              <a:gd name="connsiteY105" fmla="*/ 1563102 h 1583140"/>
              <a:gd name="connsiteX106" fmla="*/ 669055 w 9662615"/>
              <a:gd name="connsiteY106" fmla="*/ 1543638 h 1583140"/>
              <a:gd name="connsiteX107" fmla="*/ 506152 w 9662615"/>
              <a:gd name="connsiteY107" fmla="*/ 1549124 h 1583140"/>
              <a:gd name="connsiteX108" fmla="*/ 472797 w 9662615"/>
              <a:gd name="connsiteY108" fmla="*/ 1568904 h 1583140"/>
              <a:gd name="connsiteX109" fmla="*/ 396059 w 9662615"/>
              <a:gd name="connsiteY109" fmla="*/ 1560970 h 1583140"/>
              <a:gd name="connsiteX110" fmla="*/ 336819 w 9662615"/>
              <a:gd name="connsiteY110" fmla="*/ 1560892 h 1583140"/>
              <a:gd name="connsiteX111" fmla="*/ 267163 w 9662615"/>
              <a:gd name="connsiteY111" fmla="*/ 1531913 h 1583140"/>
              <a:gd name="connsiteX112" fmla="*/ 196644 w 9662615"/>
              <a:gd name="connsiteY112" fmla="*/ 1524565 h 1583140"/>
              <a:gd name="connsiteX113" fmla="*/ 86819 w 9662615"/>
              <a:gd name="connsiteY113" fmla="*/ 1519517 h 1583140"/>
              <a:gd name="connsiteX114" fmla="*/ 53369 w 9662615"/>
              <a:gd name="connsiteY114" fmla="*/ 1516853 h 1583140"/>
              <a:gd name="connsiteX115" fmla="*/ 2359 w 9662615"/>
              <a:gd name="connsiteY115" fmla="*/ 1515247 h 1583140"/>
              <a:gd name="connsiteX116" fmla="*/ 0 w 9662615"/>
              <a:gd name="connsiteY116" fmla="*/ 1514932 h 1583140"/>
              <a:gd name="connsiteX117" fmla="*/ 0 w 9662615"/>
              <a:gd name="connsiteY117" fmla="*/ 0 h 1583140"/>
              <a:gd name="connsiteX0" fmla="*/ 0 w 9662615"/>
              <a:gd name="connsiteY0" fmla="*/ 0 h 1583140"/>
              <a:gd name="connsiteX1" fmla="*/ 9662615 w 9662615"/>
              <a:gd name="connsiteY1" fmla="*/ 0 h 1583140"/>
              <a:gd name="connsiteX2" fmla="*/ 9662615 w 9662615"/>
              <a:gd name="connsiteY2" fmla="*/ 1280346 h 1583140"/>
              <a:gd name="connsiteX3" fmla="*/ 9551077 w 9662615"/>
              <a:gd name="connsiteY3" fmla="*/ 1292033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871726 w 9662615"/>
              <a:gd name="connsiteY54" fmla="*/ 1570584 h 1583140"/>
              <a:gd name="connsiteX55" fmla="*/ 4843267 w 9662615"/>
              <a:gd name="connsiteY55" fmla="*/ 1561459 h 1583140"/>
              <a:gd name="connsiteX56" fmla="*/ 4821058 w 9662615"/>
              <a:gd name="connsiteY56" fmla="*/ 1553078 h 1583140"/>
              <a:gd name="connsiteX57" fmla="*/ 4791466 w 9662615"/>
              <a:gd name="connsiteY57" fmla="*/ 1561324 h 1583140"/>
              <a:gd name="connsiteX58" fmla="*/ 4784247 w 9662615"/>
              <a:gd name="connsiteY58" fmla="*/ 1562342 h 1583140"/>
              <a:gd name="connsiteX59" fmla="*/ 4739309 w 9662615"/>
              <a:gd name="connsiteY59" fmla="*/ 1553948 h 1583140"/>
              <a:gd name="connsiteX60" fmla="*/ 4697562 w 9662615"/>
              <a:gd name="connsiteY60" fmla="*/ 1551206 h 1583140"/>
              <a:gd name="connsiteX61" fmla="*/ 4650737 w 9662615"/>
              <a:gd name="connsiteY61" fmla="*/ 1537381 h 1583140"/>
              <a:gd name="connsiteX62" fmla="*/ 4583150 w 9662615"/>
              <a:gd name="connsiteY62" fmla="*/ 1529064 h 1583140"/>
              <a:gd name="connsiteX63" fmla="*/ 4521734 w 9662615"/>
              <a:gd name="connsiteY63" fmla="*/ 1529359 h 1583140"/>
              <a:gd name="connsiteX64" fmla="*/ 4382398 w 9662615"/>
              <a:gd name="connsiteY64" fmla="*/ 1534108 h 1583140"/>
              <a:gd name="connsiteX65" fmla="*/ 4221826 w 9662615"/>
              <a:gd name="connsiteY65" fmla="*/ 1500972 h 1583140"/>
              <a:gd name="connsiteX66" fmla="*/ 4096601 w 9662615"/>
              <a:gd name="connsiteY66" fmla="*/ 1521563 h 1583140"/>
              <a:gd name="connsiteX67" fmla="*/ 4002441 w 9662615"/>
              <a:gd name="connsiteY67" fmla="*/ 1528912 h 1583140"/>
              <a:gd name="connsiteX68" fmla="*/ 3833906 w 9662615"/>
              <a:gd name="connsiteY68" fmla="*/ 1516637 h 1583140"/>
              <a:gd name="connsiteX69" fmla="*/ 3763845 w 9662615"/>
              <a:gd name="connsiteY69" fmla="*/ 1501782 h 1583140"/>
              <a:gd name="connsiteX70" fmla="*/ 3641778 w 9662615"/>
              <a:gd name="connsiteY70" fmla="*/ 1505446 h 1583140"/>
              <a:gd name="connsiteX71" fmla="*/ 3565233 w 9662615"/>
              <a:gd name="connsiteY71" fmla="*/ 1515122 h 1583140"/>
              <a:gd name="connsiteX72" fmla="*/ 3560267 w 9662615"/>
              <a:gd name="connsiteY72" fmla="*/ 1516288 h 1583140"/>
              <a:gd name="connsiteX73" fmla="*/ 3540258 w 9662615"/>
              <a:gd name="connsiteY73" fmla="*/ 1516976 h 1583140"/>
              <a:gd name="connsiteX74" fmla="*/ 3534780 w 9662615"/>
              <a:gd name="connsiteY74" fmla="*/ 1522141 h 1583140"/>
              <a:gd name="connsiteX75" fmla="*/ 3504783 w 9662615"/>
              <a:gd name="connsiteY75" fmla="*/ 1526739 h 1583140"/>
              <a:gd name="connsiteX76" fmla="*/ 3430805 w 9662615"/>
              <a:gd name="connsiteY76" fmla="*/ 1542521 h 1583140"/>
              <a:gd name="connsiteX77" fmla="*/ 3292707 w 9662615"/>
              <a:gd name="connsiteY77" fmla="*/ 1520490 h 1583140"/>
              <a:gd name="connsiteX78" fmla="*/ 3187872 w 9662615"/>
              <a:gd name="connsiteY78" fmla="*/ 1519991 h 1583140"/>
              <a:gd name="connsiteX79" fmla="*/ 3148026 w 9662615"/>
              <a:gd name="connsiteY79" fmla="*/ 1524777 h 1583140"/>
              <a:gd name="connsiteX80" fmla="*/ 3092394 w 9662615"/>
              <a:gd name="connsiteY80" fmla="*/ 1528115 h 1583140"/>
              <a:gd name="connsiteX81" fmla="*/ 2994200 w 9662615"/>
              <a:gd name="connsiteY81" fmla="*/ 1537857 h 1583140"/>
              <a:gd name="connsiteX82" fmla="*/ 2862301 w 9662615"/>
              <a:gd name="connsiteY82" fmla="*/ 1544250 h 1583140"/>
              <a:gd name="connsiteX83" fmla="*/ 2766335 w 9662615"/>
              <a:gd name="connsiteY83" fmla="*/ 1527662 h 1583140"/>
              <a:gd name="connsiteX84" fmla="*/ 2757836 w 9662615"/>
              <a:gd name="connsiteY84" fmla="*/ 1531371 h 1583140"/>
              <a:gd name="connsiteX85" fmla="*/ 2691555 w 9662615"/>
              <a:gd name="connsiteY85" fmla="*/ 1530283 h 1583140"/>
              <a:gd name="connsiteX86" fmla="*/ 2491676 w 9662615"/>
              <a:gd name="connsiteY86" fmla="*/ 1500859 h 1583140"/>
              <a:gd name="connsiteX87" fmla="*/ 2378036 w 9662615"/>
              <a:gd name="connsiteY87" fmla="*/ 1520645 h 1583140"/>
              <a:gd name="connsiteX88" fmla="*/ 2284269 w 9662615"/>
              <a:gd name="connsiteY88" fmla="*/ 1503068 h 1583140"/>
              <a:gd name="connsiteX89" fmla="*/ 2207104 w 9662615"/>
              <a:gd name="connsiteY89" fmla="*/ 1508888 h 1583140"/>
              <a:gd name="connsiteX90" fmla="*/ 2149226 w 9662615"/>
              <a:gd name="connsiteY90" fmla="*/ 1523409 h 1583140"/>
              <a:gd name="connsiteX91" fmla="*/ 2084783 w 9662615"/>
              <a:gd name="connsiteY91" fmla="*/ 1524245 h 1583140"/>
              <a:gd name="connsiteX92" fmla="*/ 2070075 w 9662615"/>
              <a:gd name="connsiteY92" fmla="*/ 1511285 h 1583140"/>
              <a:gd name="connsiteX93" fmla="*/ 2001057 w 9662615"/>
              <a:gd name="connsiteY93" fmla="*/ 1516449 h 1583140"/>
              <a:gd name="connsiteX94" fmla="*/ 1896330 w 9662615"/>
              <a:gd name="connsiteY94" fmla="*/ 1525725 h 1583140"/>
              <a:gd name="connsiteX95" fmla="*/ 1835994 w 9662615"/>
              <a:gd name="connsiteY95" fmla="*/ 1527678 h 1583140"/>
              <a:gd name="connsiteX96" fmla="*/ 1671119 w 9662615"/>
              <a:gd name="connsiteY96" fmla="*/ 1536701 h 1583140"/>
              <a:gd name="connsiteX97" fmla="*/ 1601337 w 9662615"/>
              <a:gd name="connsiteY97" fmla="*/ 1548552 h 1583140"/>
              <a:gd name="connsiteX98" fmla="*/ 1407755 w 9662615"/>
              <a:gd name="connsiteY98" fmla="*/ 1571444 h 1583140"/>
              <a:gd name="connsiteX99" fmla="*/ 1271994 w 9662615"/>
              <a:gd name="connsiteY99" fmla="*/ 1579471 h 1583140"/>
              <a:gd name="connsiteX100" fmla="*/ 1249226 w 9662615"/>
              <a:gd name="connsiteY100" fmla="*/ 1583140 h 1583140"/>
              <a:gd name="connsiteX101" fmla="*/ 1217719 w 9662615"/>
              <a:gd name="connsiteY101" fmla="*/ 1580863 h 1583140"/>
              <a:gd name="connsiteX102" fmla="*/ 1091432 w 9662615"/>
              <a:gd name="connsiteY102" fmla="*/ 1571003 h 1583140"/>
              <a:gd name="connsiteX103" fmla="*/ 992039 w 9662615"/>
              <a:gd name="connsiteY103" fmla="*/ 1556662 h 1583140"/>
              <a:gd name="connsiteX104" fmla="*/ 868264 w 9662615"/>
              <a:gd name="connsiteY104" fmla="*/ 1566392 h 1583140"/>
              <a:gd name="connsiteX105" fmla="*/ 792765 w 9662615"/>
              <a:gd name="connsiteY105" fmla="*/ 1563102 h 1583140"/>
              <a:gd name="connsiteX106" fmla="*/ 669055 w 9662615"/>
              <a:gd name="connsiteY106" fmla="*/ 1543638 h 1583140"/>
              <a:gd name="connsiteX107" fmla="*/ 541933 w 9662615"/>
              <a:gd name="connsiteY107" fmla="*/ 1561051 h 1583140"/>
              <a:gd name="connsiteX108" fmla="*/ 472797 w 9662615"/>
              <a:gd name="connsiteY108" fmla="*/ 1568904 h 1583140"/>
              <a:gd name="connsiteX109" fmla="*/ 396059 w 9662615"/>
              <a:gd name="connsiteY109" fmla="*/ 1560970 h 1583140"/>
              <a:gd name="connsiteX110" fmla="*/ 336819 w 9662615"/>
              <a:gd name="connsiteY110" fmla="*/ 1560892 h 1583140"/>
              <a:gd name="connsiteX111" fmla="*/ 267163 w 9662615"/>
              <a:gd name="connsiteY111" fmla="*/ 1531913 h 1583140"/>
              <a:gd name="connsiteX112" fmla="*/ 196644 w 9662615"/>
              <a:gd name="connsiteY112" fmla="*/ 1524565 h 1583140"/>
              <a:gd name="connsiteX113" fmla="*/ 86819 w 9662615"/>
              <a:gd name="connsiteY113" fmla="*/ 1519517 h 1583140"/>
              <a:gd name="connsiteX114" fmla="*/ 53369 w 9662615"/>
              <a:gd name="connsiteY114" fmla="*/ 1516853 h 1583140"/>
              <a:gd name="connsiteX115" fmla="*/ 2359 w 9662615"/>
              <a:gd name="connsiteY115" fmla="*/ 1515247 h 1583140"/>
              <a:gd name="connsiteX116" fmla="*/ 0 w 9662615"/>
              <a:gd name="connsiteY116" fmla="*/ 1514932 h 1583140"/>
              <a:gd name="connsiteX117" fmla="*/ 0 w 9662615"/>
              <a:gd name="connsiteY117" fmla="*/ 0 h 1583140"/>
              <a:gd name="connsiteX0" fmla="*/ 0 w 9662615"/>
              <a:gd name="connsiteY0" fmla="*/ 0 h 1583140"/>
              <a:gd name="connsiteX1" fmla="*/ 9662615 w 9662615"/>
              <a:gd name="connsiteY1" fmla="*/ 0 h 1583140"/>
              <a:gd name="connsiteX2" fmla="*/ 9662615 w 9662615"/>
              <a:gd name="connsiteY2" fmla="*/ 1280346 h 1583140"/>
              <a:gd name="connsiteX3" fmla="*/ 9551077 w 9662615"/>
              <a:gd name="connsiteY3" fmla="*/ 1292033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871726 w 9662615"/>
              <a:gd name="connsiteY54" fmla="*/ 1570584 h 1583140"/>
              <a:gd name="connsiteX55" fmla="*/ 4843267 w 9662615"/>
              <a:gd name="connsiteY55" fmla="*/ 1561459 h 1583140"/>
              <a:gd name="connsiteX56" fmla="*/ 4821058 w 9662615"/>
              <a:gd name="connsiteY56" fmla="*/ 1553078 h 1583140"/>
              <a:gd name="connsiteX57" fmla="*/ 4791466 w 9662615"/>
              <a:gd name="connsiteY57" fmla="*/ 1561324 h 1583140"/>
              <a:gd name="connsiteX58" fmla="*/ 4784247 w 9662615"/>
              <a:gd name="connsiteY58" fmla="*/ 1562342 h 1583140"/>
              <a:gd name="connsiteX59" fmla="*/ 4739309 w 9662615"/>
              <a:gd name="connsiteY59" fmla="*/ 1553948 h 1583140"/>
              <a:gd name="connsiteX60" fmla="*/ 4697562 w 9662615"/>
              <a:gd name="connsiteY60" fmla="*/ 1551206 h 1583140"/>
              <a:gd name="connsiteX61" fmla="*/ 4650737 w 9662615"/>
              <a:gd name="connsiteY61" fmla="*/ 1537381 h 1583140"/>
              <a:gd name="connsiteX62" fmla="*/ 4583150 w 9662615"/>
              <a:gd name="connsiteY62" fmla="*/ 1529064 h 1583140"/>
              <a:gd name="connsiteX63" fmla="*/ 4521734 w 9662615"/>
              <a:gd name="connsiteY63" fmla="*/ 1529359 h 1583140"/>
              <a:gd name="connsiteX64" fmla="*/ 4382398 w 9662615"/>
              <a:gd name="connsiteY64" fmla="*/ 1534108 h 1583140"/>
              <a:gd name="connsiteX65" fmla="*/ 4221826 w 9662615"/>
              <a:gd name="connsiteY65" fmla="*/ 1500972 h 1583140"/>
              <a:gd name="connsiteX66" fmla="*/ 4096601 w 9662615"/>
              <a:gd name="connsiteY66" fmla="*/ 1521563 h 1583140"/>
              <a:gd name="connsiteX67" fmla="*/ 4002441 w 9662615"/>
              <a:gd name="connsiteY67" fmla="*/ 1528912 h 1583140"/>
              <a:gd name="connsiteX68" fmla="*/ 3833906 w 9662615"/>
              <a:gd name="connsiteY68" fmla="*/ 1516637 h 1583140"/>
              <a:gd name="connsiteX69" fmla="*/ 3763845 w 9662615"/>
              <a:gd name="connsiteY69" fmla="*/ 1501782 h 1583140"/>
              <a:gd name="connsiteX70" fmla="*/ 3641778 w 9662615"/>
              <a:gd name="connsiteY70" fmla="*/ 1505446 h 1583140"/>
              <a:gd name="connsiteX71" fmla="*/ 3565233 w 9662615"/>
              <a:gd name="connsiteY71" fmla="*/ 1515122 h 1583140"/>
              <a:gd name="connsiteX72" fmla="*/ 3560267 w 9662615"/>
              <a:gd name="connsiteY72" fmla="*/ 1516288 h 1583140"/>
              <a:gd name="connsiteX73" fmla="*/ 3540258 w 9662615"/>
              <a:gd name="connsiteY73" fmla="*/ 1516976 h 1583140"/>
              <a:gd name="connsiteX74" fmla="*/ 3534780 w 9662615"/>
              <a:gd name="connsiteY74" fmla="*/ 1522141 h 1583140"/>
              <a:gd name="connsiteX75" fmla="*/ 3504783 w 9662615"/>
              <a:gd name="connsiteY75" fmla="*/ 1526739 h 1583140"/>
              <a:gd name="connsiteX76" fmla="*/ 3430805 w 9662615"/>
              <a:gd name="connsiteY76" fmla="*/ 1542521 h 1583140"/>
              <a:gd name="connsiteX77" fmla="*/ 3292707 w 9662615"/>
              <a:gd name="connsiteY77" fmla="*/ 1520490 h 1583140"/>
              <a:gd name="connsiteX78" fmla="*/ 3187872 w 9662615"/>
              <a:gd name="connsiteY78" fmla="*/ 1519991 h 1583140"/>
              <a:gd name="connsiteX79" fmla="*/ 3148026 w 9662615"/>
              <a:gd name="connsiteY79" fmla="*/ 1524777 h 1583140"/>
              <a:gd name="connsiteX80" fmla="*/ 3092394 w 9662615"/>
              <a:gd name="connsiteY80" fmla="*/ 1528115 h 1583140"/>
              <a:gd name="connsiteX81" fmla="*/ 2994200 w 9662615"/>
              <a:gd name="connsiteY81" fmla="*/ 1537857 h 1583140"/>
              <a:gd name="connsiteX82" fmla="*/ 2862301 w 9662615"/>
              <a:gd name="connsiteY82" fmla="*/ 1544250 h 1583140"/>
              <a:gd name="connsiteX83" fmla="*/ 2766335 w 9662615"/>
              <a:gd name="connsiteY83" fmla="*/ 1527662 h 1583140"/>
              <a:gd name="connsiteX84" fmla="*/ 2757836 w 9662615"/>
              <a:gd name="connsiteY84" fmla="*/ 1531371 h 1583140"/>
              <a:gd name="connsiteX85" fmla="*/ 2691555 w 9662615"/>
              <a:gd name="connsiteY85" fmla="*/ 1530283 h 1583140"/>
              <a:gd name="connsiteX86" fmla="*/ 2491676 w 9662615"/>
              <a:gd name="connsiteY86" fmla="*/ 1500859 h 1583140"/>
              <a:gd name="connsiteX87" fmla="*/ 2378036 w 9662615"/>
              <a:gd name="connsiteY87" fmla="*/ 1520645 h 1583140"/>
              <a:gd name="connsiteX88" fmla="*/ 2284269 w 9662615"/>
              <a:gd name="connsiteY88" fmla="*/ 1503068 h 1583140"/>
              <a:gd name="connsiteX89" fmla="*/ 2207104 w 9662615"/>
              <a:gd name="connsiteY89" fmla="*/ 1508888 h 1583140"/>
              <a:gd name="connsiteX90" fmla="*/ 2149226 w 9662615"/>
              <a:gd name="connsiteY90" fmla="*/ 1523409 h 1583140"/>
              <a:gd name="connsiteX91" fmla="*/ 2084783 w 9662615"/>
              <a:gd name="connsiteY91" fmla="*/ 1524245 h 1583140"/>
              <a:gd name="connsiteX92" fmla="*/ 2070075 w 9662615"/>
              <a:gd name="connsiteY92" fmla="*/ 1511285 h 1583140"/>
              <a:gd name="connsiteX93" fmla="*/ 2001057 w 9662615"/>
              <a:gd name="connsiteY93" fmla="*/ 1516449 h 1583140"/>
              <a:gd name="connsiteX94" fmla="*/ 1896330 w 9662615"/>
              <a:gd name="connsiteY94" fmla="*/ 1525725 h 1583140"/>
              <a:gd name="connsiteX95" fmla="*/ 1835994 w 9662615"/>
              <a:gd name="connsiteY95" fmla="*/ 1527678 h 1583140"/>
              <a:gd name="connsiteX96" fmla="*/ 1671119 w 9662615"/>
              <a:gd name="connsiteY96" fmla="*/ 1536701 h 1583140"/>
              <a:gd name="connsiteX97" fmla="*/ 1601337 w 9662615"/>
              <a:gd name="connsiteY97" fmla="*/ 1548552 h 1583140"/>
              <a:gd name="connsiteX98" fmla="*/ 1407755 w 9662615"/>
              <a:gd name="connsiteY98" fmla="*/ 1571444 h 1583140"/>
              <a:gd name="connsiteX99" fmla="*/ 1271994 w 9662615"/>
              <a:gd name="connsiteY99" fmla="*/ 1579471 h 1583140"/>
              <a:gd name="connsiteX100" fmla="*/ 1249226 w 9662615"/>
              <a:gd name="connsiteY100" fmla="*/ 1583140 h 1583140"/>
              <a:gd name="connsiteX101" fmla="*/ 1217719 w 9662615"/>
              <a:gd name="connsiteY101" fmla="*/ 1580863 h 1583140"/>
              <a:gd name="connsiteX102" fmla="*/ 1091432 w 9662615"/>
              <a:gd name="connsiteY102" fmla="*/ 1571003 h 1583140"/>
              <a:gd name="connsiteX103" fmla="*/ 992039 w 9662615"/>
              <a:gd name="connsiteY103" fmla="*/ 1556662 h 1583140"/>
              <a:gd name="connsiteX104" fmla="*/ 868264 w 9662615"/>
              <a:gd name="connsiteY104" fmla="*/ 1566392 h 1583140"/>
              <a:gd name="connsiteX105" fmla="*/ 792765 w 9662615"/>
              <a:gd name="connsiteY105" fmla="*/ 1563102 h 1583140"/>
              <a:gd name="connsiteX106" fmla="*/ 653153 w 9662615"/>
              <a:gd name="connsiteY106" fmla="*/ 1563516 h 1583140"/>
              <a:gd name="connsiteX107" fmla="*/ 541933 w 9662615"/>
              <a:gd name="connsiteY107" fmla="*/ 1561051 h 1583140"/>
              <a:gd name="connsiteX108" fmla="*/ 472797 w 9662615"/>
              <a:gd name="connsiteY108" fmla="*/ 1568904 h 1583140"/>
              <a:gd name="connsiteX109" fmla="*/ 396059 w 9662615"/>
              <a:gd name="connsiteY109" fmla="*/ 1560970 h 1583140"/>
              <a:gd name="connsiteX110" fmla="*/ 336819 w 9662615"/>
              <a:gd name="connsiteY110" fmla="*/ 1560892 h 1583140"/>
              <a:gd name="connsiteX111" fmla="*/ 267163 w 9662615"/>
              <a:gd name="connsiteY111" fmla="*/ 1531913 h 1583140"/>
              <a:gd name="connsiteX112" fmla="*/ 196644 w 9662615"/>
              <a:gd name="connsiteY112" fmla="*/ 1524565 h 1583140"/>
              <a:gd name="connsiteX113" fmla="*/ 86819 w 9662615"/>
              <a:gd name="connsiteY113" fmla="*/ 1519517 h 1583140"/>
              <a:gd name="connsiteX114" fmla="*/ 53369 w 9662615"/>
              <a:gd name="connsiteY114" fmla="*/ 1516853 h 1583140"/>
              <a:gd name="connsiteX115" fmla="*/ 2359 w 9662615"/>
              <a:gd name="connsiteY115" fmla="*/ 1515247 h 1583140"/>
              <a:gd name="connsiteX116" fmla="*/ 0 w 9662615"/>
              <a:gd name="connsiteY116" fmla="*/ 1514932 h 1583140"/>
              <a:gd name="connsiteX117" fmla="*/ 0 w 9662615"/>
              <a:gd name="connsiteY117" fmla="*/ 0 h 1583140"/>
              <a:gd name="connsiteX0" fmla="*/ 0 w 9662615"/>
              <a:gd name="connsiteY0" fmla="*/ 0 h 1583140"/>
              <a:gd name="connsiteX1" fmla="*/ 9662615 w 9662615"/>
              <a:gd name="connsiteY1" fmla="*/ 0 h 1583140"/>
              <a:gd name="connsiteX2" fmla="*/ 9662615 w 9662615"/>
              <a:gd name="connsiteY2" fmla="*/ 1280346 h 1583140"/>
              <a:gd name="connsiteX3" fmla="*/ 9551077 w 9662615"/>
              <a:gd name="connsiteY3" fmla="*/ 1292033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871726 w 9662615"/>
              <a:gd name="connsiteY54" fmla="*/ 1570584 h 1583140"/>
              <a:gd name="connsiteX55" fmla="*/ 4843267 w 9662615"/>
              <a:gd name="connsiteY55" fmla="*/ 1561459 h 1583140"/>
              <a:gd name="connsiteX56" fmla="*/ 4821058 w 9662615"/>
              <a:gd name="connsiteY56" fmla="*/ 1553078 h 1583140"/>
              <a:gd name="connsiteX57" fmla="*/ 4791466 w 9662615"/>
              <a:gd name="connsiteY57" fmla="*/ 1561324 h 1583140"/>
              <a:gd name="connsiteX58" fmla="*/ 4784247 w 9662615"/>
              <a:gd name="connsiteY58" fmla="*/ 1562342 h 1583140"/>
              <a:gd name="connsiteX59" fmla="*/ 4739309 w 9662615"/>
              <a:gd name="connsiteY59" fmla="*/ 1553948 h 1583140"/>
              <a:gd name="connsiteX60" fmla="*/ 4697562 w 9662615"/>
              <a:gd name="connsiteY60" fmla="*/ 1551206 h 1583140"/>
              <a:gd name="connsiteX61" fmla="*/ 4650737 w 9662615"/>
              <a:gd name="connsiteY61" fmla="*/ 1537381 h 1583140"/>
              <a:gd name="connsiteX62" fmla="*/ 4583150 w 9662615"/>
              <a:gd name="connsiteY62" fmla="*/ 1529064 h 1583140"/>
              <a:gd name="connsiteX63" fmla="*/ 4521734 w 9662615"/>
              <a:gd name="connsiteY63" fmla="*/ 1529359 h 1583140"/>
              <a:gd name="connsiteX64" fmla="*/ 4382398 w 9662615"/>
              <a:gd name="connsiteY64" fmla="*/ 1534108 h 1583140"/>
              <a:gd name="connsiteX65" fmla="*/ 4221826 w 9662615"/>
              <a:gd name="connsiteY65" fmla="*/ 1500972 h 1583140"/>
              <a:gd name="connsiteX66" fmla="*/ 4096601 w 9662615"/>
              <a:gd name="connsiteY66" fmla="*/ 1521563 h 1583140"/>
              <a:gd name="connsiteX67" fmla="*/ 4002441 w 9662615"/>
              <a:gd name="connsiteY67" fmla="*/ 1528912 h 1583140"/>
              <a:gd name="connsiteX68" fmla="*/ 3833906 w 9662615"/>
              <a:gd name="connsiteY68" fmla="*/ 1516637 h 1583140"/>
              <a:gd name="connsiteX69" fmla="*/ 3763845 w 9662615"/>
              <a:gd name="connsiteY69" fmla="*/ 1501782 h 1583140"/>
              <a:gd name="connsiteX70" fmla="*/ 3641778 w 9662615"/>
              <a:gd name="connsiteY70" fmla="*/ 1505446 h 1583140"/>
              <a:gd name="connsiteX71" fmla="*/ 3565233 w 9662615"/>
              <a:gd name="connsiteY71" fmla="*/ 1515122 h 1583140"/>
              <a:gd name="connsiteX72" fmla="*/ 3560267 w 9662615"/>
              <a:gd name="connsiteY72" fmla="*/ 1516288 h 1583140"/>
              <a:gd name="connsiteX73" fmla="*/ 3540258 w 9662615"/>
              <a:gd name="connsiteY73" fmla="*/ 1516976 h 1583140"/>
              <a:gd name="connsiteX74" fmla="*/ 3534780 w 9662615"/>
              <a:gd name="connsiteY74" fmla="*/ 1522141 h 1583140"/>
              <a:gd name="connsiteX75" fmla="*/ 3504783 w 9662615"/>
              <a:gd name="connsiteY75" fmla="*/ 1526739 h 1583140"/>
              <a:gd name="connsiteX76" fmla="*/ 3430805 w 9662615"/>
              <a:gd name="connsiteY76" fmla="*/ 1542521 h 1583140"/>
              <a:gd name="connsiteX77" fmla="*/ 3292707 w 9662615"/>
              <a:gd name="connsiteY77" fmla="*/ 1520490 h 1583140"/>
              <a:gd name="connsiteX78" fmla="*/ 3187872 w 9662615"/>
              <a:gd name="connsiteY78" fmla="*/ 1519991 h 1583140"/>
              <a:gd name="connsiteX79" fmla="*/ 3148026 w 9662615"/>
              <a:gd name="connsiteY79" fmla="*/ 1524777 h 1583140"/>
              <a:gd name="connsiteX80" fmla="*/ 3092394 w 9662615"/>
              <a:gd name="connsiteY80" fmla="*/ 1528115 h 1583140"/>
              <a:gd name="connsiteX81" fmla="*/ 2994200 w 9662615"/>
              <a:gd name="connsiteY81" fmla="*/ 1537857 h 1583140"/>
              <a:gd name="connsiteX82" fmla="*/ 2862301 w 9662615"/>
              <a:gd name="connsiteY82" fmla="*/ 1544250 h 1583140"/>
              <a:gd name="connsiteX83" fmla="*/ 2766335 w 9662615"/>
              <a:gd name="connsiteY83" fmla="*/ 1527662 h 1583140"/>
              <a:gd name="connsiteX84" fmla="*/ 2757836 w 9662615"/>
              <a:gd name="connsiteY84" fmla="*/ 1531371 h 1583140"/>
              <a:gd name="connsiteX85" fmla="*/ 2691555 w 9662615"/>
              <a:gd name="connsiteY85" fmla="*/ 1530283 h 1583140"/>
              <a:gd name="connsiteX86" fmla="*/ 2491676 w 9662615"/>
              <a:gd name="connsiteY86" fmla="*/ 1500859 h 1583140"/>
              <a:gd name="connsiteX87" fmla="*/ 2378036 w 9662615"/>
              <a:gd name="connsiteY87" fmla="*/ 1520645 h 1583140"/>
              <a:gd name="connsiteX88" fmla="*/ 2284269 w 9662615"/>
              <a:gd name="connsiteY88" fmla="*/ 1503068 h 1583140"/>
              <a:gd name="connsiteX89" fmla="*/ 2207104 w 9662615"/>
              <a:gd name="connsiteY89" fmla="*/ 1508888 h 1583140"/>
              <a:gd name="connsiteX90" fmla="*/ 2149226 w 9662615"/>
              <a:gd name="connsiteY90" fmla="*/ 1523409 h 1583140"/>
              <a:gd name="connsiteX91" fmla="*/ 2084783 w 9662615"/>
              <a:gd name="connsiteY91" fmla="*/ 1524245 h 1583140"/>
              <a:gd name="connsiteX92" fmla="*/ 2070075 w 9662615"/>
              <a:gd name="connsiteY92" fmla="*/ 1511285 h 1583140"/>
              <a:gd name="connsiteX93" fmla="*/ 2001057 w 9662615"/>
              <a:gd name="connsiteY93" fmla="*/ 1516449 h 1583140"/>
              <a:gd name="connsiteX94" fmla="*/ 1896330 w 9662615"/>
              <a:gd name="connsiteY94" fmla="*/ 1525725 h 1583140"/>
              <a:gd name="connsiteX95" fmla="*/ 1835994 w 9662615"/>
              <a:gd name="connsiteY95" fmla="*/ 1527678 h 1583140"/>
              <a:gd name="connsiteX96" fmla="*/ 1671119 w 9662615"/>
              <a:gd name="connsiteY96" fmla="*/ 1536701 h 1583140"/>
              <a:gd name="connsiteX97" fmla="*/ 1601337 w 9662615"/>
              <a:gd name="connsiteY97" fmla="*/ 1548552 h 1583140"/>
              <a:gd name="connsiteX98" fmla="*/ 1407755 w 9662615"/>
              <a:gd name="connsiteY98" fmla="*/ 1571444 h 1583140"/>
              <a:gd name="connsiteX99" fmla="*/ 1271994 w 9662615"/>
              <a:gd name="connsiteY99" fmla="*/ 1579471 h 1583140"/>
              <a:gd name="connsiteX100" fmla="*/ 1249226 w 9662615"/>
              <a:gd name="connsiteY100" fmla="*/ 1583140 h 1583140"/>
              <a:gd name="connsiteX101" fmla="*/ 1217719 w 9662615"/>
              <a:gd name="connsiteY101" fmla="*/ 1580863 h 1583140"/>
              <a:gd name="connsiteX102" fmla="*/ 1091432 w 9662615"/>
              <a:gd name="connsiteY102" fmla="*/ 1571003 h 1583140"/>
              <a:gd name="connsiteX103" fmla="*/ 940355 w 9662615"/>
              <a:gd name="connsiteY103" fmla="*/ 1560638 h 1583140"/>
              <a:gd name="connsiteX104" fmla="*/ 868264 w 9662615"/>
              <a:gd name="connsiteY104" fmla="*/ 1566392 h 1583140"/>
              <a:gd name="connsiteX105" fmla="*/ 792765 w 9662615"/>
              <a:gd name="connsiteY105" fmla="*/ 1563102 h 1583140"/>
              <a:gd name="connsiteX106" fmla="*/ 653153 w 9662615"/>
              <a:gd name="connsiteY106" fmla="*/ 1563516 h 1583140"/>
              <a:gd name="connsiteX107" fmla="*/ 541933 w 9662615"/>
              <a:gd name="connsiteY107" fmla="*/ 1561051 h 1583140"/>
              <a:gd name="connsiteX108" fmla="*/ 472797 w 9662615"/>
              <a:gd name="connsiteY108" fmla="*/ 1568904 h 1583140"/>
              <a:gd name="connsiteX109" fmla="*/ 396059 w 9662615"/>
              <a:gd name="connsiteY109" fmla="*/ 1560970 h 1583140"/>
              <a:gd name="connsiteX110" fmla="*/ 336819 w 9662615"/>
              <a:gd name="connsiteY110" fmla="*/ 1560892 h 1583140"/>
              <a:gd name="connsiteX111" fmla="*/ 267163 w 9662615"/>
              <a:gd name="connsiteY111" fmla="*/ 1531913 h 1583140"/>
              <a:gd name="connsiteX112" fmla="*/ 196644 w 9662615"/>
              <a:gd name="connsiteY112" fmla="*/ 1524565 h 1583140"/>
              <a:gd name="connsiteX113" fmla="*/ 86819 w 9662615"/>
              <a:gd name="connsiteY113" fmla="*/ 1519517 h 1583140"/>
              <a:gd name="connsiteX114" fmla="*/ 53369 w 9662615"/>
              <a:gd name="connsiteY114" fmla="*/ 1516853 h 1583140"/>
              <a:gd name="connsiteX115" fmla="*/ 2359 w 9662615"/>
              <a:gd name="connsiteY115" fmla="*/ 1515247 h 1583140"/>
              <a:gd name="connsiteX116" fmla="*/ 0 w 9662615"/>
              <a:gd name="connsiteY116" fmla="*/ 1514932 h 1583140"/>
              <a:gd name="connsiteX117" fmla="*/ 0 w 9662615"/>
              <a:gd name="connsiteY117" fmla="*/ 0 h 1583140"/>
              <a:gd name="connsiteX0" fmla="*/ 0 w 9662615"/>
              <a:gd name="connsiteY0" fmla="*/ 0 h 1592811"/>
              <a:gd name="connsiteX1" fmla="*/ 9662615 w 9662615"/>
              <a:gd name="connsiteY1" fmla="*/ 0 h 1592811"/>
              <a:gd name="connsiteX2" fmla="*/ 9662615 w 9662615"/>
              <a:gd name="connsiteY2" fmla="*/ 1280346 h 1592811"/>
              <a:gd name="connsiteX3" fmla="*/ 9551077 w 9662615"/>
              <a:gd name="connsiteY3" fmla="*/ 1292033 h 1592811"/>
              <a:gd name="connsiteX4" fmla="*/ 9469546 w 9662615"/>
              <a:gd name="connsiteY4" fmla="*/ 1289837 h 1592811"/>
              <a:gd name="connsiteX5" fmla="*/ 9326260 w 9662615"/>
              <a:gd name="connsiteY5" fmla="*/ 1277155 h 1592811"/>
              <a:gd name="connsiteX6" fmla="*/ 9144767 w 9662615"/>
              <a:gd name="connsiteY6" fmla="*/ 1264120 h 1592811"/>
              <a:gd name="connsiteX7" fmla="*/ 8976400 w 9662615"/>
              <a:gd name="connsiteY7" fmla="*/ 1326661 h 1592811"/>
              <a:gd name="connsiteX8" fmla="*/ 8828711 w 9662615"/>
              <a:gd name="connsiteY8" fmla="*/ 1346394 h 1592811"/>
              <a:gd name="connsiteX9" fmla="*/ 8695953 w 9662615"/>
              <a:gd name="connsiteY9" fmla="*/ 1346784 h 1592811"/>
              <a:gd name="connsiteX10" fmla="*/ 8652191 w 9662615"/>
              <a:gd name="connsiteY10" fmla="*/ 1345903 h 1592811"/>
              <a:gd name="connsiteX11" fmla="*/ 8591582 w 9662615"/>
              <a:gd name="connsiteY11" fmla="*/ 1341666 h 1592811"/>
              <a:gd name="connsiteX12" fmla="*/ 8537336 w 9662615"/>
              <a:gd name="connsiteY12" fmla="*/ 1341684 h 1592811"/>
              <a:gd name="connsiteX13" fmla="*/ 8416849 w 9662615"/>
              <a:gd name="connsiteY13" fmla="*/ 1367085 h 1592811"/>
              <a:gd name="connsiteX14" fmla="*/ 8278355 w 9662615"/>
              <a:gd name="connsiteY14" fmla="*/ 1386569 h 1592811"/>
              <a:gd name="connsiteX15" fmla="*/ 8197961 w 9662615"/>
              <a:gd name="connsiteY15" fmla="*/ 1392804 h 1592811"/>
              <a:gd name="connsiteX16" fmla="*/ 8171196 w 9662615"/>
              <a:gd name="connsiteY16" fmla="*/ 1397216 h 1592811"/>
              <a:gd name="connsiteX17" fmla="*/ 8087910 w 9662615"/>
              <a:gd name="connsiteY17" fmla="*/ 1386449 h 1592811"/>
              <a:gd name="connsiteX18" fmla="*/ 7974579 w 9662615"/>
              <a:gd name="connsiteY18" fmla="*/ 1383439 h 1592811"/>
              <a:gd name="connsiteX19" fmla="*/ 7768351 w 9662615"/>
              <a:gd name="connsiteY19" fmla="*/ 1395051 h 1592811"/>
              <a:gd name="connsiteX20" fmla="*/ 7635985 w 9662615"/>
              <a:gd name="connsiteY20" fmla="*/ 1386363 h 1592811"/>
              <a:gd name="connsiteX21" fmla="*/ 7466069 w 9662615"/>
              <a:gd name="connsiteY21" fmla="*/ 1377654 h 1592811"/>
              <a:gd name="connsiteX22" fmla="*/ 7355642 w 9662615"/>
              <a:gd name="connsiteY22" fmla="*/ 1407761 h 1592811"/>
              <a:gd name="connsiteX23" fmla="*/ 7215220 w 9662615"/>
              <a:gd name="connsiteY23" fmla="*/ 1397856 h 1592811"/>
              <a:gd name="connsiteX24" fmla="*/ 7082147 w 9662615"/>
              <a:gd name="connsiteY24" fmla="*/ 1406113 h 1592811"/>
              <a:gd name="connsiteX25" fmla="*/ 6987129 w 9662615"/>
              <a:gd name="connsiteY25" fmla="*/ 1404834 h 1592811"/>
              <a:gd name="connsiteX26" fmla="*/ 6907567 w 9662615"/>
              <a:gd name="connsiteY26" fmla="*/ 1419149 h 1592811"/>
              <a:gd name="connsiteX27" fmla="*/ 6748428 w 9662615"/>
              <a:gd name="connsiteY27" fmla="*/ 1420308 h 1592811"/>
              <a:gd name="connsiteX28" fmla="*/ 6654257 w 9662615"/>
              <a:gd name="connsiteY28" fmla="*/ 1424143 h 1592811"/>
              <a:gd name="connsiteX29" fmla="*/ 6620123 w 9662615"/>
              <a:gd name="connsiteY29" fmla="*/ 1430535 h 1592811"/>
              <a:gd name="connsiteX30" fmla="*/ 6571355 w 9662615"/>
              <a:gd name="connsiteY30" fmla="*/ 1436144 h 1592811"/>
              <a:gd name="connsiteX31" fmla="*/ 6486557 w 9662615"/>
              <a:gd name="connsiteY31" fmla="*/ 1449861 h 1592811"/>
              <a:gd name="connsiteX32" fmla="*/ 6370419 w 9662615"/>
              <a:gd name="connsiteY32" fmla="*/ 1461649 h 1592811"/>
              <a:gd name="connsiteX33" fmla="*/ 6278839 w 9662615"/>
              <a:gd name="connsiteY33" fmla="*/ 1449160 h 1592811"/>
              <a:gd name="connsiteX34" fmla="*/ 6272455 w 9662615"/>
              <a:gd name="connsiteY34" fmla="*/ 1453191 h 1592811"/>
              <a:gd name="connsiteX35" fmla="*/ 6212659 w 9662615"/>
              <a:gd name="connsiteY35" fmla="*/ 1454850 h 1592811"/>
              <a:gd name="connsiteX36" fmla="*/ 6069317 w 9662615"/>
              <a:gd name="connsiteY36" fmla="*/ 1445838 h 1592811"/>
              <a:gd name="connsiteX37" fmla="*/ 5878477 w 9662615"/>
              <a:gd name="connsiteY37" fmla="*/ 1439180 h 1592811"/>
              <a:gd name="connsiteX38" fmla="*/ 5838387 w 9662615"/>
              <a:gd name="connsiteY38" fmla="*/ 1444679 h 1592811"/>
              <a:gd name="connsiteX39" fmla="*/ 5771136 w 9662615"/>
              <a:gd name="connsiteY39" fmla="*/ 1453639 h 1592811"/>
              <a:gd name="connsiteX40" fmla="*/ 5724081 w 9662615"/>
              <a:gd name="connsiteY40" fmla="*/ 1470431 h 1592811"/>
              <a:gd name="connsiteX41" fmla="*/ 5666577 w 9662615"/>
              <a:gd name="connsiteY41" fmla="*/ 1473921 h 1592811"/>
              <a:gd name="connsiteX42" fmla="*/ 5649068 w 9662615"/>
              <a:gd name="connsiteY42" fmla="*/ 1461676 h 1592811"/>
              <a:gd name="connsiteX43" fmla="*/ 5588902 w 9662615"/>
              <a:gd name="connsiteY43" fmla="*/ 1469647 h 1592811"/>
              <a:gd name="connsiteX44" fmla="*/ 5498090 w 9662615"/>
              <a:gd name="connsiteY44" fmla="*/ 1483173 h 1592811"/>
              <a:gd name="connsiteX45" fmla="*/ 5444641 w 9662615"/>
              <a:gd name="connsiteY45" fmla="*/ 1487602 h 1592811"/>
              <a:gd name="connsiteX46" fmla="*/ 5299812 w 9662615"/>
              <a:gd name="connsiteY46" fmla="*/ 1503362 h 1592811"/>
              <a:gd name="connsiteX47" fmla="*/ 5245752 w 9662615"/>
              <a:gd name="connsiteY47" fmla="*/ 1520612 h 1592811"/>
              <a:gd name="connsiteX48" fmla="*/ 5177807 w 9662615"/>
              <a:gd name="connsiteY48" fmla="*/ 1526802 h 1592811"/>
              <a:gd name="connsiteX49" fmla="*/ 5113910 w 9662615"/>
              <a:gd name="connsiteY49" fmla="*/ 1533205 h 1592811"/>
              <a:gd name="connsiteX50" fmla="*/ 5059484 w 9662615"/>
              <a:gd name="connsiteY50" fmla="*/ 1546802 h 1592811"/>
              <a:gd name="connsiteX51" fmla="*/ 5038524 w 9662615"/>
              <a:gd name="connsiteY51" fmla="*/ 1545675 h 1592811"/>
              <a:gd name="connsiteX52" fmla="*/ 5026564 w 9662615"/>
              <a:gd name="connsiteY52" fmla="*/ 1545376 h 1592811"/>
              <a:gd name="connsiteX53" fmla="*/ 4969433 w 9662615"/>
              <a:gd name="connsiteY53" fmla="*/ 1550865 h 1592811"/>
              <a:gd name="connsiteX54" fmla="*/ 4871726 w 9662615"/>
              <a:gd name="connsiteY54" fmla="*/ 1570584 h 1592811"/>
              <a:gd name="connsiteX55" fmla="*/ 4843267 w 9662615"/>
              <a:gd name="connsiteY55" fmla="*/ 1561459 h 1592811"/>
              <a:gd name="connsiteX56" fmla="*/ 4821058 w 9662615"/>
              <a:gd name="connsiteY56" fmla="*/ 1553078 h 1592811"/>
              <a:gd name="connsiteX57" fmla="*/ 4791466 w 9662615"/>
              <a:gd name="connsiteY57" fmla="*/ 1561324 h 1592811"/>
              <a:gd name="connsiteX58" fmla="*/ 4784247 w 9662615"/>
              <a:gd name="connsiteY58" fmla="*/ 1562342 h 1592811"/>
              <a:gd name="connsiteX59" fmla="*/ 4739309 w 9662615"/>
              <a:gd name="connsiteY59" fmla="*/ 1553948 h 1592811"/>
              <a:gd name="connsiteX60" fmla="*/ 4697562 w 9662615"/>
              <a:gd name="connsiteY60" fmla="*/ 1551206 h 1592811"/>
              <a:gd name="connsiteX61" fmla="*/ 4650737 w 9662615"/>
              <a:gd name="connsiteY61" fmla="*/ 1537381 h 1592811"/>
              <a:gd name="connsiteX62" fmla="*/ 4583150 w 9662615"/>
              <a:gd name="connsiteY62" fmla="*/ 1529064 h 1592811"/>
              <a:gd name="connsiteX63" fmla="*/ 4521734 w 9662615"/>
              <a:gd name="connsiteY63" fmla="*/ 1529359 h 1592811"/>
              <a:gd name="connsiteX64" fmla="*/ 4382398 w 9662615"/>
              <a:gd name="connsiteY64" fmla="*/ 1534108 h 1592811"/>
              <a:gd name="connsiteX65" fmla="*/ 4221826 w 9662615"/>
              <a:gd name="connsiteY65" fmla="*/ 1500972 h 1592811"/>
              <a:gd name="connsiteX66" fmla="*/ 4096601 w 9662615"/>
              <a:gd name="connsiteY66" fmla="*/ 1521563 h 1592811"/>
              <a:gd name="connsiteX67" fmla="*/ 4002441 w 9662615"/>
              <a:gd name="connsiteY67" fmla="*/ 1528912 h 1592811"/>
              <a:gd name="connsiteX68" fmla="*/ 3833906 w 9662615"/>
              <a:gd name="connsiteY68" fmla="*/ 1516637 h 1592811"/>
              <a:gd name="connsiteX69" fmla="*/ 3763845 w 9662615"/>
              <a:gd name="connsiteY69" fmla="*/ 1501782 h 1592811"/>
              <a:gd name="connsiteX70" fmla="*/ 3641778 w 9662615"/>
              <a:gd name="connsiteY70" fmla="*/ 1505446 h 1592811"/>
              <a:gd name="connsiteX71" fmla="*/ 3565233 w 9662615"/>
              <a:gd name="connsiteY71" fmla="*/ 1515122 h 1592811"/>
              <a:gd name="connsiteX72" fmla="*/ 3560267 w 9662615"/>
              <a:gd name="connsiteY72" fmla="*/ 1516288 h 1592811"/>
              <a:gd name="connsiteX73" fmla="*/ 3540258 w 9662615"/>
              <a:gd name="connsiteY73" fmla="*/ 1516976 h 1592811"/>
              <a:gd name="connsiteX74" fmla="*/ 3534780 w 9662615"/>
              <a:gd name="connsiteY74" fmla="*/ 1522141 h 1592811"/>
              <a:gd name="connsiteX75" fmla="*/ 3504783 w 9662615"/>
              <a:gd name="connsiteY75" fmla="*/ 1526739 h 1592811"/>
              <a:gd name="connsiteX76" fmla="*/ 3430805 w 9662615"/>
              <a:gd name="connsiteY76" fmla="*/ 1542521 h 1592811"/>
              <a:gd name="connsiteX77" fmla="*/ 3292707 w 9662615"/>
              <a:gd name="connsiteY77" fmla="*/ 1520490 h 1592811"/>
              <a:gd name="connsiteX78" fmla="*/ 3187872 w 9662615"/>
              <a:gd name="connsiteY78" fmla="*/ 1519991 h 1592811"/>
              <a:gd name="connsiteX79" fmla="*/ 3148026 w 9662615"/>
              <a:gd name="connsiteY79" fmla="*/ 1524777 h 1592811"/>
              <a:gd name="connsiteX80" fmla="*/ 3092394 w 9662615"/>
              <a:gd name="connsiteY80" fmla="*/ 1528115 h 1592811"/>
              <a:gd name="connsiteX81" fmla="*/ 2994200 w 9662615"/>
              <a:gd name="connsiteY81" fmla="*/ 1537857 h 1592811"/>
              <a:gd name="connsiteX82" fmla="*/ 2862301 w 9662615"/>
              <a:gd name="connsiteY82" fmla="*/ 1544250 h 1592811"/>
              <a:gd name="connsiteX83" fmla="*/ 2766335 w 9662615"/>
              <a:gd name="connsiteY83" fmla="*/ 1527662 h 1592811"/>
              <a:gd name="connsiteX84" fmla="*/ 2757836 w 9662615"/>
              <a:gd name="connsiteY84" fmla="*/ 1531371 h 1592811"/>
              <a:gd name="connsiteX85" fmla="*/ 2691555 w 9662615"/>
              <a:gd name="connsiteY85" fmla="*/ 1530283 h 1592811"/>
              <a:gd name="connsiteX86" fmla="*/ 2491676 w 9662615"/>
              <a:gd name="connsiteY86" fmla="*/ 1500859 h 1592811"/>
              <a:gd name="connsiteX87" fmla="*/ 2378036 w 9662615"/>
              <a:gd name="connsiteY87" fmla="*/ 1520645 h 1592811"/>
              <a:gd name="connsiteX88" fmla="*/ 2284269 w 9662615"/>
              <a:gd name="connsiteY88" fmla="*/ 1503068 h 1592811"/>
              <a:gd name="connsiteX89" fmla="*/ 2207104 w 9662615"/>
              <a:gd name="connsiteY89" fmla="*/ 1508888 h 1592811"/>
              <a:gd name="connsiteX90" fmla="*/ 2149226 w 9662615"/>
              <a:gd name="connsiteY90" fmla="*/ 1523409 h 1592811"/>
              <a:gd name="connsiteX91" fmla="*/ 2084783 w 9662615"/>
              <a:gd name="connsiteY91" fmla="*/ 1524245 h 1592811"/>
              <a:gd name="connsiteX92" fmla="*/ 2070075 w 9662615"/>
              <a:gd name="connsiteY92" fmla="*/ 1511285 h 1592811"/>
              <a:gd name="connsiteX93" fmla="*/ 2001057 w 9662615"/>
              <a:gd name="connsiteY93" fmla="*/ 1516449 h 1592811"/>
              <a:gd name="connsiteX94" fmla="*/ 1896330 w 9662615"/>
              <a:gd name="connsiteY94" fmla="*/ 1525725 h 1592811"/>
              <a:gd name="connsiteX95" fmla="*/ 1835994 w 9662615"/>
              <a:gd name="connsiteY95" fmla="*/ 1527678 h 1592811"/>
              <a:gd name="connsiteX96" fmla="*/ 1671119 w 9662615"/>
              <a:gd name="connsiteY96" fmla="*/ 1536701 h 1592811"/>
              <a:gd name="connsiteX97" fmla="*/ 1601337 w 9662615"/>
              <a:gd name="connsiteY97" fmla="*/ 1548552 h 1592811"/>
              <a:gd name="connsiteX98" fmla="*/ 1407755 w 9662615"/>
              <a:gd name="connsiteY98" fmla="*/ 1571444 h 1592811"/>
              <a:gd name="connsiteX99" fmla="*/ 1271994 w 9662615"/>
              <a:gd name="connsiteY99" fmla="*/ 1579471 h 1592811"/>
              <a:gd name="connsiteX100" fmla="*/ 1249226 w 9662615"/>
              <a:gd name="connsiteY100" fmla="*/ 1583140 h 1592811"/>
              <a:gd name="connsiteX101" fmla="*/ 1181938 w 9662615"/>
              <a:gd name="connsiteY101" fmla="*/ 1592789 h 1592811"/>
              <a:gd name="connsiteX102" fmla="*/ 1091432 w 9662615"/>
              <a:gd name="connsiteY102" fmla="*/ 1571003 h 1592811"/>
              <a:gd name="connsiteX103" fmla="*/ 940355 w 9662615"/>
              <a:gd name="connsiteY103" fmla="*/ 1560638 h 1592811"/>
              <a:gd name="connsiteX104" fmla="*/ 868264 w 9662615"/>
              <a:gd name="connsiteY104" fmla="*/ 1566392 h 1592811"/>
              <a:gd name="connsiteX105" fmla="*/ 792765 w 9662615"/>
              <a:gd name="connsiteY105" fmla="*/ 1563102 h 1592811"/>
              <a:gd name="connsiteX106" fmla="*/ 653153 w 9662615"/>
              <a:gd name="connsiteY106" fmla="*/ 1563516 h 1592811"/>
              <a:gd name="connsiteX107" fmla="*/ 541933 w 9662615"/>
              <a:gd name="connsiteY107" fmla="*/ 1561051 h 1592811"/>
              <a:gd name="connsiteX108" fmla="*/ 472797 w 9662615"/>
              <a:gd name="connsiteY108" fmla="*/ 1568904 h 1592811"/>
              <a:gd name="connsiteX109" fmla="*/ 396059 w 9662615"/>
              <a:gd name="connsiteY109" fmla="*/ 1560970 h 1592811"/>
              <a:gd name="connsiteX110" fmla="*/ 336819 w 9662615"/>
              <a:gd name="connsiteY110" fmla="*/ 1560892 h 1592811"/>
              <a:gd name="connsiteX111" fmla="*/ 267163 w 9662615"/>
              <a:gd name="connsiteY111" fmla="*/ 1531913 h 1592811"/>
              <a:gd name="connsiteX112" fmla="*/ 196644 w 9662615"/>
              <a:gd name="connsiteY112" fmla="*/ 1524565 h 1592811"/>
              <a:gd name="connsiteX113" fmla="*/ 86819 w 9662615"/>
              <a:gd name="connsiteY113" fmla="*/ 1519517 h 1592811"/>
              <a:gd name="connsiteX114" fmla="*/ 53369 w 9662615"/>
              <a:gd name="connsiteY114" fmla="*/ 1516853 h 1592811"/>
              <a:gd name="connsiteX115" fmla="*/ 2359 w 9662615"/>
              <a:gd name="connsiteY115" fmla="*/ 1515247 h 1592811"/>
              <a:gd name="connsiteX116" fmla="*/ 0 w 9662615"/>
              <a:gd name="connsiteY116" fmla="*/ 1514932 h 1592811"/>
              <a:gd name="connsiteX117" fmla="*/ 0 w 9662615"/>
              <a:gd name="connsiteY117" fmla="*/ 0 h 1592811"/>
              <a:gd name="connsiteX0" fmla="*/ 0 w 9662615"/>
              <a:gd name="connsiteY0" fmla="*/ 0 h 1592811"/>
              <a:gd name="connsiteX1" fmla="*/ 9662615 w 9662615"/>
              <a:gd name="connsiteY1" fmla="*/ 0 h 1592811"/>
              <a:gd name="connsiteX2" fmla="*/ 9662615 w 9662615"/>
              <a:gd name="connsiteY2" fmla="*/ 1280346 h 1592811"/>
              <a:gd name="connsiteX3" fmla="*/ 9551077 w 9662615"/>
              <a:gd name="connsiteY3" fmla="*/ 1292033 h 1592811"/>
              <a:gd name="connsiteX4" fmla="*/ 9469546 w 9662615"/>
              <a:gd name="connsiteY4" fmla="*/ 1289837 h 1592811"/>
              <a:gd name="connsiteX5" fmla="*/ 9326260 w 9662615"/>
              <a:gd name="connsiteY5" fmla="*/ 1277155 h 1592811"/>
              <a:gd name="connsiteX6" fmla="*/ 9144767 w 9662615"/>
              <a:gd name="connsiteY6" fmla="*/ 1264120 h 1592811"/>
              <a:gd name="connsiteX7" fmla="*/ 8976400 w 9662615"/>
              <a:gd name="connsiteY7" fmla="*/ 1326661 h 1592811"/>
              <a:gd name="connsiteX8" fmla="*/ 8828711 w 9662615"/>
              <a:gd name="connsiteY8" fmla="*/ 1346394 h 1592811"/>
              <a:gd name="connsiteX9" fmla="*/ 8695953 w 9662615"/>
              <a:gd name="connsiteY9" fmla="*/ 1346784 h 1592811"/>
              <a:gd name="connsiteX10" fmla="*/ 8652191 w 9662615"/>
              <a:gd name="connsiteY10" fmla="*/ 1345903 h 1592811"/>
              <a:gd name="connsiteX11" fmla="*/ 8591582 w 9662615"/>
              <a:gd name="connsiteY11" fmla="*/ 1341666 h 1592811"/>
              <a:gd name="connsiteX12" fmla="*/ 8537336 w 9662615"/>
              <a:gd name="connsiteY12" fmla="*/ 1341684 h 1592811"/>
              <a:gd name="connsiteX13" fmla="*/ 8416849 w 9662615"/>
              <a:gd name="connsiteY13" fmla="*/ 1367085 h 1592811"/>
              <a:gd name="connsiteX14" fmla="*/ 8278355 w 9662615"/>
              <a:gd name="connsiteY14" fmla="*/ 1386569 h 1592811"/>
              <a:gd name="connsiteX15" fmla="*/ 8197961 w 9662615"/>
              <a:gd name="connsiteY15" fmla="*/ 1392804 h 1592811"/>
              <a:gd name="connsiteX16" fmla="*/ 8171196 w 9662615"/>
              <a:gd name="connsiteY16" fmla="*/ 1397216 h 1592811"/>
              <a:gd name="connsiteX17" fmla="*/ 8087910 w 9662615"/>
              <a:gd name="connsiteY17" fmla="*/ 1386449 h 1592811"/>
              <a:gd name="connsiteX18" fmla="*/ 7974579 w 9662615"/>
              <a:gd name="connsiteY18" fmla="*/ 1383439 h 1592811"/>
              <a:gd name="connsiteX19" fmla="*/ 7768351 w 9662615"/>
              <a:gd name="connsiteY19" fmla="*/ 1395051 h 1592811"/>
              <a:gd name="connsiteX20" fmla="*/ 7635985 w 9662615"/>
              <a:gd name="connsiteY20" fmla="*/ 1386363 h 1592811"/>
              <a:gd name="connsiteX21" fmla="*/ 7466069 w 9662615"/>
              <a:gd name="connsiteY21" fmla="*/ 1377654 h 1592811"/>
              <a:gd name="connsiteX22" fmla="*/ 7355642 w 9662615"/>
              <a:gd name="connsiteY22" fmla="*/ 1407761 h 1592811"/>
              <a:gd name="connsiteX23" fmla="*/ 7215220 w 9662615"/>
              <a:gd name="connsiteY23" fmla="*/ 1397856 h 1592811"/>
              <a:gd name="connsiteX24" fmla="*/ 7082147 w 9662615"/>
              <a:gd name="connsiteY24" fmla="*/ 1406113 h 1592811"/>
              <a:gd name="connsiteX25" fmla="*/ 6987129 w 9662615"/>
              <a:gd name="connsiteY25" fmla="*/ 1404834 h 1592811"/>
              <a:gd name="connsiteX26" fmla="*/ 6907567 w 9662615"/>
              <a:gd name="connsiteY26" fmla="*/ 1419149 h 1592811"/>
              <a:gd name="connsiteX27" fmla="*/ 6748428 w 9662615"/>
              <a:gd name="connsiteY27" fmla="*/ 1420308 h 1592811"/>
              <a:gd name="connsiteX28" fmla="*/ 6654257 w 9662615"/>
              <a:gd name="connsiteY28" fmla="*/ 1424143 h 1592811"/>
              <a:gd name="connsiteX29" fmla="*/ 6620123 w 9662615"/>
              <a:gd name="connsiteY29" fmla="*/ 1430535 h 1592811"/>
              <a:gd name="connsiteX30" fmla="*/ 6571355 w 9662615"/>
              <a:gd name="connsiteY30" fmla="*/ 1436144 h 1592811"/>
              <a:gd name="connsiteX31" fmla="*/ 6486557 w 9662615"/>
              <a:gd name="connsiteY31" fmla="*/ 1449861 h 1592811"/>
              <a:gd name="connsiteX32" fmla="*/ 6370419 w 9662615"/>
              <a:gd name="connsiteY32" fmla="*/ 1461649 h 1592811"/>
              <a:gd name="connsiteX33" fmla="*/ 6278839 w 9662615"/>
              <a:gd name="connsiteY33" fmla="*/ 1449160 h 1592811"/>
              <a:gd name="connsiteX34" fmla="*/ 6272455 w 9662615"/>
              <a:gd name="connsiteY34" fmla="*/ 1453191 h 1592811"/>
              <a:gd name="connsiteX35" fmla="*/ 6212659 w 9662615"/>
              <a:gd name="connsiteY35" fmla="*/ 1454850 h 1592811"/>
              <a:gd name="connsiteX36" fmla="*/ 6069317 w 9662615"/>
              <a:gd name="connsiteY36" fmla="*/ 1445838 h 1592811"/>
              <a:gd name="connsiteX37" fmla="*/ 5878477 w 9662615"/>
              <a:gd name="connsiteY37" fmla="*/ 1439180 h 1592811"/>
              <a:gd name="connsiteX38" fmla="*/ 5838387 w 9662615"/>
              <a:gd name="connsiteY38" fmla="*/ 1444679 h 1592811"/>
              <a:gd name="connsiteX39" fmla="*/ 5771136 w 9662615"/>
              <a:gd name="connsiteY39" fmla="*/ 1453639 h 1592811"/>
              <a:gd name="connsiteX40" fmla="*/ 5724081 w 9662615"/>
              <a:gd name="connsiteY40" fmla="*/ 1470431 h 1592811"/>
              <a:gd name="connsiteX41" fmla="*/ 5666577 w 9662615"/>
              <a:gd name="connsiteY41" fmla="*/ 1473921 h 1592811"/>
              <a:gd name="connsiteX42" fmla="*/ 5649068 w 9662615"/>
              <a:gd name="connsiteY42" fmla="*/ 1461676 h 1592811"/>
              <a:gd name="connsiteX43" fmla="*/ 5588902 w 9662615"/>
              <a:gd name="connsiteY43" fmla="*/ 1469647 h 1592811"/>
              <a:gd name="connsiteX44" fmla="*/ 5498090 w 9662615"/>
              <a:gd name="connsiteY44" fmla="*/ 1483173 h 1592811"/>
              <a:gd name="connsiteX45" fmla="*/ 5444641 w 9662615"/>
              <a:gd name="connsiteY45" fmla="*/ 1487602 h 1592811"/>
              <a:gd name="connsiteX46" fmla="*/ 5299812 w 9662615"/>
              <a:gd name="connsiteY46" fmla="*/ 1503362 h 1592811"/>
              <a:gd name="connsiteX47" fmla="*/ 5245752 w 9662615"/>
              <a:gd name="connsiteY47" fmla="*/ 1520612 h 1592811"/>
              <a:gd name="connsiteX48" fmla="*/ 5177807 w 9662615"/>
              <a:gd name="connsiteY48" fmla="*/ 1526802 h 1592811"/>
              <a:gd name="connsiteX49" fmla="*/ 5113910 w 9662615"/>
              <a:gd name="connsiteY49" fmla="*/ 1533205 h 1592811"/>
              <a:gd name="connsiteX50" fmla="*/ 5059484 w 9662615"/>
              <a:gd name="connsiteY50" fmla="*/ 1546802 h 1592811"/>
              <a:gd name="connsiteX51" fmla="*/ 5038524 w 9662615"/>
              <a:gd name="connsiteY51" fmla="*/ 1545675 h 1592811"/>
              <a:gd name="connsiteX52" fmla="*/ 5026564 w 9662615"/>
              <a:gd name="connsiteY52" fmla="*/ 1545376 h 1592811"/>
              <a:gd name="connsiteX53" fmla="*/ 4969433 w 9662615"/>
              <a:gd name="connsiteY53" fmla="*/ 1550865 h 1592811"/>
              <a:gd name="connsiteX54" fmla="*/ 4871726 w 9662615"/>
              <a:gd name="connsiteY54" fmla="*/ 1570584 h 1592811"/>
              <a:gd name="connsiteX55" fmla="*/ 4843267 w 9662615"/>
              <a:gd name="connsiteY55" fmla="*/ 1561459 h 1592811"/>
              <a:gd name="connsiteX56" fmla="*/ 4821058 w 9662615"/>
              <a:gd name="connsiteY56" fmla="*/ 1553078 h 1592811"/>
              <a:gd name="connsiteX57" fmla="*/ 4791466 w 9662615"/>
              <a:gd name="connsiteY57" fmla="*/ 1561324 h 1592811"/>
              <a:gd name="connsiteX58" fmla="*/ 4784247 w 9662615"/>
              <a:gd name="connsiteY58" fmla="*/ 1562342 h 1592811"/>
              <a:gd name="connsiteX59" fmla="*/ 4739309 w 9662615"/>
              <a:gd name="connsiteY59" fmla="*/ 1553948 h 1592811"/>
              <a:gd name="connsiteX60" fmla="*/ 4697562 w 9662615"/>
              <a:gd name="connsiteY60" fmla="*/ 1551206 h 1592811"/>
              <a:gd name="connsiteX61" fmla="*/ 4650737 w 9662615"/>
              <a:gd name="connsiteY61" fmla="*/ 1537381 h 1592811"/>
              <a:gd name="connsiteX62" fmla="*/ 4583150 w 9662615"/>
              <a:gd name="connsiteY62" fmla="*/ 1529064 h 1592811"/>
              <a:gd name="connsiteX63" fmla="*/ 4521734 w 9662615"/>
              <a:gd name="connsiteY63" fmla="*/ 1529359 h 1592811"/>
              <a:gd name="connsiteX64" fmla="*/ 4382398 w 9662615"/>
              <a:gd name="connsiteY64" fmla="*/ 1534108 h 1592811"/>
              <a:gd name="connsiteX65" fmla="*/ 4221826 w 9662615"/>
              <a:gd name="connsiteY65" fmla="*/ 1500972 h 1592811"/>
              <a:gd name="connsiteX66" fmla="*/ 4096601 w 9662615"/>
              <a:gd name="connsiteY66" fmla="*/ 1521563 h 1592811"/>
              <a:gd name="connsiteX67" fmla="*/ 4002441 w 9662615"/>
              <a:gd name="connsiteY67" fmla="*/ 1528912 h 1592811"/>
              <a:gd name="connsiteX68" fmla="*/ 3833906 w 9662615"/>
              <a:gd name="connsiteY68" fmla="*/ 1516637 h 1592811"/>
              <a:gd name="connsiteX69" fmla="*/ 3763845 w 9662615"/>
              <a:gd name="connsiteY69" fmla="*/ 1501782 h 1592811"/>
              <a:gd name="connsiteX70" fmla="*/ 3641778 w 9662615"/>
              <a:gd name="connsiteY70" fmla="*/ 1505446 h 1592811"/>
              <a:gd name="connsiteX71" fmla="*/ 3565233 w 9662615"/>
              <a:gd name="connsiteY71" fmla="*/ 1515122 h 1592811"/>
              <a:gd name="connsiteX72" fmla="*/ 3560267 w 9662615"/>
              <a:gd name="connsiteY72" fmla="*/ 1516288 h 1592811"/>
              <a:gd name="connsiteX73" fmla="*/ 3540258 w 9662615"/>
              <a:gd name="connsiteY73" fmla="*/ 1516976 h 1592811"/>
              <a:gd name="connsiteX74" fmla="*/ 3534780 w 9662615"/>
              <a:gd name="connsiteY74" fmla="*/ 1522141 h 1592811"/>
              <a:gd name="connsiteX75" fmla="*/ 3504783 w 9662615"/>
              <a:gd name="connsiteY75" fmla="*/ 1526739 h 1592811"/>
              <a:gd name="connsiteX76" fmla="*/ 3430805 w 9662615"/>
              <a:gd name="connsiteY76" fmla="*/ 1542521 h 1592811"/>
              <a:gd name="connsiteX77" fmla="*/ 3292707 w 9662615"/>
              <a:gd name="connsiteY77" fmla="*/ 1520490 h 1592811"/>
              <a:gd name="connsiteX78" fmla="*/ 3187872 w 9662615"/>
              <a:gd name="connsiteY78" fmla="*/ 1519991 h 1592811"/>
              <a:gd name="connsiteX79" fmla="*/ 3148026 w 9662615"/>
              <a:gd name="connsiteY79" fmla="*/ 1524777 h 1592811"/>
              <a:gd name="connsiteX80" fmla="*/ 3092394 w 9662615"/>
              <a:gd name="connsiteY80" fmla="*/ 1528115 h 1592811"/>
              <a:gd name="connsiteX81" fmla="*/ 2994200 w 9662615"/>
              <a:gd name="connsiteY81" fmla="*/ 1537857 h 1592811"/>
              <a:gd name="connsiteX82" fmla="*/ 2862301 w 9662615"/>
              <a:gd name="connsiteY82" fmla="*/ 1544250 h 1592811"/>
              <a:gd name="connsiteX83" fmla="*/ 2766335 w 9662615"/>
              <a:gd name="connsiteY83" fmla="*/ 1527662 h 1592811"/>
              <a:gd name="connsiteX84" fmla="*/ 2757836 w 9662615"/>
              <a:gd name="connsiteY84" fmla="*/ 1531371 h 1592811"/>
              <a:gd name="connsiteX85" fmla="*/ 2691555 w 9662615"/>
              <a:gd name="connsiteY85" fmla="*/ 1530283 h 1592811"/>
              <a:gd name="connsiteX86" fmla="*/ 2491676 w 9662615"/>
              <a:gd name="connsiteY86" fmla="*/ 1500859 h 1592811"/>
              <a:gd name="connsiteX87" fmla="*/ 2378036 w 9662615"/>
              <a:gd name="connsiteY87" fmla="*/ 1520645 h 1592811"/>
              <a:gd name="connsiteX88" fmla="*/ 2284269 w 9662615"/>
              <a:gd name="connsiteY88" fmla="*/ 1503068 h 1592811"/>
              <a:gd name="connsiteX89" fmla="*/ 2207104 w 9662615"/>
              <a:gd name="connsiteY89" fmla="*/ 1508888 h 1592811"/>
              <a:gd name="connsiteX90" fmla="*/ 2149226 w 9662615"/>
              <a:gd name="connsiteY90" fmla="*/ 1523409 h 1592811"/>
              <a:gd name="connsiteX91" fmla="*/ 2084783 w 9662615"/>
              <a:gd name="connsiteY91" fmla="*/ 1524245 h 1592811"/>
              <a:gd name="connsiteX92" fmla="*/ 2070075 w 9662615"/>
              <a:gd name="connsiteY92" fmla="*/ 1511285 h 1592811"/>
              <a:gd name="connsiteX93" fmla="*/ 2001057 w 9662615"/>
              <a:gd name="connsiteY93" fmla="*/ 1516449 h 1592811"/>
              <a:gd name="connsiteX94" fmla="*/ 1896330 w 9662615"/>
              <a:gd name="connsiteY94" fmla="*/ 1525725 h 1592811"/>
              <a:gd name="connsiteX95" fmla="*/ 1835994 w 9662615"/>
              <a:gd name="connsiteY95" fmla="*/ 1527678 h 1592811"/>
              <a:gd name="connsiteX96" fmla="*/ 1671119 w 9662615"/>
              <a:gd name="connsiteY96" fmla="*/ 1536701 h 1592811"/>
              <a:gd name="connsiteX97" fmla="*/ 1601337 w 9662615"/>
              <a:gd name="connsiteY97" fmla="*/ 1548552 h 1592811"/>
              <a:gd name="connsiteX98" fmla="*/ 1407755 w 9662615"/>
              <a:gd name="connsiteY98" fmla="*/ 1571444 h 1592811"/>
              <a:gd name="connsiteX99" fmla="*/ 1291872 w 9662615"/>
              <a:gd name="connsiteY99" fmla="*/ 1579471 h 1592811"/>
              <a:gd name="connsiteX100" fmla="*/ 1249226 w 9662615"/>
              <a:gd name="connsiteY100" fmla="*/ 1583140 h 1592811"/>
              <a:gd name="connsiteX101" fmla="*/ 1181938 w 9662615"/>
              <a:gd name="connsiteY101" fmla="*/ 1592789 h 1592811"/>
              <a:gd name="connsiteX102" fmla="*/ 1091432 w 9662615"/>
              <a:gd name="connsiteY102" fmla="*/ 1571003 h 1592811"/>
              <a:gd name="connsiteX103" fmla="*/ 940355 w 9662615"/>
              <a:gd name="connsiteY103" fmla="*/ 1560638 h 1592811"/>
              <a:gd name="connsiteX104" fmla="*/ 868264 w 9662615"/>
              <a:gd name="connsiteY104" fmla="*/ 1566392 h 1592811"/>
              <a:gd name="connsiteX105" fmla="*/ 792765 w 9662615"/>
              <a:gd name="connsiteY105" fmla="*/ 1563102 h 1592811"/>
              <a:gd name="connsiteX106" fmla="*/ 653153 w 9662615"/>
              <a:gd name="connsiteY106" fmla="*/ 1563516 h 1592811"/>
              <a:gd name="connsiteX107" fmla="*/ 541933 w 9662615"/>
              <a:gd name="connsiteY107" fmla="*/ 1561051 h 1592811"/>
              <a:gd name="connsiteX108" fmla="*/ 472797 w 9662615"/>
              <a:gd name="connsiteY108" fmla="*/ 1568904 h 1592811"/>
              <a:gd name="connsiteX109" fmla="*/ 396059 w 9662615"/>
              <a:gd name="connsiteY109" fmla="*/ 1560970 h 1592811"/>
              <a:gd name="connsiteX110" fmla="*/ 336819 w 9662615"/>
              <a:gd name="connsiteY110" fmla="*/ 1560892 h 1592811"/>
              <a:gd name="connsiteX111" fmla="*/ 267163 w 9662615"/>
              <a:gd name="connsiteY111" fmla="*/ 1531913 h 1592811"/>
              <a:gd name="connsiteX112" fmla="*/ 196644 w 9662615"/>
              <a:gd name="connsiteY112" fmla="*/ 1524565 h 1592811"/>
              <a:gd name="connsiteX113" fmla="*/ 86819 w 9662615"/>
              <a:gd name="connsiteY113" fmla="*/ 1519517 h 1592811"/>
              <a:gd name="connsiteX114" fmla="*/ 53369 w 9662615"/>
              <a:gd name="connsiteY114" fmla="*/ 1516853 h 1592811"/>
              <a:gd name="connsiteX115" fmla="*/ 2359 w 9662615"/>
              <a:gd name="connsiteY115" fmla="*/ 1515247 h 1592811"/>
              <a:gd name="connsiteX116" fmla="*/ 0 w 9662615"/>
              <a:gd name="connsiteY116" fmla="*/ 1514932 h 1592811"/>
              <a:gd name="connsiteX117" fmla="*/ 0 w 9662615"/>
              <a:gd name="connsiteY117" fmla="*/ 0 h 1592811"/>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41778 w 9662615"/>
              <a:gd name="connsiteY70" fmla="*/ 1505446 h 1603018"/>
              <a:gd name="connsiteX71" fmla="*/ 3565233 w 9662615"/>
              <a:gd name="connsiteY71" fmla="*/ 1515122 h 1603018"/>
              <a:gd name="connsiteX72" fmla="*/ 3560267 w 9662615"/>
              <a:gd name="connsiteY72" fmla="*/ 1516288 h 1603018"/>
              <a:gd name="connsiteX73" fmla="*/ 3540258 w 9662615"/>
              <a:gd name="connsiteY73" fmla="*/ 1516976 h 1603018"/>
              <a:gd name="connsiteX74" fmla="*/ 3534780 w 9662615"/>
              <a:gd name="connsiteY74" fmla="*/ 1522141 h 1603018"/>
              <a:gd name="connsiteX75" fmla="*/ 3504783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491676 w 9662615"/>
              <a:gd name="connsiteY86" fmla="*/ 1500859 h 1603018"/>
              <a:gd name="connsiteX87" fmla="*/ 2378036 w 9662615"/>
              <a:gd name="connsiteY87" fmla="*/ 1520645 h 1603018"/>
              <a:gd name="connsiteX88" fmla="*/ 2284269 w 9662615"/>
              <a:gd name="connsiteY88" fmla="*/ 1503068 h 1603018"/>
              <a:gd name="connsiteX89" fmla="*/ 2207104 w 9662615"/>
              <a:gd name="connsiteY89" fmla="*/ 1508888 h 1603018"/>
              <a:gd name="connsiteX90" fmla="*/ 2149226 w 9662615"/>
              <a:gd name="connsiteY90" fmla="*/ 1523409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601337 w 9662615"/>
              <a:gd name="connsiteY97" fmla="*/ 1548552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41778 w 9662615"/>
              <a:gd name="connsiteY70" fmla="*/ 1505446 h 1603018"/>
              <a:gd name="connsiteX71" fmla="*/ 3565233 w 9662615"/>
              <a:gd name="connsiteY71" fmla="*/ 1515122 h 1603018"/>
              <a:gd name="connsiteX72" fmla="*/ 3560267 w 9662615"/>
              <a:gd name="connsiteY72" fmla="*/ 1516288 h 1603018"/>
              <a:gd name="connsiteX73" fmla="*/ 3540258 w 9662615"/>
              <a:gd name="connsiteY73" fmla="*/ 1516976 h 1603018"/>
              <a:gd name="connsiteX74" fmla="*/ 3534780 w 9662615"/>
              <a:gd name="connsiteY74" fmla="*/ 1522141 h 1603018"/>
              <a:gd name="connsiteX75" fmla="*/ 3504783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491676 w 9662615"/>
              <a:gd name="connsiteY86" fmla="*/ 1500859 h 1603018"/>
              <a:gd name="connsiteX87" fmla="*/ 2378036 w 9662615"/>
              <a:gd name="connsiteY87" fmla="*/ 1520645 h 1603018"/>
              <a:gd name="connsiteX88" fmla="*/ 2284269 w 9662615"/>
              <a:gd name="connsiteY88" fmla="*/ 1503068 h 1603018"/>
              <a:gd name="connsiteX89" fmla="*/ 2207104 w 9662615"/>
              <a:gd name="connsiteY89" fmla="*/ 1508888 h 1603018"/>
              <a:gd name="connsiteX90" fmla="*/ 2149226 w 9662615"/>
              <a:gd name="connsiteY90" fmla="*/ 1523409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41778 w 9662615"/>
              <a:gd name="connsiteY70" fmla="*/ 1505446 h 1603018"/>
              <a:gd name="connsiteX71" fmla="*/ 3565233 w 9662615"/>
              <a:gd name="connsiteY71" fmla="*/ 1515122 h 1603018"/>
              <a:gd name="connsiteX72" fmla="*/ 3560267 w 9662615"/>
              <a:gd name="connsiteY72" fmla="*/ 1516288 h 1603018"/>
              <a:gd name="connsiteX73" fmla="*/ 3540258 w 9662615"/>
              <a:gd name="connsiteY73" fmla="*/ 1516976 h 1603018"/>
              <a:gd name="connsiteX74" fmla="*/ 3534780 w 9662615"/>
              <a:gd name="connsiteY74" fmla="*/ 1522141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491676 w 9662615"/>
              <a:gd name="connsiteY86" fmla="*/ 1500859 h 1603018"/>
              <a:gd name="connsiteX87" fmla="*/ 2378036 w 9662615"/>
              <a:gd name="connsiteY87" fmla="*/ 1520645 h 1603018"/>
              <a:gd name="connsiteX88" fmla="*/ 2284269 w 9662615"/>
              <a:gd name="connsiteY88" fmla="*/ 1503068 h 1603018"/>
              <a:gd name="connsiteX89" fmla="*/ 2207104 w 9662615"/>
              <a:gd name="connsiteY89" fmla="*/ 1508888 h 1603018"/>
              <a:gd name="connsiteX90" fmla="*/ 2149226 w 9662615"/>
              <a:gd name="connsiteY90" fmla="*/ 1523409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41778 w 9662615"/>
              <a:gd name="connsiteY70" fmla="*/ 1505446 h 1603018"/>
              <a:gd name="connsiteX71" fmla="*/ 3565233 w 9662615"/>
              <a:gd name="connsiteY71" fmla="*/ 1515122 h 1603018"/>
              <a:gd name="connsiteX72" fmla="*/ 3560267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491676 w 9662615"/>
              <a:gd name="connsiteY86" fmla="*/ 1500859 h 1603018"/>
              <a:gd name="connsiteX87" fmla="*/ 2378036 w 9662615"/>
              <a:gd name="connsiteY87" fmla="*/ 1520645 h 1603018"/>
              <a:gd name="connsiteX88" fmla="*/ 2284269 w 9662615"/>
              <a:gd name="connsiteY88" fmla="*/ 1503068 h 1603018"/>
              <a:gd name="connsiteX89" fmla="*/ 2207104 w 9662615"/>
              <a:gd name="connsiteY89" fmla="*/ 1508888 h 1603018"/>
              <a:gd name="connsiteX90" fmla="*/ 2149226 w 9662615"/>
              <a:gd name="connsiteY90" fmla="*/ 1523409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41778 w 9662615"/>
              <a:gd name="connsiteY70" fmla="*/ 1505446 h 1603018"/>
              <a:gd name="connsiteX71" fmla="*/ 3612941 w 9662615"/>
              <a:gd name="connsiteY71" fmla="*/ 1411755 h 1603018"/>
              <a:gd name="connsiteX72" fmla="*/ 3560267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491676 w 9662615"/>
              <a:gd name="connsiteY86" fmla="*/ 1500859 h 1603018"/>
              <a:gd name="connsiteX87" fmla="*/ 2378036 w 9662615"/>
              <a:gd name="connsiteY87" fmla="*/ 1520645 h 1603018"/>
              <a:gd name="connsiteX88" fmla="*/ 2284269 w 9662615"/>
              <a:gd name="connsiteY88" fmla="*/ 1503068 h 1603018"/>
              <a:gd name="connsiteX89" fmla="*/ 2207104 w 9662615"/>
              <a:gd name="connsiteY89" fmla="*/ 1508888 h 1603018"/>
              <a:gd name="connsiteX90" fmla="*/ 2149226 w 9662615"/>
              <a:gd name="connsiteY90" fmla="*/ 1523409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41778 w 9662615"/>
              <a:gd name="connsiteY70" fmla="*/ 1505446 h 1603018"/>
              <a:gd name="connsiteX71" fmla="*/ 3612941 w 9662615"/>
              <a:gd name="connsiteY71" fmla="*/ 1411755 h 1603018"/>
              <a:gd name="connsiteX72" fmla="*/ 3576170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491676 w 9662615"/>
              <a:gd name="connsiteY86" fmla="*/ 1500859 h 1603018"/>
              <a:gd name="connsiteX87" fmla="*/ 2378036 w 9662615"/>
              <a:gd name="connsiteY87" fmla="*/ 1520645 h 1603018"/>
              <a:gd name="connsiteX88" fmla="*/ 2284269 w 9662615"/>
              <a:gd name="connsiteY88" fmla="*/ 1503068 h 1603018"/>
              <a:gd name="connsiteX89" fmla="*/ 2207104 w 9662615"/>
              <a:gd name="connsiteY89" fmla="*/ 1508888 h 1603018"/>
              <a:gd name="connsiteX90" fmla="*/ 2149226 w 9662615"/>
              <a:gd name="connsiteY90" fmla="*/ 1523409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73583 w 9662615"/>
              <a:gd name="connsiteY70" fmla="*/ 1501471 h 1603018"/>
              <a:gd name="connsiteX71" fmla="*/ 3612941 w 9662615"/>
              <a:gd name="connsiteY71" fmla="*/ 1411755 h 1603018"/>
              <a:gd name="connsiteX72" fmla="*/ 3576170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491676 w 9662615"/>
              <a:gd name="connsiteY86" fmla="*/ 1500859 h 1603018"/>
              <a:gd name="connsiteX87" fmla="*/ 2378036 w 9662615"/>
              <a:gd name="connsiteY87" fmla="*/ 1520645 h 1603018"/>
              <a:gd name="connsiteX88" fmla="*/ 2284269 w 9662615"/>
              <a:gd name="connsiteY88" fmla="*/ 1503068 h 1603018"/>
              <a:gd name="connsiteX89" fmla="*/ 2207104 w 9662615"/>
              <a:gd name="connsiteY89" fmla="*/ 1508888 h 1603018"/>
              <a:gd name="connsiteX90" fmla="*/ 2149226 w 9662615"/>
              <a:gd name="connsiteY90" fmla="*/ 1523409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73583 w 9662615"/>
              <a:gd name="connsiteY70" fmla="*/ 1501471 h 1603018"/>
              <a:gd name="connsiteX71" fmla="*/ 3640771 w 9662615"/>
              <a:gd name="connsiteY71" fmla="*/ 1531025 h 1603018"/>
              <a:gd name="connsiteX72" fmla="*/ 3576170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491676 w 9662615"/>
              <a:gd name="connsiteY86" fmla="*/ 1500859 h 1603018"/>
              <a:gd name="connsiteX87" fmla="*/ 2378036 w 9662615"/>
              <a:gd name="connsiteY87" fmla="*/ 1520645 h 1603018"/>
              <a:gd name="connsiteX88" fmla="*/ 2284269 w 9662615"/>
              <a:gd name="connsiteY88" fmla="*/ 1503068 h 1603018"/>
              <a:gd name="connsiteX89" fmla="*/ 2207104 w 9662615"/>
              <a:gd name="connsiteY89" fmla="*/ 1508888 h 1603018"/>
              <a:gd name="connsiteX90" fmla="*/ 2149226 w 9662615"/>
              <a:gd name="connsiteY90" fmla="*/ 1523409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73583 w 9662615"/>
              <a:gd name="connsiteY70" fmla="*/ 1501471 h 1603018"/>
              <a:gd name="connsiteX71" fmla="*/ 3640771 w 9662615"/>
              <a:gd name="connsiteY71" fmla="*/ 1531025 h 1603018"/>
              <a:gd name="connsiteX72" fmla="*/ 3576170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539383 w 9662615"/>
              <a:gd name="connsiteY86" fmla="*/ 1504835 h 1603018"/>
              <a:gd name="connsiteX87" fmla="*/ 2378036 w 9662615"/>
              <a:gd name="connsiteY87" fmla="*/ 1520645 h 1603018"/>
              <a:gd name="connsiteX88" fmla="*/ 2284269 w 9662615"/>
              <a:gd name="connsiteY88" fmla="*/ 1503068 h 1603018"/>
              <a:gd name="connsiteX89" fmla="*/ 2207104 w 9662615"/>
              <a:gd name="connsiteY89" fmla="*/ 1508888 h 1603018"/>
              <a:gd name="connsiteX90" fmla="*/ 2149226 w 9662615"/>
              <a:gd name="connsiteY90" fmla="*/ 1523409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73583 w 9662615"/>
              <a:gd name="connsiteY70" fmla="*/ 1501471 h 1603018"/>
              <a:gd name="connsiteX71" fmla="*/ 3640771 w 9662615"/>
              <a:gd name="connsiteY71" fmla="*/ 1531025 h 1603018"/>
              <a:gd name="connsiteX72" fmla="*/ 3576170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539383 w 9662615"/>
              <a:gd name="connsiteY86" fmla="*/ 1504835 h 1603018"/>
              <a:gd name="connsiteX87" fmla="*/ 2378036 w 9662615"/>
              <a:gd name="connsiteY87" fmla="*/ 1520645 h 1603018"/>
              <a:gd name="connsiteX88" fmla="*/ 2320049 w 9662615"/>
              <a:gd name="connsiteY88" fmla="*/ 1511019 h 1603018"/>
              <a:gd name="connsiteX89" fmla="*/ 2207104 w 9662615"/>
              <a:gd name="connsiteY89" fmla="*/ 1508888 h 1603018"/>
              <a:gd name="connsiteX90" fmla="*/ 2149226 w 9662615"/>
              <a:gd name="connsiteY90" fmla="*/ 1523409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73583 w 9662615"/>
              <a:gd name="connsiteY70" fmla="*/ 1501471 h 1603018"/>
              <a:gd name="connsiteX71" fmla="*/ 3640771 w 9662615"/>
              <a:gd name="connsiteY71" fmla="*/ 1531025 h 1603018"/>
              <a:gd name="connsiteX72" fmla="*/ 3576170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539383 w 9662615"/>
              <a:gd name="connsiteY86" fmla="*/ 1504835 h 1603018"/>
              <a:gd name="connsiteX87" fmla="*/ 2378036 w 9662615"/>
              <a:gd name="connsiteY87" fmla="*/ 1520645 h 1603018"/>
              <a:gd name="connsiteX88" fmla="*/ 2320049 w 9662615"/>
              <a:gd name="connsiteY88" fmla="*/ 1511019 h 1603018"/>
              <a:gd name="connsiteX89" fmla="*/ 2238909 w 9662615"/>
              <a:gd name="connsiteY89" fmla="*/ 1508888 h 1603018"/>
              <a:gd name="connsiteX90" fmla="*/ 2149226 w 9662615"/>
              <a:gd name="connsiteY90" fmla="*/ 1523409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73583 w 9662615"/>
              <a:gd name="connsiteY70" fmla="*/ 1501471 h 1603018"/>
              <a:gd name="connsiteX71" fmla="*/ 3640771 w 9662615"/>
              <a:gd name="connsiteY71" fmla="*/ 1531025 h 1603018"/>
              <a:gd name="connsiteX72" fmla="*/ 3576170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539383 w 9662615"/>
              <a:gd name="connsiteY86" fmla="*/ 1504835 h 1603018"/>
              <a:gd name="connsiteX87" fmla="*/ 2378036 w 9662615"/>
              <a:gd name="connsiteY87" fmla="*/ 1520645 h 1603018"/>
              <a:gd name="connsiteX88" fmla="*/ 2320049 w 9662615"/>
              <a:gd name="connsiteY88" fmla="*/ 1511019 h 1603018"/>
              <a:gd name="connsiteX89" fmla="*/ 2238909 w 9662615"/>
              <a:gd name="connsiteY89" fmla="*/ 1508888 h 1603018"/>
              <a:gd name="connsiteX90" fmla="*/ 2181031 w 9662615"/>
              <a:gd name="connsiteY90" fmla="*/ 1531361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73583 w 9662615"/>
              <a:gd name="connsiteY70" fmla="*/ 1501471 h 1603018"/>
              <a:gd name="connsiteX71" fmla="*/ 3640771 w 9662615"/>
              <a:gd name="connsiteY71" fmla="*/ 1531025 h 1603018"/>
              <a:gd name="connsiteX72" fmla="*/ 3576170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539383 w 9662615"/>
              <a:gd name="connsiteY86" fmla="*/ 1504835 h 1603018"/>
              <a:gd name="connsiteX87" fmla="*/ 2378036 w 9662615"/>
              <a:gd name="connsiteY87" fmla="*/ 1520645 h 1603018"/>
              <a:gd name="connsiteX88" fmla="*/ 2320049 w 9662615"/>
              <a:gd name="connsiteY88" fmla="*/ 1511019 h 1603018"/>
              <a:gd name="connsiteX89" fmla="*/ 2238909 w 9662615"/>
              <a:gd name="connsiteY89" fmla="*/ 1508888 h 1603018"/>
              <a:gd name="connsiteX90" fmla="*/ 2181031 w 9662615"/>
              <a:gd name="connsiteY90" fmla="*/ 1531361 h 1603018"/>
              <a:gd name="connsiteX91" fmla="*/ 211261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73583 w 9662615"/>
              <a:gd name="connsiteY70" fmla="*/ 1501471 h 1603018"/>
              <a:gd name="connsiteX71" fmla="*/ 3640771 w 9662615"/>
              <a:gd name="connsiteY71" fmla="*/ 1531025 h 1603018"/>
              <a:gd name="connsiteX72" fmla="*/ 3576170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539383 w 9662615"/>
              <a:gd name="connsiteY86" fmla="*/ 1504835 h 1603018"/>
              <a:gd name="connsiteX87" fmla="*/ 2378036 w 9662615"/>
              <a:gd name="connsiteY87" fmla="*/ 1520645 h 1603018"/>
              <a:gd name="connsiteX88" fmla="*/ 2320049 w 9662615"/>
              <a:gd name="connsiteY88" fmla="*/ 1511019 h 1603018"/>
              <a:gd name="connsiteX89" fmla="*/ 2238909 w 9662615"/>
              <a:gd name="connsiteY89" fmla="*/ 1508888 h 1603018"/>
              <a:gd name="connsiteX90" fmla="*/ 2181031 w 9662615"/>
              <a:gd name="connsiteY90" fmla="*/ 1531361 h 1603018"/>
              <a:gd name="connsiteX91" fmla="*/ 2112613 w 9662615"/>
              <a:gd name="connsiteY91" fmla="*/ 1524245 h 1603018"/>
              <a:gd name="connsiteX92" fmla="*/ 2046221 w 9662615"/>
              <a:gd name="connsiteY92" fmla="*/ 1523212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73583 w 9662615"/>
              <a:gd name="connsiteY70" fmla="*/ 1501471 h 1603018"/>
              <a:gd name="connsiteX71" fmla="*/ 3640771 w 9662615"/>
              <a:gd name="connsiteY71" fmla="*/ 1531025 h 1603018"/>
              <a:gd name="connsiteX72" fmla="*/ 3576170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539383 w 9662615"/>
              <a:gd name="connsiteY86" fmla="*/ 1504835 h 1603018"/>
              <a:gd name="connsiteX87" fmla="*/ 2378036 w 9662615"/>
              <a:gd name="connsiteY87" fmla="*/ 1520645 h 1603018"/>
              <a:gd name="connsiteX88" fmla="*/ 2320049 w 9662615"/>
              <a:gd name="connsiteY88" fmla="*/ 1511019 h 1603018"/>
              <a:gd name="connsiteX89" fmla="*/ 2238909 w 9662615"/>
              <a:gd name="connsiteY89" fmla="*/ 1508888 h 1603018"/>
              <a:gd name="connsiteX90" fmla="*/ 2181031 w 9662615"/>
              <a:gd name="connsiteY90" fmla="*/ 1531361 h 1603018"/>
              <a:gd name="connsiteX91" fmla="*/ 2112613 w 9662615"/>
              <a:gd name="connsiteY91" fmla="*/ 1524245 h 1603018"/>
              <a:gd name="connsiteX92" fmla="*/ 2046221 w 9662615"/>
              <a:gd name="connsiteY92" fmla="*/ 1523212 h 1603018"/>
              <a:gd name="connsiteX93" fmla="*/ 2001057 w 9662615"/>
              <a:gd name="connsiteY93" fmla="*/ 1516449 h 1603018"/>
              <a:gd name="connsiteX94" fmla="*/ 1920184 w 9662615"/>
              <a:gd name="connsiteY94" fmla="*/ 1533676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9662615" h="1603018">
                <a:moveTo>
                  <a:pt x="0" y="0"/>
                </a:moveTo>
                <a:lnTo>
                  <a:pt x="9662615" y="0"/>
                </a:lnTo>
                <a:lnTo>
                  <a:pt x="9662615" y="1280346"/>
                </a:lnTo>
                <a:lnTo>
                  <a:pt x="9551077" y="1292033"/>
                </a:lnTo>
                <a:cubicBezTo>
                  <a:pt x="9489925" y="1291588"/>
                  <a:pt x="9543615" y="1296257"/>
                  <a:pt x="9469546" y="1289837"/>
                </a:cubicBezTo>
                <a:cubicBezTo>
                  <a:pt x="9413040" y="1331485"/>
                  <a:pt x="9340031" y="1268376"/>
                  <a:pt x="9326260" y="1277155"/>
                </a:cubicBezTo>
                <a:cubicBezTo>
                  <a:pt x="9234251" y="1284900"/>
                  <a:pt x="9225377" y="1258935"/>
                  <a:pt x="9144767" y="1264120"/>
                </a:cubicBezTo>
                <a:cubicBezTo>
                  <a:pt x="9159115" y="1310075"/>
                  <a:pt x="9066692" y="1304806"/>
                  <a:pt x="8976400" y="1326661"/>
                </a:cubicBezTo>
                <a:cubicBezTo>
                  <a:pt x="8931920" y="1325947"/>
                  <a:pt x="8871807" y="1351060"/>
                  <a:pt x="8828711" y="1346394"/>
                </a:cubicBezTo>
                <a:cubicBezTo>
                  <a:pt x="8809650" y="1326213"/>
                  <a:pt x="8718313" y="1358527"/>
                  <a:pt x="8695953" y="1346784"/>
                </a:cubicBezTo>
                <a:cubicBezTo>
                  <a:pt x="8694290" y="1355317"/>
                  <a:pt x="8661526" y="1349865"/>
                  <a:pt x="8652191" y="1345903"/>
                </a:cubicBezTo>
                <a:cubicBezTo>
                  <a:pt x="8641363" y="1349626"/>
                  <a:pt x="8603292" y="1341304"/>
                  <a:pt x="8591582" y="1341666"/>
                </a:cubicBezTo>
                <a:cubicBezTo>
                  <a:pt x="8568421" y="1323004"/>
                  <a:pt x="8565847" y="1352287"/>
                  <a:pt x="8537336" y="1341684"/>
                </a:cubicBezTo>
                <a:cubicBezTo>
                  <a:pt x="8524809" y="1348019"/>
                  <a:pt x="8445703" y="1377667"/>
                  <a:pt x="8416849" y="1367085"/>
                </a:cubicBezTo>
                <a:cubicBezTo>
                  <a:pt x="8350736" y="1379599"/>
                  <a:pt x="8346589" y="1391624"/>
                  <a:pt x="8278355" y="1386569"/>
                </a:cubicBezTo>
                <a:cubicBezTo>
                  <a:pt x="8268756" y="1398649"/>
                  <a:pt x="8183331" y="1371185"/>
                  <a:pt x="8197961" y="1392804"/>
                </a:cubicBezTo>
                <a:cubicBezTo>
                  <a:pt x="8175189" y="1391748"/>
                  <a:pt x="8158503" y="1383145"/>
                  <a:pt x="8171196" y="1397216"/>
                </a:cubicBezTo>
                <a:cubicBezTo>
                  <a:pt x="8141821" y="1397466"/>
                  <a:pt x="8125626" y="1386947"/>
                  <a:pt x="8087910" y="1386449"/>
                </a:cubicBezTo>
                <a:cubicBezTo>
                  <a:pt x="8029319" y="1362701"/>
                  <a:pt x="8020916" y="1407035"/>
                  <a:pt x="7974579" y="1383439"/>
                </a:cubicBezTo>
                <a:cubicBezTo>
                  <a:pt x="7912074" y="1402493"/>
                  <a:pt x="7841761" y="1389550"/>
                  <a:pt x="7768351" y="1395051"/>
                </a:cubicBezTo>
                <a:cubicBezTo>
                  <a:pt x="7741665" y="1390266"/>
                  <a:pt x="7663663" y="1410813"/>
                  <a:pt x="7635985" y="1386363"/>
                </a:cubicBezTo>
                <a:cubicBezTo>
                  <a:pt x="7646173" y="1415707"/>
                  <a:pt x="7542198" y="1378410"/>
                  <a:pt x="7466069" y="1377654"/>
                </a:cubicBezTo>
                <a:cubicBezTo>
                  <a:pt x="7427626" y="1403818"/>
                  <a:pt x="7337822" y="1398948"/>
                  <a:pt x="7355642" y="1407761"/>
                </a:cubicBezTo>
                <a:cubicBezTo>
                  <a:pt x="7270634" y="1390553"/>
                  <a:pt x="7306340" y="1403822"/>
                  <a:pt x="7215220" y="1397856"/>
                </a:cubicBezTo>
                <a:cubicBezTo>
                  <a:pt x="7175381" y="1421457"/>
                  <a:pt x="7122339" y="1428094"/>
                  <a:pt x="7082147" y="1406113"/>
                </a:cubicBezTo>
                <a:cubicBezTo>
                  <a:pt x="7040624" y="1425217"/>
                  <a:pt x="7029993" y="1391726"/>
                  <a:pt x="6987129" y="1404834"/>
                </a:cubicBezTo>
                <a:cubicBezTo>
                  <a:pt x="6953477" y="1411964"/>
                  <a:pt x="6957479" y="1421694"/>
                  <a:pt x="6907567" y="1419149"/>
                </a:cubicBezTo>
                <a:cubicBezTo>
                  <a:pt x="6863513" y="1408514"/>
                  <a:pt x="6803088" y="1434619"/>
                  <a:pt x="6748428" y="1420308"/>
                </a:cubicBezTo>
                <a:cubicBezTo>
                  <a:pt x="6728317" y="1416860"/>
                  <a:pt x="6666046" y="1417296"/>
                  <a:pt x="6654257" y="1424143"/>
                </a:cubicBezTo>
                <a:cubicBezTo>
                  <a:pt x="6641271" y="1425628"/>
                  <a:pt x="6626125" y="1423202"/>
                  <a:pt x="6620123" y="1430535"/>
                </a:cubicBezTo>
                <a:cubicBezTo>
                  <a:pt x="6610208" y="1439359"/>
                  <a:pt x="6564906" y="1425734"/>
                  <a:pt x="6571355" y="1436144"/>
                </a:cubicBezTo>
                <a:cubicBezTo>
                  <a:pt x="6539188" y="1426808"/>
                  <a:pt x="6513602" y="1445293"/>
                  <a:pt x="6486557" y="1449861"/>
                </a:cubicBezTo>
                <a:cubicBezTo>
                  <a:pt x="6461221" y="1440598"/>
                  <a:pt x="6429457" y="1459319"/>
                  <a:pt x="6370419" y="1461649"/>
                </a:cubicBezTo>
                <a:cubicBezTo>
                  <a:pt x="6342558" y="1450937"/>
                  <a:pt x="6330664" y="1463365"/>
                  <a:pt x="6278839" y="1449160"/>
                </a:cubicBezTo>
                <a:cubicBezTo>
                  <a:pt x="6277206" y="1450621"/>
                  <a:pt x="6275057" y="1451978"/>
                  <a:pt x="6272455" y="1453191"/>
                </a:cubicBezTo>
                <a:cubicBezTo>
                  <a:pt x="6257338" y="1460236"/>
                  <a:pt x="6230567" y="1460979"/>
                  <a:pt x="6212659" y="1454850"/>
                </a:cubicBezTo>
                <a:cubicBezTo>
                  <a:pt x="6130994" y="1436046"/>
                  <a:pt x="6135790" y="1448771"/>
                  <a:pt x="6069317" y="1445838"/>
                </a:cubicBezTo>
                <a:cubicBezTo>
                  <a:pt x="5994738" y="1444791"/>
                  <a:pt x="5975991" y="1456673"/>
                  <a:pt x="5878477" y="1439180"/>
                </a:cubicBezTo>
                <a:cubicBezTo>
                  <a:pt x="5870803" y="1447519"/>
                  <a:pt x="5859206" y="1448153"/>
                  <a:pt x="5838387" y="1444679"/>
                </a:cubicBezTo>
                <a:cubicBezTo>
                  <a:pt x="5802317" y="1444778"/>
                  <a:pt x="5810848" y="1465165"/>
                  <a:pt x="5771136" y="1453639"/>
                </a:cubicBezTo>
                <a:cubicBezTo>
                  <a:pt x="5780732" y="1464484"/>
                  <a:pt x="5704275" y="1459369"/>
                  <a:pt x="5724081" y="1470431"/>
                </a:cubicBezTo>
                <a:cubicBezTo>
                  <a:pt x="5703536" y="1480946"/>
                  <a:pt x="5687323" y="1464719"/>
                  <a:pt x="5666577" y="1473921"/>
                </a:cubicBezTo>
                <a:cubicBezTo>
                  <a:pt x="5640974" y="1476520"/>
                  <a:pt x="5678275" y="1461854"/>
                  <a:pt x="5649068" y="1461676"/>
                </a:cubicBezTo>
                <a:cubicBezTo>
                  <a:pt x="5614218" y="1463443"/>
                  <a:pt x="5608578" y="1443299"/>
                  <a:pt x="5588902" y="1469647"/>
                </a:cubicBezTo>
                <a:cubicBezTo>
                  <a:pt x="5550386" y="1464321"/>
                  <a:pt x="5546573" y="1476049"/>
                  <a:pt x="5498090" y="1483173"/>
                </a:cubicBezTo>
                <a:cubicBezTo>
                  <a:pt x="5475226" y="1477314"/>
                  <a:pt x="5459293" y="1480930"/>
                  <a:pt x="5444641" y="1487602"/>
                </a:cubicBezTo>
                <a:cubicBezTo>
                  <a:pt x="5395328" y="1487320"/>
                  <a:pt x="5353572" y="1498007"/>
                  <a:pt x="5299812" y="1503362"/>
                </a:cubicBezTo>
                <a:cubicBezTo>
                  <a:pt x="5238326" y="1497756"/>
                  <a:pt x="5303225" y="1514963"/>
                  <a:pt x="5245752" y="1520612"/>
                </a:cubicBezTo>
                <a:cubicBezTo>
                  <a:pt x="5190753" y="1507732"/>
                  <a:pt x="5205712" y="1518627"/>
                  <a:pt x="5177807" y="1526802"/>
                </a:cubicBezTo>
                <a:lnTo>
                  <a:pt x="5113910" y="1533205"/>
                </a:lnTo>
                <a:lnTo>
                  <a:pt x="5059484" y="1546802"/>
                </a:lnTo>
                <a:lnTo>
                  <a:pt x="5038524" y="1545675"/>
                </a:lnTo>
                <a:lnTo>
                  <a:pt x="5026564" y="1545376"/>
                </a:lnTo>
                <a:cubicBezTo>
                  <a:pt x="5006873" y="1544046"/>
                  <a:pt x="4987701" y="1552900"/>
                  <a:pt x="4969433" y="1550865"/>
                </a:cubicBezTo>
                <a:cubicBezTo>
                  <a:pt x="4943627" y="1555066"/>
                  <a:pt x="4892754" y="1568818"/>
                  <a:pt x="4871726" y="1570584"/>
                </a:cubicBezTo>
                <a:cubicBezTo>
                  <a:pt x="4863638" y="1570310"/>
                  <a:pt x="4846771" y="1559566"/>
                  <a:pt x="4843267" y="1561459"/>
                </a:cubicBezTo>
                <a:lnTo>
                  <a:pt x="4821058" y="1553078"/>
                </a:lnTo>
                <a:lnTo>
                  <a:pt x="4791466" y="1561324"/>
                </a:lnTo>
                <a:lnTo>
                  <a:pt x="4784247" y="1562342"/>
                </a:lnTo>
                <a:cubicBezTo>
                  <a:pt x="4770593" y="1574121"/>
                  <a:pt x="4776816" y="1558072"/>
                  <a:pt x="4739309" y="1553948"/>
                </a:cubicBezTo>
                <a:cubicBezTo>
                  <a:pt x="4684311" y="1578213"/>
                  <a:pt x="4712803" y="1566697"/>
                  <a:pt x="4697562" y="1551206"/>
                </a:cubicBezTo>
                <a:lnTo>
                  <a:pt x="4650737" y="1537381"/>
                </a:lnTo>
                <a:cubicBezTo>
                  <a:pt x="4628208" y="1530633"/>
                  <a:pt x="4609654" y="1567617"/>
                  <a:pt x="4583150" y="1529064"/>
                </a:cubicBezTo>
                <a:cubicBezTo>
                  <a:pt x="4575879" y="1527088"/>
                  <a:pt x="4527005" y="1532552"/>
                  <a:pt x="4521734" y="1529359"/>
                </a:cubicBezTo>
                <a:cubicBezTo>
                  <a:pt x="4457980" y="1517590"/>
                  <a:pt x="4465052" y="1532003"/>
                  <a:pt x="4382398" y="1534108"/>
                </a:cubicBezTo>
                <a:cubicBezTo>
                  <a:pt x="4347480" y="1506889"/>
                  <a:pt x="4310783" y="1494709"/>
                  <a:pt x="4221826" y="1500972"/>
                </a:cubicBezTo>
                <a:cubicBezTo>
                  <a:pt x="4174471" y="1526598"/>
                  <a:pt x="4136675" y="1542031"/>
                  <a:pt x="4096601" y="1521563"/>
                </a:cubicBezTo>
                <a:cubicBezTo>
                  <a:pt x="4015086" y="1550501"/>
                  <a:pt x="3986123" y="1519347"/>
                  <a:pt x="4002441" y="1528912"/>
                </a:cubicBezTo>
                <a:cubicBezTo>
                  <a:pt x="3967120" y="1539744"/>
                  <a:pt x="3931774" y="1526729"/>
                  <a:pt x="3833906" y="1516637"/>
                </a:cubicBezTo>
                <a:cubicBezTo>
                  <a:pt x="3781438" y="1538249"/>
                  <a:pt x="3822855" y="1526006"/>
                  <a:pt x="3763845" y="1501782"/>
                </a:cubicBezTo>
                <a:cubicBezTo>
                  <a:pt x="3734533" y="1525292"/>
                  <a:pt x="3677359" y="1524487"/>
                  <a:pt x="3673583" y="1501471"/>
                </a:cubicBezTo>
                <a:cubicBezTo>
                  <a:pt x="3663687" y="1502855"/>
                  <a:pt x="3650245" y="1528777"/>
                  <a:pt x="3640771" y="1531025"/>
                </a:cubicBezTo>
                <a:lnTo>
                  <a:pt x="3576170" y="1516288"/>
                </a:lnTo>
                <a:lnTo>
                  <a:pt x="3540258" y="1516976"/>
                </a:lnTo>
                <a:lnTo>
                  <a:pt x="3522853" y="1538044"/>
                </a:lnTo>
                <a:lnTo>
                  <a:pt x="3480929" y="1526739"/>
                </a:lnTo>
                <a:cubicBezTo>
                  <a:pt x="3469671" y="1527693"/>
                  <a:pt x="3444273" y="1543724"/>
                  <a:pt x="3430805" y="1542521"/>
                </a:cubicBezTo>
                <a:cubicBezTo>
                  <a:pt x="3386352" y="1529947"/>
                  <a:pt x="3347457" y="1537200"/>
                  <a:pt x="3292707" y="1520490"/>
                </a:cubicBezTo>
                <a:cubicBezTo>
                  <a:pt x="3271897" y="1516147"/>
                  <a:pt x="3203347" y="1513732"/>
                  <a:pt x="3187872" y="1519991"/>
                </a:cubicBezTo>
                <a:cubicBezTo>
                  <a:pt x="3173062" y="1520872"/>
                  <a:pt x="3157325" y="1517771"/>
                  <a:pt x="3148026" y="1524777"/>
                </a:cubicBezTo>
                <a:cubicBezTo>
                  <a:pt x="3133878" y="1533085"/>
                  <a:pt x="3089156" y="1517485"/>
                  <a:pt x="3092394" y="1528115"/>
                </a:cubicBezTo>
                <a:cubicBezTo>
                  <a:pt x="3060512" y="1517374"/>
                  <a:pt x="3025593" y="1534558"/>
                  <a:pt x="2994200" y="1537857"/>
                </a:cubicBezTo>
                <a:cubicBezTo>
                  <a:pt x="2969798" y="1527501"/>
                  <a:pt x="2927999" y="1544636"/>
                  <a:pt x="2862301" y="1544250"/>
                </a:cubicBezTo>
                <a:cubicBezTo>
                  <a:pt x="2835658" y="1532340"/>
                  <a:pt x="2818008" y="1544135"/>
                  <a:pt x="2766335" y="1527662"/>
                </a:cubicBezTo>
                <a:cubicBezTo>
                  <a:pt x="2764004" y="1529036"/>
                  <a:pt x="2761142" y="1530285"/>
                  <a:pt x="2757836" y="1531371"/>
                </a:cubicBezTo>
                <a:cubicBezTo>
                  <a:pt x="2738633" y="1537675"/>
                  <a:pt x="2708957" y="1537188"/>
                  <a:pt x="2691555" y="1530283"/>
                </a:cubicBezTo>
                <a:cubicBezTo>
                  <a:pt x="2608810" y="1507878"/>
                  <a:pt x="2611304" y="1510787"/>
                  <a:pt x="2539383" y="1504835"/>
                </a:cubicBezTo>
                <a:cubicBezTo>
                  <a:pt x="2457862" y="1500384"/>
                  <a:pt x="2478670" y="1542474"/>
                  <a:pt x="2378036" y="1520645"/>
                </a:cubicBezTo>
                <a:cubicBezTo>
                  <a:pt x="2366529" y="1528574"/>
                  <a:pt x="2341629" y="1515421"/>
                  <a:pt x="2320049" y="1511019"/>
                </a:cubicBezTo>
                <a:cubicBezTo>
                  <a:pt x="2280399" y="1509467"/>
                  <a:pt x="2278267" y="1522148"/>
                  <a:pt x="2238909" y="1508888"/>
                </a:cubicBezTo>
                <a:cubicBezTo>
                  <a:pt x="2245444" y="1520095"/>
                  <a:pt x="2163364" y="1519472"/>
                  <a:pt x="2181031" y="1531361"/>
                </a:cubicBezTo>
                <a:cubicBezTo>
                  <a:pt x="2154585" y="1540861"/>
                  <a:pt x="2138796" y="1516056"/>
                  <a:pt x="2112613" y="1524245"/>
                </a:cubicBezTo>
                <a:cubicBezTo>
                  <a:pt x="2083537" y="1525655"/>
                  <a:pt x="2078233" y="1524725"/>
                  <a:pt x="2046221" y="1523212"/>
                </a:cubicBezTo>
                <a:cubicBezTo>
                  <a:pt x="2007296" y="1523373"/>
                  <a:pt x="2032394" y="1491187"/>
                  <a:pt x="2001057" y="1516449"/>
                </a:cubicBezTo>
                <a:cubicBezTo>
                  <a:pt x="1960724" y="1509398"/>
                  <a:pt x="1976058" y="1528820"/>
                  <a:pt x="1920184" y="1533676"/>
                </a:cubicBezTo>
                <a:cubicBezTo>
                  <a:pt x="1897238" y="1526813"/>
                  <a:pt x="1877505" y="1527174"/>
                  <a:pt x="1835994" y="1527678"/>
                </a:cubicBezTo>
                <a:cubicBezTo>
                  <a:pt x="1794483" y="1528182"/>
                  <a:pt x="1726077" y="1533693"/>
                  <a:pt x="1671119" y="1536701"/>
                </a:cubicBezTo>
                <a:cubicBezTo>
                  <a:pt x="1605663" y="1528324"/>
                  <a:pt x="1630763" y="1553523"/>
                  <a:pt x="1565556" y="1556503"/>
                </a:cubicBezTo>
                <a:cubicBezTo>
                  <a:pt x="1501959" y="1539013"/>
                  <a:pt x="1462468" y="1572800"/>
                  <a:pt x="1407755" y="1571444"/>
                </a:cubicBezTo>
                <a:cubicBezTo>
                  <a:pt x="1319286" y="1555448"/>
                  <a:pt x="1429251" y="1585263"/>
                  <a:pt x="1291872" y="1579471"/>
                </a:cubicBezTo>
                <a:cubicBezTo>
                  <a:pt x="1284192" y="1576816"/>
                  <a:pt x="1243590" y="1599390"/>
                  <a:pt x="1245251" y="1603018"/>
                </a:cubicBezTo>
                <a:cubicBezTo>
                  <a:pt x="1236562" y="1601891"/>
                  <a:pt x="1184091" y="1586977"/>
                  <a:pt x="1181938" y="1592789"/>
                </a:cubicBezTo>
                <a:cubicBezTo>
                  <a:pt x="1138153" y="1593474"/>
                  <a:pt x="1130439" y="1578153"/>
                  <a:pt x="1091432" y="1571003"/>
                </a:cubicBezTo>
                <a:cubicBezTo>
                  <a:pt x="1007000" y="1580980"/>
                  <a:pt x="1001377" y="1557850"/>
                  <a:pt x="940355" y="1560638"/>
                </a:cubicBezTo>
                <a:cubicBezTo>
                  <a:pt x="891367" y="1572083"/>
                  <a:pt x="924846" y="1558773"/>
                  <a:pt x="868264" y="1566392"/>
                </a:cubicBezTo>
                <a:cubicBezTo>
                  <a:pt x="848640" y="1547574"/>
                  <a:pt x="814997" y="1568391"/>
                  <a:pt x="792765" y="1563102"/>
                </a:cubicBezTo>
                <a:cubicBezTo>
                  <a:pt x="758082" y="1585102"/>
                  <a:pt x="689950" y="1563038"/>
                  <a:pt x="653153" y="1563516"/>
                </a:cubicBezTo>
                <a:cubicBezTo>
                  <a:pt x="591300" y="1567692"/>
                  <a:pt x="576686" y="1582565"/>
                  <a:pt x="541933" y="1561051"/>
                </a:cubicBezTo>
                <a:cubicBezTo>
                  <a:pt x="537775" y="1570056"/>
                  <a:pt x="508236" y="1570304"/>
                  <a:pt x="472797" y="1568904"/>
                </a:cubicBezTo>
                <a:cubicBezTo>
                  <a:pt x="458898" y="1573560"/>
                  <a:pt x="425270" y="1567476"/>
                  <a:pt x="396059" y="1560970"/>
                </a:cubicBezTo>
                <a:cubicBezTo>
                  <a:pt x="431016" y="1548467"/>
                  <a:pt x="332180" y="1575204"/>
                  <a:pt x="336819" y="1560892"/>
                </a:cubicBezTo>
                <a:cubicBezTo>
                  <a:pt x="292157" y="1552383"/>
                  <a:pt x="263346" y="1557575"/>
                  <a:pt x="267163" y="1531913"/>
                </a:cubicBezTo>
                <a:cubicBezTo>
                  <a:pt x="253228" y="1516946"/>
                  <a:pt x="198100" y="1540864"/>
                  <a:pt x="196644" y="1524565"/>
                </a:cubicBezTo>
                <a:cubicBezTo>
                  <a:pt x="172602" y="1535342"/>
                  <a:pt x="127394" y="1518578"/>
                  <a:pt x="86819" y="1519517"/>
                </a:cubicBezTo>
                <a:cubicBezTo>
                  <a:pt x="78537" y="1512257"/>
                  <a:pt x="69224" y="1512723"/>
                  <a:pt x="53369" y="1516853"/>
                </a:cubicBezTo>
                <a:cubicBezTo>
                  <a:pt x="37131" y="1517503"/>
                  <a:pt x="19976" y="1516838"/>
                  <a:pt x="2359" y="1515247"/>
                </a:cubicBezTo>
                <a:lnTo>
                  <a:pt x="0" y="1514932"/>
                </a:lnTo>
                <a:lnTo>
                  <a:pt x="0" y="0"/>
                </a:lnTo>
                <a:close/>
              </a:path>
            </a:pathLst>
          </a:custGeom>
          <a:ln>
            <a:noFill/>
          </a:ln>
          <a:effectLst>
            <a:outerShdw blurRad="63500" dist="12700" dir="2700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Shape 24">
            <a:extLst>
              <a:ext uri="{FF2B5EF4-FFF2-40B4-BE49-F238E27FC236}">
                <a16:creationId xmlns:a16="http://schemas.microsoft.com/office/drawing/2014/main" id="{DB8C0BEF-1AD9-4002-9C03-EBFDBBE574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9302" y="356912"/>
            <a:ext cx="5435221" cy="1313212"/>
          </a:xfrm>
          <a:custGeom>
            <a:avLst/>
            <a:gdLst>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577675 w 9662615"/>
              <a:gd name="connsiteY20" fmla="*/ 1370461 h 1583140"/>
              <a:gd name="connsiteX21" fmla="*/ 7466069 w 9662615"/>
              <a:gd name="connsiteY21" fmla="*/ 1377654 h 1583140"/>
              <a:gd name="connsiteX22" fmla="*/ 7435155 w 9662615"/>
              <a:gd name="connsiteY22" fmla="*/ 1397159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5995105 w 9662615"/>
              <a:gd name="connsiteY36" fmla="*/ 1435236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155638 w 9662615"/>
              <a:gd name="connsiteY47" fmla="*/ 1521938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652930 w 9662615"/>
              <a:gd name="connsiteY68" fmla="*/ 1539961 h 1583140"/>
              <a:gd name="connsiteX69" fmla="*/ 4422155 w 9662615"/>
              <a:gd name="connsiteY69" fmla="*/ 1542059 h 1583140"/>
              <a:gd name="connsiteX70" fmla="*/ 4221826 w 9662615"/>
              <a:gd name="connsiteY70" fmla="*/ 1508923 h 1583140"/>
              <a:gd name="connsiteX71" fmla="*/ 4096601 w 9662615"/>
              <a:gd name="connsiteY71" fmla="*/ 1510961 h 1583140"/>
              <a:gd name="connsiteX72" fmla="*/ 4055448 w 9662615"/>
              <a:gd name="connsiteY72" fmla="*/ 1528913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505921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577675 w 9662615"/>
              <a:gd name="connsiteY20" fmla="*/ 1370461 h 1583140"/>
              <a:gd name="connsiteX21" fmla="*/ 7466069 w 9662615"/>
              <a:gd name="connsiteY21" fmla="*/ 1377654 h 1583140"/>
              <a:gd name="connsiteX22" fmla="*/ 7435155 w 9662615"/>
              <a:gd name="connsiteY22" fmla="*/ 1397159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5995105 w 9662615"/>
              <a:gd name="connsiteY36" fmla="*/ 1435236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155638 w 9662615"/>
              <a:gd name="connsiteY47" fmla="*/ 1521938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652930 w 9662615"/>
              <a:gd name="connsiteY68" fmla="*/ 1539961 h 1583140"/>
              <a:gd name="connsiteX69" fmla="*/ 4422155 w 9662615"/>
              <a:gd name="connsiteY69" fmla="*/ 1542059 h 1583140"/>
              <a:gd name="connsiteX70" fmla="*/ 4221826 w 9662615"/>
              <a:gd name="connsiteY70" fmla="*/ 1508923 h 1583140"/>
              <a:gd name="connsiteX71" fmla="*/ 4096601 w 9662615"/>
              <a:gd name="connsiteY71" fmla="*/ 1510961 h 1583140"/>
              <a:gd name="connsiteX72" fmla="*/ 3986537 w 9662615"/>
              <a:gd name="connsiteY72" fmla="*/ 1523612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505921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577675 w 9662615"/>
              <a:gd name="connsiteY20" fmla="*/ 1370461 h 1583140"/>
              <a:gd name="connsiteX21" fmla="*/ 7466069 w 9662615"/>
              <a:gd name="connsiteY21" fmla="*/ 1377654 h 1583140"/>
              <a:gd name="connsiteX22" fmla="*/ 7435155 w 9662615"/>
              <a:gd name="connsiteY22" fmla="*/ 1397159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5995105 w 9662615"/>
              <a:gd name="connsiteY36" fmla="*/ 1435236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155638 w 9662615"/>
              <a:gd name="connsiteY47" fmla="*/ 1521938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652930 w 9662615"/>
              <a:gd name="connsiteY68" fmla="*/ 1539961 h 1583140"/>
              <a:gd name="connsiteX69" fmla="*/ 4422155 w 9662615"/>
              <a:gd name="connsiteY69" fmla="*/ 1542059 h 1583140"/>
              <a:gd name="connsiteX70" fmla="*/ 4221826 w 9662615"/>
              <a:gd name="connsiteY70" fmla="*/ 1508923 h 1583140"/>
              <a:gd name="connsiteX71" fmla="*/ 4096601 w 9662615"/>
              <a:gd name="connsiteY71" fmla="*/ 1510961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505921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577675 w 9662615"/>
              <a:gd name="connsiteY20" fmla="*/ 1370461 h 1583140"/>
              <a:gd name="connsiteX21" fmla="*/ 7466069 w 9662615"/>
              <a:gd name="connsiteY21" fmla="*/ 1377654 h 1583140"/>
              <a:gd name="connsiteX22" fmla="*/ 7435155 w 9662615"/>
              <a:gd name="connsiteY22" fmla="*/ 1397159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5995105 w 9662615"/>
              <a:gd name="connsiteY36" fmla="*/ 1435236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155638 w 9662615"/>
              <a:gd name="connsiteY47" fmla="*/ 1521938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652930 w 9662615"/>
              <a:gd name="connsiteY68" fmla="*/ 1539961 h 1583140"/>
              <a:gd name="connsiteX69" fmla="*/ 4422155 w 9662615"/>
              <a:gd name="connsiteY69" fmla="*/ 1542059 h 1583140"/>
              <a:gd name="connsiteX70" fmla="*/ 4221826 w 9662615"/>
              <a:gd name="connsiteY70" fmla="*/ 1508923 h 1583140"/>
              <a:gd name="connsiteX71" fmla="*/ 4096601 w 9662615"/>
              <a:gd name="connsiteY71" fmla="*/ 1510961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505921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577675 w 9662615"/>
              <a:gd name="connsiteY20" fmla="*/ 1370461 h 1583140"/>
              <a:gd name="connsiteX21" fmla="*/ 7466069 w 9662615"/>
              <a:gd name="connsiteY21" fmla="*/ 1377654 h 1583140"/>
              <a:gd name="connsiteX22" fmla="*/ 7435155 w 9662615"/>
              <a:gd name="connsiteY22" fmla="*/ 1397159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5995105 w 9662615"/>
              <a:gd name="connsiteY36" fmla="*/ 1435236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155638 w 9662615"/>
              <a:gd name="connsiteY47" fmla="*/ 1521938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652930 w 9662615"/>
              <a:gd name="connsiteY68" fmla="*/ 1539961 h 1583140"/>
              <a:gd name="connsiteX69" fmla="*/ 4422155 w 9662615"/>
              <a:gd name="connsiteY69" fmla="*/ 1542059 h 1583140"/>
              <a:gd name="connsiteX70" fmla="*/ 4221826 w 9662615"/>
              <a:gd name="connsiteY70" fmla="*/ 1508923 h 1583140"/>
              <a:gd name="connsiteX71" fmla="*/ 4096601 w 9662615"/>
              <a:gd name="connsiteY71" fmla="*/ 1510961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505921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577675 w 9662615"/>
              <a:gd name="connsiteY20" fmla="*/ 1370461 h 1583140"/>
              <a:gd name="connsiteX21" fmla="*/ 7466069 w 9662615"/>
              <a:gd name="connsiteY21" fmla="*/ 1377654 h 1583140"/>
              <a:gd name="connsiteX22" fmla="*/ 7435155 w 9662615"/>
              <a:gd name="connsiteY22" fmla="*/ 1397159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5995105 w 9662615"/>
              <a:gd name="connsiteY36" fmla="*/ 1435236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155638 w 9662615"/>
              <a:gd name="connsiteY47" fmla="*/ 1521938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10961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505921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577675 w 9662615"/>
              <a:gd name="connsiteY20" fmla="*/ 1370461 h 1583140"/>
              <a:gd name="connsiteX21" fmla="*/ 7466069 w 9662615"/>
              <a:gd name="connsiteY21" fmla="*/ 1377654 h 1583140"/>
              <a:gd name="connsiteX22" fmla="*/ 7435155 w 9662615"/>
              <a:gd name="connsiteY22" fmla="*/ 1397159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5995105 w 9662615"/>
              <a:gd name="connsiteY36" fmla="*/ 1435236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10961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505921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577675 w 9662615"/>
              <a:gd name="connsiteY20" fmla="*/ 1370461 h 1583140"/>
              <a:gd name="connsiteX21" fmla="*/ 7466069 w 9662615"/>
              <a:gd name="connsiteY21" fmla="*/ 1377654 h 1583140"/>
              <a:gd name="connsiteX22" fmla="*/ 7435155 w 9662615"/>
              <a:gd name="connsiteY22" fmla="*/ 1397159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10961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505921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577675 w 9662615"/>
              <a:gd name="connsiteY20" fmla="*/ 1370461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10961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505921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10961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505921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10961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601337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21563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601337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21563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601337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21563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601337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21563 h 1583140"/>
              <a:gd name="connsiteX72" fmla="*/ 3970635 w 9662615"/>
              <a:gd name="connsiteY72" fmla="*/ 1544815 h 1583140"/>
              <a:gd name="connsiteX73" fmla="*/ 3833906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601337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21563 h 1583140"/>
              <a:gd name="connsiteX72" fmla="*/ 3970635 w 9662615"/>
              <a:gd name="connsiteY72" fmla="*/ 1544815 h 1583140"/>
              <a:gd name="connsiteX73" fmla="*/ 3833906 w 9662615"/>
              <a:gd name="connsiteY73" fmla="*/ 1516637 h 1583140"/>
              <a:gd name="connsiteX74" fmla="*/ 3696258 w 9662615"/>
              <a:gd name="connsiteY74" fmla="*/ 1537563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601337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21563 h 1583140"/>
              <a:gd name="connsiteX72" fmla="*/ 3970635 w 9662615"/>
              <a:gd name="connsiteY72" fmla="*/ 1544815 h 1583140"/>
              <a:gd name="connsiteX73" fmla="*/ 3833906 w 9662615"/>
              <a:gd name="connsiteY73" fmla="*/ 1516637 h 1583140"/>
              <a:gd name="connsiteX74" fmla="*/ 3696258 w 9662615"/>
              <a:gd name="connsiteY74" fmla="*/ 1537563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30805 w 9662615"/>
              <a:gd name="connsiteY81" fmla="*/ 1542521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601337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21563 h 1583140"/>
              <a:gd name="connsiteX72" fmla="*/ 3970635 w 9662615"/>
              <a:gd name="connsiteY72" fmla="*/ 1544815 h 1583140"/>
              <a:gd name="connsiteX73" fmla="*/ 3833906 w 9662615"/>
              <a:gd name="connsiteY73" fmla="*/ 1516637 h 1583140"/>
              <a:gd name="connsiteX74" fmla="*/ 3696258 w 9662615"/>
              <a:gd name="connsiteY74" fmla="*/ 1537563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30805 w 9662615"/>
              <a:gd name="connsiteY81" fmla="*/ 1542521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91676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601337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21563 h 1583140"/>
              <a:gd name="connsiteX72" fmla="*/ 3970635 w 9662615"/>
              <a:gd name="connsiteY72" fmla="*/ 1544815 h 1583140"/>
              <a:gd name="connsiteX73" fmla="*/ 3833906 w 9662615"/>
              <a:gd name="connsiteY73" fmla="*/ 1516637 h 1583140"/>
              <a:gd name="connsiteX74" fmla="*/ 3696258 w 9662615"/>
              <a:gd name="connsiteY74" fmla="*/ 1537563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30805 w 9662615"/>
              <a:gd name="connsiteY81" fmla="*/ 1542521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91676 w 9662615"/>
              <a:gd name="connsiteY91" fmla="*/ 1500859 h 1583140"/>
              <a:gd name="connsiteX92" fmla="*/ 2378036 w 9662615"/>
              <a:gd name="connsiteY92" fmla="*/ 1520645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601337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7534"/>
              <a:gd name="connsiteX1" fmla="*/ 9662615 w 9662615"/>
              <a:gd name="connsiteY1" fmla="*/ 0 h 1587534"/>
              <a:gd name="connsiteX2" fmla="*/ 9662615 w 9662615"/>
              <a:gd name="connsiteY2" fmla="*/ 1280346 h 1587534"/>
              <a:gd name="connsiteX3" fmla="*/ 9658420 w 9662615"/>
              <a:gd name="connsiteY3" fmla="*/ 1280106 h 1587534"/>
              <a:gd name="connsiteX4" fmla="*/ 9469546 w 9662615"/>
              <a:gd name="connsiteY4" fmla="*/ 1289837 h 1587534"/>
              <a:gd name="connsiteX5" fmla="*/ 9385895 w 9662615"/>
              <a:gd name="connsiteY5" fmla="*/ 1269203 h 1587534"/>
              <a:gd name="connsiteX6" fmla="*/ 9144767 w 9662615"/>
              <a:gd name="connsiteY6" fmla="*/ 1264120 h 1587534"/>
              <a:gd name="connsiteX7" fmla="*/ 8837252 w 9662615"/>
              <a:gd name="connsiteY7" fmla="*/ 1350515 h 1587534"/>
              <a:gd name="connsiteX8" fmla="*/ 8705466 w 9662615"/>
              <a:gd name="connsiteY8" fmla="*/ 1342419 h 1587534"/>
              <a:gd name="connsiteX9" fmla="*/ 8652221 w 9662615"/>
              <a:gd name="connsiteY9" fmla="*/ 1326906 h 1587534"/>
              <a:gd name="connsiteX10" fmla="*/ 8632312 w 9662615"/>
              <a:gd name="connsiteY10" fmla="*/ 1326025 h 1587534"/>
              <a:gd name="connsiteX11" fmla="*/ 8591582 w 9662615"/>
              <a:gd name="connsiteY11" fmla="*/ 1341666 h 1587534"/>
              <a:gd name="connsiteX12" fmla="*/ 8537336 w 9662615"/>
              <a:gd name="connsiteY12" fmla="*/ 1341684 h 1587534"/>
              <a:gd name="connsiteX13" fmla="*/ 8472508 w 9662615"/>
              <a:gd name="connsiteY13" fmla="*/ 1363109 h 1587534"/>
              <a:gd name="connsiteX14" fmla="*/ 8258477 w 9662615"/>
              <a:gd name="connsiteY14" fmla="*/ 1370666 h 1587534"/>
              <a:gd name="connsiteX15" fmla="*/ 8197961 w 9662615"/>
              <a:gd name="connsiteY15" fmla="*/ 1392804 h 1587534"/>
              <a:gd name="connsiteX16" fmla="*/ 8171196 w 9662615"/>
              <a:gd name="connsiteY16" fmla="*/ 1397216 h 1587534"/>
              <a:gd name="connsiteX17" fmla="*/ 8127667 w 9662615"/>
              <a:gd name="connsiteY17" fmla="*/ 1418254 h 1587534"/>
              <a:gd name="connsiteX18" fmla="*/ 7974579 w 9662615"/>
              <a:gd name="connsiteY18" fmla="*/ 1383439 h 1587534"/>
              <a:gd name="connsiteX19" fmla="*/ 7768351 w 9662615"/>
              <a:gd name="connsiteY19" fmla="*/ 1395051 h 1587534"/>
              <a:gd name="connsiteX20" fmla="*/ 7635985 w 9662615"/>
              <a:gd name="connsiteY20" fmla="*/ 1386363 h 1587534"/>
              <a:gd name="connsiteX21" fmla="*/ 7466069 w 9662615"/>
              <a:gd name="connsiteY21" fmla="*/ 1377654 h 1587534"/>
              <a:gd name="connsiteX22" fmla="*/ 7355642 w 9662615"/>
              <a:gd name="connsiteY22" fmla="*/ 1407761 h 1587534"/>
              <a:gd name="connsiteX23" fmla="*/ 7151610 w 9662615"/>
              <a:gd name="connsiteY23" fmla="*/ 1397856 h 1587534"/>
              <a:gd name="connsiteX24" fmla="*/ 7082147 w 9662615"/>
              <a:gd name="connsiteY24" fmla="*/ 1406113 h 1587534"/>
              <a:gd name="connsiteX25" fmla="*/ 7014958 w 9662615"/>
              <a:gd name="connsiteY25" fmla="*/ 1396883 h 1587534"/>
              <a:gd name="connsiteX26" fmla="*/ 6907567 w 9662615"/>
              <a:gd name="connsiteY26" fmla="*/ 1419149 h 1587534"/>
              <a:gd name="connsiteX27" fmla="*/ 6748428 w 9662615"/>
              <a:gd name="connsiteY27" fmla="*/ 1420308 h 1587534"/>
              <a:gd name="connsiteX28" fmla="*/ 6654257 w 9662615"/>
              <a:gd name="connsiteY28" fmla="*/ 1424143 h 1587534"/>
              <a:gd name="connsiteX29" fmla="*/ 6620123 w 9662615"/>
              <a:gd name="connsiteY29" fmla="*/ 1430535 h 1587534"/>
              <a:gd name="connsiteX30" fmla="*/ 6571355 w 9662615"/>
              <a:gd name="connsiteY30" fmla="*/ 1436144 h 1587534"/>
              <a:gd name="connsiteX31" fmla="*/ 6486557 w 9662615"/>
              <a:gd name="connsiteY31" fmla="*/ 1449861 h 1587534"/>
              <a:gd name="connsiteX32" fmla="*/ 6370419 w 9662615"/>
              <a:gd name="connsiteY32" fmla="*/ 1461649 h 1587534"/>
              <a:gd name="connsiteX33" fmla="*/ 6278839 w 9662615"/>
              <a:gd name="connsiteY33" fmla="*/ 1449160 h 1587534"/>
              <a:gd name="connsiteX34" fmla="*/ 6272455 w 9662615"/>
              <a:gd name="connsiteY34" fmla="*/ 1453191 h 1587534"/>
              <a:gd name="connsiteX35" fmla="*/ 6212659 w 9662615"/>
              <a:gd name="connsiteY35" fmla="*/ 1454850 h 1587534"/>
              <a:gd name="connsiteX36" fmla="*/ 6069317 w 9662615"/>
              <a:gd name="connsiteY36" fmla="*/ 1445838 h 1587534"/>
              <a:gd name="connsiteX37" fmla="*/ 5878477 w 9662615"/>
              <a:gd name="connsiteY37" fmla="*/ 1439180 h 1587534"/>
              <a:gd name="connsiteX38" fmla="*/ 5838387 w 9662615"/>
              <a:gd name="connsiteY38" fmla="*/ 1444679 h 1587534"/>
              <a:gd name="connsiteX39" fmla="*/ 5771136 w 9662615"/>
              <a:gd name="connsiteY39" fmla="*/ 1453639 h 1587534"/>
              <a:gd name="connsiteX40" fmla="*/ 5724081 w 9662615"/>
              <a:gd name="connsiteY40" fmla="*/ 1470431 h 1587534"/>
              <a:gd name="connsiteX41" fmla="*/ 5666577 w 9662615"/>
              <a:gd name="connsiteY41" fmla="*/ 1473921 h 1587534"/>
              <a:gd name="connsiteX42" fmla="*/ 5649068 w 9662615"/>
              <a:gd name="connsiteY42" fmla="*/ 1461676 h 1587534"/>
              <a:gd name="connsiteX43" fmla="*/ 5588902 w 9662615"/>
              <a:gd name="connsiteY43" fmla="*/ 1469647 h 1587534"/>
              <a:gd name="connsiteX44" fmla="*/ 5498090 w 9662615"/>
              <a:gd name="connsiteY44" fmla="*/ 1483173 h 1587534"/>
              <a:gd name="connsiteX45" fmla="*/ 5444641 w 9662615"/>
              <a:gd name="connsiteY45" fmla="*/ 1487602 h 1587534"/>
              <a:gd name="connsiteX46" fmla="*/ 5299812 w 9662615"/>
              <a:gd name="connsiteY46" fmla="*/ 1503362 h 1587534"/>
              <a:gd name="connsiteX47" fmla="*/ 5213947 w 9662615"/>
              <a:gd name="connsiteY47" fmla="*/ 1516637 h 1587534"/>
              <a:gd name="connsiteX48" fmla="*/ 5090342 w 9662615"/>
              <a:gd name="connsiteY48" fmla="*/ 1546680 h 1587534"/>
              <a:gd name="connsiteX49" fmla="*/ 5082104 w 9662615"/>
              <a:gd name="connsiteY49" fmla="*/ 1547781 h 1587534"/>
              <a:gd name="connsiteX50" fmla="*/ 5059484 w 9662615"/>
              <a:gd name="connsiteY50" fmla="*/ 1546802 h 1587534"/>
              <a:gd name="connsiteX51" fmla="*/ 5050958 w 9662615"/>
              <a:gd name="connsiteY51" fmla="*/ 1545776 h 1587534"/>
              <a:gd name="connsiteX52" fmla="*/ 5038524 w 9662615"/>
              <a:gd name="connsiteY52" fmla="*/ 1545675 h 1587534"/>
              <a:gd name="connsiteX53" fmla="*/ 5038223 w 9662615"/>
              <a:gd name="connsiteY53" fmla="*/ 1545881 h 1587534"/>
              <a:gd name="connsiteX54" fmla="*/ 5026564 w 9662615"/>
              <a:gd name="connsiteY54" fmla="*/ 1545376 h 1587534"/>
              <a:gd name="connsiteX55" fmla="*/ 4969433 w 9662615"/>
              <a:gd name="connsiteY55" fmla="*/ 1540263 h 1587534"/>
              <a:gd name="connsiteX56" fmla="*/ 4894799 w 9662615"/>
              <a:gd name="connsiteY56" fmla="*/ 1559476 h 1587534"/>
              <a:gd name="connsiteX57" fmla="*/ 4863775 w 9662615"/>
              <a:gd name="connsiteY57" fmla="*/ 1562633 h 1587534"/>
              <a:gd name="connsiteX58" fmla="*/ 4847242 w 9662615"/>
              <a:gd name="connsiteY58" fmla="*/ 1565435 h 1587534"/>
              <a:gd name="connsiteX59" fmla="*/ 4830335 w 9662615"/>
              <a:gd name="connsiteY59" fmla="*/ 1587534 h 1587534"/>
              <a:gd name="connsiteX60" fmla="*/ 4791466 w 9662615"/>
              <a:gd name="connsiteY60" fmla="*/ 1561324 h 1587534"/>
              <a:gd name="connsiteX61" fmla="*/ 4784247 w 9662615"/>
              <a:gd name="connsiteY61" fmla="*/ 1562342 h 1587534"/>
              <a:gd name="connsiteX62" fmla="*/ 4748477 w 9662615"/>
              <a:gd name="connsiteY62" fmla="*/ 1556925 h 1587534"/>
              <a:gd name="connsiteX63" fmla="*/ 4730033 w 9662615"/>
              <a:gd name="connsiteY63" fmla="*/ 1555274 h 1587534"/>
              <a:gd name="connsiteX64" fmla="*/ 4724747 w 9662615"/>
              <a:gd name="connsiteY64" fmla="*/ 1552439 h 1587534"/>
              <a:gd name="connsiteX65" fmla="*/ 4697562 w 9662615"/>
              <a:gd name="connsiteY65" fmla="*/ 1551206 h 1587534"/>
              <a:gd name="connsiteX66" fmla="*/ 4694469 w 9662615"/>
              <a:gd name="connsiteY66" fmla="*/ 1551958 h 1587534"/>
              <a:gd name="connsiteX67" fmla="*/ 4671940 w 9662615"/>
              <a:gd name="connsiteY67" fmla="*/ 1547617 h 1587534"/>
              <a:gd name="connsiteX68" fmla="*/ 4589320 w 9662615"/>
              <a:gd name="connsiteY68" fmla="*/ 1534660 h 1587534"/>
              <a:gd name="connsiteX69" fmla="*/ 4422155 w 9662615"/>
              <a:gd name="connsiteY69" fmla="*/ 1542059 h 1587534"/>
              <a:gd name="connsiteX70" fmla="*/ 4221826 w 9662615"/>
              <a:gd name="connsiteY70" fmla="*/ 1508923 h 1587534"/>
              <a:gd name="connsiteX71" fmla="*/ 4096601 w 9662615"/>
              <a:gd name="connsiteY71" fmla="*/ 1521563 h 1587534"/>
              <a:gd name="connsiteX72" fmla="*/ 3970635 w 9662615"/>
              <a:gd name="connsiteY72" fmla="*/ 1544815 h 1587534"/>
              <a:gd name="connsiteX73" fmla="*/ 3833906 w 9662615"/>
              <a:gd name="connsiteY73" fmla="*/ 1516637 h 1587534"/>
              <a:gd name="connsiteX74" fmla="*/ 3696258 w 9662615"/>
              <a:gd name="connsiteY74" fmla="*/ 1537563 h 1587534"/>
              <a:gd name="connsiteX75" fmla="*/ 3594070 w 9662615"/>
              <a:gd name="connsiteY75" fmla="*/ 1509422 h 1587534"/>
              <a:gd name="connsiteX76" fmla="*/ 3565233 w 9662615"/>
              <a:gd name="connsiteY76" fmla="*/ 1515122 h 1587534"/>
              <a:gd name="connsiteX77" fmla="*/ 3560267 w 9662615"/>
              <a:gd name="connsiteY77" fmla="*/ 1516288 h 1587534"/>
              <a:gd name="connsiteX78" fmla="*/ 3540258 w 9662615"/>
              <a:gd name="connsiteY78" fmla="*/ 1516976 h 1587534"/>
              <a:gd name="connsiteX79" fmla="*/ 3534780 w 9662615"/>
              <a:gd name="connsiteY79" fmla="*/ 1522141 h 1587534"/>
              <a:gd name="connsiteX80" fmla="*/ 3504783 w 9662615"/>
              <a:gd name="connsiteY80" fmla="*/ 1526739 h 1587534"/>
              <a:gd name="connsiteX81" fmla="*/ 3430805 w 9662615"/>
              <a:gd name="connsiteY81" fmla="*/ 1542521 h 1587534"/>
              <a:gd name="connsiteX82" fmla="*/ 3292707 w 9662615"/>
              <a:gd name="connsiteY82" fmla="*/ 1520490 h 1587534"/>
              <a:gd name="connsiteX83" fmla="*/ 3187872 w 9662615"/>
              <a:gd name="connsiteY83" fmla="*/ 1519991 h 1587534"/>
              <a:gd name="connsiteX84" fmla="*/ 3148026 w 9662615"/>
              <a:gd name="connsiteY84" fmla="*/ 1524777 h 1587534"/>
              <a:gd name="connsiteX85" fmla="*/ 3092394 w 9662615"/>
              <a:gd name="connsiteY85" fmla="*/ 1528115 h 1587534"/>
              <a:gd name="connsiteX86" fmla="*/ 2994200 w 9662615"/>
              <a:gd name="connsiteY86" fmla="*/ 1537857 h 1587534"/>
              <a:gd name="connsiteX87" fmla="*/ 2862301 w 9662615"/>
              <a:gd name="connsiteY87" fmla="*/ 1544250 h 1587534"/>
              <a:gd name="connsiteX88" fmla="*/ 2766335 w 9662615"/>
              <a:gd name="connsiteY88" fmla="*/ 1527662 h 1587534"/>
              <a:gd name="connsiteX89" fmla="*/ 2757836 w 9662615"/>
              <a:gd name="connsiteY89" fmla="*/ 1531371 h 1587534"/>
              <a:gd name="connsiteX90" fmla="*/ 2691555 w 9662615"/>
              <a:gd name="connsiteY90" fmla="*/ 1530283 h 1587534"/>
              <a:gd name="connsiteX91" fmla="*/ 2491676 w 9662615"/>
              <a:gd name="connsiteY91" fmla="*/ 1500859 h 1587534"/>
              <a:gd name="connsiteX92" fmla="*/ 2378036 w 9662615"/>
              <a:gd name="connsiteY92" fmla="*/ 1520645 h 1587534"/>
              <a:gd name="connsiteX93" fmla="*/ 2284269 w 9662615"/>
              <a:gd name="connsiteY93" fmla="*/ 1503068 h 1587534"/>
              <a:gd name="connsiteX94" fmla="*/ 2207104 w 9662615"/>
              <a:gd name="connsiteY94" fmla="*/ 1508888 h 1587534"/>
              <a:gd name="connsiteX95" fmla="*/ 2149226 w 9662615"/>
              <a:gd name="connsiteY95" fmla="*/ 1523409 h 1587534"/>
              <a:gd name="connsiteX96" fmla="*/ 2084783 w 9662615"/>
              <a:gd name="connsiteY96" fmla="*/ 1524245 h 1587534"/>
              <a:gd name="connsiteX97" fmla="*/ 2070075 w 9662615"/>
              <a:gd name="connsiteY97" fmla="*/ 1511285 h 1587534"/>
              <a:gd name="connsiteX98" fmla="*/ 2001057 w 9662615"/>
              <a:gd name="connsiteY98" fmla="*/ 1516449 h 1587534"/>
              <a:gd name="connsiteX99" fmla="*/ 1896330 w 9662615"/>
              <a:gd name="connsiteY99" fmla="*/ 1525725 h 1587534"/>
              <a:gd name="connsiteX100" fmla="*/ 1835994 w 9662615"/>
              <a:gd name="connsiteY100" fmla="*/ 1527678 h 1587534"/>
              <a:gd name="connsiteX101" fmla="*/ 1671119 w 9662615"/>
              <a:gd name="connsiteY101" fmla="*/ 1536701 h 1587534"/>
              <a:gd name="connsiteX102" fmla="*/ 1601337 w 9662615"/>
              <a:gd name="connsiteY102" fmla="*/ 1548552 h 1587534"/>
              <a:gd name="connsiteX103" fmla="*/ 1407755 w 9662615"/>
              <a:gd name="connsiteY103" fmla="*/ 1571444 h 1587534"/>
              <a:gd name="connsiteX104" fmla="*/ 1271994 w 9662615"/>
              <a:gd name="connsiteY104" fmla="*/ 1579471 h 1587534"/>
              <a:gd name="connsiteX105" fmla="*/ 1249226 w 9662615"/>
              <a:gd name="connsiteY105" fmla="*/ 1583140 h 1587534"/>
              <a:gd name="connsiteX106" fmla="*/ 1217719 w 9662615"/>
              <a:gd name="connsiteY106" fmla="*/ 1580863 h 1587534"/>
              <a:gd name="connsiteX107" fmla="*/ 1091432 w 9662615"/>
              <a:gd name="connsiteY107" fmla="*/ 1571003 h 1587534"/>
              <a:gd name="connsiteX108" fmla="*/ 992039 w 9662615"/>
              <a:gd name="connsiteY108" fmla="*/ 1556662 h 1587534"/>
              <a:gd name="connsiteX109" fmla="*/ 868264 w 9662615"/>
              <a:gd name="connsiteY109" fmla="*/ 1566392 h 1587534"/>
              <a:gd name="connsiteX110" fmla="*/ 792765 w 9662615"/>
              <a:gd name="connsiteY110" fmla="*/ 1563102 h 1587534"/>
              <a:gd name="connsiteX111" fmla="*/ 669055 w 9662615"/>
              <a:gd name="connsiteY111" fmla="*/ 1543638 h 1587534"/>
              <a:gd name="connsiteX112" fmla="*/ 506152 w 9662615"/>
              <a:gd name="connsiteY112" fmla="*/ 1549124 h 1587534"/>
              <a:gd name="connsiteX113" fmla="*/ 472797 w 9662615"/>
              <a:gd name="connsiteY113" fmla="*/ 1568904 h 1587534"/>
              <a:gd name="connsiteX114" fmla="*/ 427864 w 9662615"/>
              <a:gd name="connsiteY114" fmla="*/ 1580848 h 1587534"/>
              <a:gd name="connsiteX115" fmla="*/ 408381 w 9662615"/>
              <a:gd name="connsiteY115" fmla="*/ 1552940 h 1587534"/>
              <a:gd name="connsiteX116" fmla="*/ 267163 w 9662615"/>
              <a:gd name="connsiteY116" fmla="*/ 1531913 h 1587534"/>
              <a:gd name="connsiteX117" fmla="*/ 196644 w 9662615"/>
              <a:gd name="connsiteY117" fmla="*/ 1524565 h 1587534"/>
              <a:gd name="connsiteX118" fmla="*/ 86819 w 9662615"/>
              <a:gd name="connsiteY118" fmla="*/ 1519517 h 1587534"/>
              <a:gd name="connsiteX119" fmla="*/ 53369 w 9662615"/>
              <a:gd name="connsiteY119" fmla="*/ 1516853 h 1587534"/>
              <a:gd name="connsiteX120" fmla="*/ 2359 w 9662615"/>
              <a:gd name="connsiteY120" fmla="*/ 1515247 h 1587534"/>
              <a:gd name="connsiteX121" fmla="*/ 0 w 9662615"/>
              <a:gd name="connsiteY121" fmla="*/ 1514932 h 1587534"/>
              <a:gd name="connsiteX122" fmla="*/ 0 w 9662615"/>
              <a:gd name="connsiteY122" fmla="*/ 0 h 1587534"/>
              <a:gd name="connsiteX0" fmla="*/ 0 w 9662615"/>
              <a:gd name="connsiteY0" fmla="*/ 0 h 1587534"/>
              <a:gd name="connsiteX1" fmla="*/ 9662615 w 9662615"/>
              <a:gd name="connsiteY1" fmla="*/ 0 h 1587534"/>
              <a:gd name="connsiteX2" fmla="*/ 9662615 w 9662615"/>
              <a:gd name="connsiteY2" fmla="*/ 1280346 h 1587534"/>
              <a:gd name="connsiteX3" fmla="*/ 9658420 w 9662615"/>
              <a:gd name="connsiteY3" fmla="*/ 1280106 h 1587534"/>
              <a:gd name="connsiteX4" fmla="*/ 9469546 w 9662615"/>
              <a:gd name="connsiteY4" fmla="*/ 1289837 h 1587534"/>
              <a:gd name="connsiteX5" fmla="*/ 9385895 w 9662615"/>
              <a:gd name="connsiteY5" fmla="*/ 1269203 h 1587534"/>
              <a:gd name="connsiteX6" fmla="*/ 9144767 w 9662615"/>
              <a:gd name="connsiteY6" fmla="*/ 1264120 h 1587534"/>
              <a:gd name="connsiteX7" fmla="*/ 8837252 w 9662615"/>
              <a:gd name="connsiteY7" fmla="*/ 1350515 h 1587534"/>
              <a:gd name="connsiteX8" fmla="*/ 8705466 w 9662615"/>
              <a:gd name="connsiteY8" fmla="*/ 1342419 h 1587534"/>
              <a:gd name="connsiteX9" fmla="*/ 8652221 w 9662615"/>
              <a:gd name="connsiteY9" fmla="*/ 1326906 h 1587534"/>
              <a:gd name="connsiteX10" fmla="*/ 8632312 w 9662615"/>
              <a:gd name="connsiteY10" fmla="*/ 1326025 h 1587534"/>
              <a:gd name="connsiteX11" fmla="*/ 8591582 w 9662615"/>
              <a:gd name="connsiteY11" fmla="*/ 1341666 h 1587534"/>
              <a:gd name="connsiteX12" fmla="*/ 8537336 w 9662615"/>
              <a:gd name="connsiteY12" fmla="*/ 1341684 h 1587534"/>
              <a:gd name="connsiteX13" fmla="*/ 8472508 w 9662615"/>
              <a:gd name="connsiteY13" fmla="*/ 1363109 h 1587534"/>
              <a:gd name="connsiteX14" fmla="*/ 8258477 w 9662615"/>
              <a:gd name="connsiteY14" fmla="*/ 1370666 h 1587534"/>
              <a:gd name="connsiteX15" fmla="*/ 8197961 w 9662615"/>
              <a:gd name="connsiteY15" fmla="*/ 1392804 h 1587534"/>
              <a:gd name="connsiteX16" fmla="*/ 8171196 w 9662615"/>
              <a:gd name="connsiteY16" fmla="*/ 1397216 h 1587534"/>
              <a:gd name="connsiteX17" fmla="*/ 8127667 w 9662615"/>
              <a:gd name="connsiteY17" fmla="*/ 1418254 h 1587534"/>
              <a:gd name="connsiteX18" fmla="*/ 7974579 w 9662615"/>
              <a:gd name="connsiteY18" fmla="*/ 1383439 h 1587534"/>
              <a:gd name="connsiteX19" fmla="*/ 7768351 w 9662615"/>
              <a:gd name="connsiteY19" fmla="*/ 1395051 h 1587534"/>
              <a:gd name="connsiteX20" fmla="*/ 7635985 w 9662615"/>
              <a:gd name="connsiteY20" fmla="*/ 1386363 h 1587534"/>
              <a:gd name="connsiteX21" fmla="*/ 7466069 w 9662615"/>
              <a:gd name="connsiteY21" fmla="*/ 1377654 h 1587534"/>
              <a:gd name="connsiteX22" fmla="*/ 7355642 w 9662615"/>
              <a:gd name="connsiteY22" fmla="*/ 1407761 h 1587534"/>
              <a:gd name="connsiteX23" fmla="*/ 7151610 w 9662615"/>
              <a:gd name="connsiteY23" fmla="*/ 1397856 h 1587534"/>
              <a:gd name="connsiteX24" fmla="*/ 7082147 w 9662615"/>
              <a:gd name="connsiteY24" fmla="*/ 1406113 h 1587534"/>
              <a:gd name="connsiteX25" fmla="*/ 7014958 w 9662615"/>
              <a:gd name="connsiteY25" fmla="*/ 1396883 h 1587534"/>
              <a:gd name="connsiteX26" fmla="*/ 6907567 w 9662615"/>
              <a:gd name="connsiteY26" fmla="*/ 1419149 h 1587534"/>
              <a:gd name="connsiteX27" fmla="*/ 6748428 w 9662615"/>
              <a:gd name="connsiteY27" fmla="*/ 1420308 h 1587534"/>
              <a:gd name="connsiteX28" fmla="*/ 6654257 w 9662615"/>
              <a:gd name="connsiteY28" fmla="*/ 1424143 h 1587534"/>
              <a:gd name="connsiteX29" fmla="*/ 6620123 w 9662615"/>
              <a:gd name="connsiteY29" fmla="*/ 1430535 h 1587534"/>
              <a:gd name="connsiteX30" fmla="*/ 6571355 w 9662615"/>
              <a:gd name="connsiteY30" fmla="*/ 1436144 h 1587534"/>
              <a:gd name="connsiteX31" fmla="*/ 6486557 w 9662615"/>
              <a:gd name="connsiteY31" fmla="*/ 1449861 h 1587534"/>
              <a:gd name="connsiteX32" fmla="*/ 6370419 w 9662615"/>
              <a:gd name="connsiteY32" fmla="*/ 1461649 h 1587534"/>
              <a:gd name="connsiteX33" fmla="*/ 6278839 w 9662615"/>
              <a:gd name="connsiteY33" fmla="*/ 1449160 h 1587534"/>
              <a:gd name="connsiteX34" fmla="*/ 6272455 w 9662615"/>
              <a:gd name="connsiteY34" fmla="*/ 1453191 h 1587534"/>
              <a:gd name="connsiteX35" fmla="*/ 6212659 w 9662615"/>
              <a:gd name="connsiteY35" fmla="*/ 1454850 h 1587534"/>
              <a:gd name="connsiteX36" fmla="*/ 6069317 w 9662615"/>
              <a:gd name="connsiteY36" fmla="*/ 1445838 h 1587534"/>
              <a:gd name="connsiteX37" fmla="*/ 5878477 w 9662615"/>
              <a:gd name="connsiteY37" fmla="*/ 1439180 h 1587534"/>
              <a:gd name="connsiteX38" fmla="*/ 5838387 w 9662615"/>
              <a:gd name="connsiteY38" fmla="*/ 1444679 h 1587534"/>
              <a:gd name="connsiteX39" fmla="*/ 5771136 w 9662615"/>
              <a:gd name="connsiteY39" fmla="*/ 1453639 h 1587534"/>
              <a:gd name="connsiteX40" fmla="*/ 5724081 w 9662615"/>
              <a:gd name="connsiteY40" fmla="*/ 1470431 h 1587534"/>
              <a:gd name="connsiteX41" fmla="*/ 5666577 w 9662615"/>
              <a:gd name="connsiteY41" fmla="*/ 1473921 h 1587534"/>
              <a:gd name="connsiteX42" fmla="*/ 5649068 w 9662615"/>
              <a:gd name="connsiteY42" fmla="*/ 1461676 h 1587534"/>
              <a:gd name="connsiteX43" fmla="*/ 5588902 w 9662615"/>
              <a:gd name="connsiteY43" fmla="*/ 1469647 h 1587534"/>
              <a:gd name="connsiteX44" fmla="*/ 5498090 w 9662615"/>
              <a:gd name="connsiteY44" fmla="*/ 1483173 h 1587534"/>
              <a:gd name="connsiteX45" fmla="*/ 5444641 w 9662615"/>
              <a:gd name="connsiteY45" fmla="*/ 1487602 h 1587534"/>
              <a:gd name="connsiteX46" fmla="*/ 5299812 w 9662615"/>
              <a:gd name="connsiteY46" fmla="*/ 1503362 h 1587534"/>
              <a:gd name="connsiteX47" fmla="*/ 5213947 w 9662615"/>
              <a:gd name="connsiteY47" fmla="*/ 1516637 h 1587534"/>
              <a:gd name="connsiteX48" fmla="*/ 5090342 w 9662615"/>
              <a:gd name="connsiteY48" fmla="*/ 1546680 h 1587534"/>
              <a:gd name="connsiteX49" fmla="*/ 5082104 w 9662615"/>
              <a:gd name="connsiteY49" fmla="*/ 1547781 h 1587534"/>
              <a:gd name="connsiteX50" fmla="*/ 5059484 w 9662615"/>
              <a:gd name="connsiteY50" fmla="*/ 1546802 h 1587534"/>
              <a:gd name="connsiteX51" fmla="*/ 5050958 w 9662615"/>
              <a:gd name="connsiteY51" fmla="*/ 1545776 h 1587534"/>
              <a:gd name="connsiteX52" fmla="*/ 5038524 w 9662615"/>
              <a:gd name="connsiteY52" fmla="*/ 1545675 h 1587534"/>
              <a:gd name="connsiteX53" fmla="*/ 5038223 w 9662615"/>
              <a:gd name="connsiteY53" fmla="*/ 1545881 h 1587534"/>
              <a:gd name="connsiteX54" fmla="*/ 5026564 w 9662615"/>
              <a:gd name="connsiteY54" fmla="*/ 1545376 h 1587534"/>
              <a:gd name="connsiteX55" fmla="*/ 4969433 w 9662615"/>
              <a:gd name="connsiteY55" fmla="*/ 1540263 h 1587534"/>
              <a:gd name="connsiteX56" fmla="*/ 4894799 w 9662615"/>
              <a:gd name="connsiteY56" fmla="*/ 1559476 h 1587534"/>
              <a:gd name="connsiteX57" fmla="*/ 4863775 w 9662615"/>
              <a:gd name="connsiteY57" fmla="*/ 1562633 h 1587534"/>
              <a:gd name="connsiteX58" fmla="*/ 4847242 w 9662615"/>
              <a:gd name="connsiteY58" fmla="*/ 1565435 h 1587534"/>
              <a:gd name="connsiteX59" fmla="*/ 4830335 w 9662615"/>
              <a:gd name="connsiteY59" fmla="*/ 1587534 h 1587534"/>
              <a:gd name="connsiteX60" fmla="*/ 4791466 w 9662615"/>
              <a:gd name="connsiteY60" fmla="*/ 1561324 h 1587534"/>
              <a:gd name="connsiteX61" fmla="*/ 4784247 w 9662615"/>
              <a:gd name="connsiteY61" fmla="*/ 1562342 h 1587534"/>
              <a:gd name="connsiteX62" fmla="*/ 4748477 w 9662615"/>
              <a:gd name="connsiteY62" fmla="*/ 1556925 h 1587534"/>
              <a:gd name="connsiteX63" fmla="*/ 4730033 w 9662615"/>
              <a:gd name="connsiteY63" fmla="*/ 1555274 h 1587534"/>
              <a:gd name="connsiteX64" fmla="*/ 4724747 w 9662615"/>
              <a:gd name="connsiteY64" fmla="*/ 1552439 h 1587534"/>
              <a:gd name="connsiteX65" fmla="*/ 4697562 w 9662615"/>
              <a:gd name="connsiteY65" fmla="*/ 1551206 h 1587534"/>
              <a:gd name="connsiteX66" fmla="*/ 4694469 w 9662615"/>
              <a:gd name="connsiteY66" fmla="*/ 1551958 h 1587534"/>
              <a:gd name="connsiteX67" fmla="*/ 4671940 w 9662615"/>
              <a:gd name="connsiteY67" fmla="*/ 1547617 h 1587534"/>
              <a:gd name="connsiteX68" fmla="*/ 4541612 w 9662615"/>
              <a:gd name="connsiteY68" fmla="*/ 1545262 h 1587534"/>
              <a:gd name="connsiteX69" fmla="*/ 4422155 w 9662615"/>
              <a:gd name="connsiteY69" fmla="*/ 1542059 h 1587534"/>
              <a:gd name="connsiteX70" fmla="*/ 4221826 w 9662615"/>
              <a:gd name="connsiteY70" fmla="*/ 1508923 h 1587534"/>
              <a:gd name="connsiteX71" fmla="*/ 4096601 w 9662615"/>
              <a:gd name="connsiteY71" fmla="*/ 1521563 h 1587534"/>
              <a:gd name="connsiteX72" fmla="*/ 3970635 w 9662615"/>
              <a:gd name="connsiteY72" fmla="*/ 1544815 h 1587534"/>
              <a:gd name="connsiteX73" fmla="*/ 3833906 w 9662615"/>
              <a:gd name="connsiteY73" fmla="*/ 1516637 h 1587534"/>
              <a:gd name="connsiteX74" fmla="*/ 3696258 w 9662615"/>
              <a:gd name="connsiteY74" fmla="*/ 1537563 h 1587534"/>
              <a:gd name="connsiteX75" fmla="*/ 3594070 w 9662615"/>
              <a:gd name="connsiteY75" fmla="*/ 1509422 h 1587534"/>
              <a:gd name="connsiteX76" fmla="*/ 3565233 w 9662615"/>
              <a:gd name="connsiteY76" fmla="*/ 1515122 h 1587534"/>
              <a:gd name="connsiteX77" fmla="*/ 3560267 w 9662615"/>
              <a:gd name="connsiteY77" fmla="*/ 1516288 h 1587534"/>
              <a:gd name="connsiteX78" fmla="*/ 3540258 w 9662615"/>
              <a:gd name="connsiteY78" fmla="*/ 1516976 h 1587534"/>
              <a:gd name="connsiteX79" fmla="*/ 3534780 w 9662615"/>
              <a:gd name="connsiteY79" fmla="*/ 1522141 h 1587534"/>
              <a:gd name="connsiteX80" fmla="*/ 3504783 w 9662615"/>
              <a:gd name="connsiteY80" fmla="*/ 1526739 h 1587534"/>
              <a:gd name="connsiteX81" fmla="*/ 3430805 w 9662615"/>
              <a:gd name="connsiteY81" fmla="*/ 1542521 h 1587534"/>
              <a:gd name="connsiteX82" fmla="*/ 3292707 w 9662615"/>
              <a:gd name="connsiteY82" fmla="*/ 1520490 h 1587534"/>
              <a:gd name="connsiteX83" fmla="*/ 3187872 w 9662615"/>
              <a:gd name="connsiteY83" fmla="*/ 1519991 h 1587534"/>
              <a:gd name="connsiteX84" fmla="*/ 3148026 w 9662615"/>
              <a:gd name="connsiteY84" fmla="*/ 1524777 h 1587534"/>
              <a:gd name="connsiteX85" fmla="*/ 3092394 w 9662615"/>
              <a:gd name="connsiteY85" fmla="*/ 1528115 h 1587534"/>
              <a:gd name="connsiteX86" fmla="*/ 2994200 w 9662615"/>
              <a:gd name="connsiteY86" fmla="*/ 1537857 h 1587534"/>
              <a:gd name="connsiteX87" fmla="*/ 2862301 w 9662615"/>
              <a:gd name="connsiteY87" fmla="*/ 1544250 h 1587534"/>
              <a:gd name="connsiteX88" fmla="*/ 2766335 w 9662615"/>
              <a:gd name="connsiteY88" fmla="*/ 1527662 h 1587534"/>
              <a:gd name="connsiteX89" fmla="*/ 2757836 w 9662615"/>
              <a:gd name="connsiteY89" fmla="*/ 1531371 h 1587534"/>
              <a:gd name="connsiteX90" fmla="*/ 2691555 w 9662615"/>
              <a:gd name="connsiteY90" fmla="*/ 1530283 h 1587534"/>
              <a:gd name="connsiteX91" fmla="*/ 2491676 w 9662615"/>
              <a:gd name="connsiteY91" fmla="*/ 1500859 h 1587534"/>
              <a:gd name="connsiteX92" fmla="*/ 2378036 w 9662615"/>
              <a:gd name="connsiteY92" fmla="*/ 1520645 h 1587534"/>
              <a:gd name="connsiteX93" fmla="*/ 2284269 w 9662615"/>
              <a:gd name="connsiteY93" fmla="*/ 1503068 h 1587534"/>
              <a:gd name="connsiteX94" fmla="*/ 2207104 w 9662615"/>
              <a:gd name="connsiteY94" fmla="*/ 1508888 h 1587534"/>
              <a:gd name="connsiteX95" fmla="*/ 2149226 w 9662615"/>
              <a:gd name="connsiteY95" fmla="*/ 1523409 h 1587534"/>
              <a:gd name="connsiteX96" fmla="*/ 2084783 w 9662615"/>
              <a:gd name="connsiteY96" fmla="*/ 1524245 h 1587534"/>
              <a:gd name="connsiteX97" fmla="*/ 2070075 w 9662615"/>
              <a:gd name="connsiteY97" fmla="*/ 1511285 h 1587534"/>
              <a:gd name="connsiteX98" fmla="*/ 2001057 w 9662615"/>
              <a:gd name="connsiteY98" fmla="*/ 1516449 h 1587534"/>
              <a:gd name="connsiteX99" fmla="*/ 1896330 w 9662615"/>
              <a:gd name="connsiteY99" fmla="*/ 1525725 h 1587534"/>
              <a:gd name="connsiteX100" fmla="*/ 1835994 w 9662615"/>
              <a:gd name="connsiteY100" fmla="*/ 1527678 h 1587534"/>
              <a:gd name="connsiteX101" fmla="*/ 1671119 w 9662615"/>
              <a:gd name="connsiteY101" fmla="*/ 1536701 h 1587534"/>
              <a:gd name="connsiteX102" fmla="*/ 1601337 w 9662615"/>
              <a:gd name="connsiteY102" fmla="*/ 1548552 h 1587534"/>
              <a:gd name="connsiteX103" fmla="*/ 1407755 w 9662615"/>
              <a:gd name="connsiteY103" fmla="*/ 1571444 h 1587534"/>
              <a:gd name="connsiteX104" fmla="*/ 1271994 w 9662615"/>
              <a:gd name="connsiteY104" fmla="*/ 1579471 h 1587534"/>
              <a:gd name="connsiteX105" fmla="*/ 1249226 w 9662615"/>
              <a:gd name="connsiteY105" fmla="*/ 1583140 h 1587534"/>
              <a:gd name="connsiteX106" fmla="*/ 1217719 w 9662615"/>
              <a:gd name="connsiteY106" fmla="*/ 1580863 h 1587534"/>
              <a:gd name="connsiteX107" fmla="*/ 1091432 w 9662615"/>
              <a:gd name="connsiteY107" fmla="*/ 1571003 h 1587534"/>
              <a:gd name="connsiteX108" fmla="*/ 992039 w 9662615"/>
              <a:gd name="connsiteY108" fmla="*/ 1556662 h 1587534"/>
              <a:gd name="connsiteX109" fmla="*/ 868264 w 9662615"/>
              <a:gd name="connsiteY109" fmla="*/ 1566392 h 1587534"/>
              <a:gd name="connsiteX110" fmla="*/ 792765 w 9662615"/>
              <a:gd name="connsiteY110" fmla="*/ 1563102 h 1587534"/>
              <a:gd name="connsiteX111" fmla="*/ 669055 w 9662615"/>
              <a:gd name="connsiteY111" fmla="*/ 1543638 h 1587534"/>
              <a:gd name="connsiteX112" fmla="*/ 506152 w 9662615"/>
              <a:gd name="connsiteY112" fmla="*/ 1549124 h 1587534"/>
              <a:gd name="connsiteX113" fmla="*/ 472797 w 9662615"/>
              <a:gd name="connsiteY113" fmla="*/ 1568904 h 1587534"/>
              <a:gd name="connsiteX114" fmla="*/ 427864 w 9662615"/>
              <a:gd name="connsiteY114" fmla="*/ 1580848 h 1587534"/>
              <a:gd name="connsiteX115" fmla="*/ 408381 w 9662615"/>
              <a:gd name="connsiteY115" fmla="*/ 1552940 h 1587534"/>
              <a:gd name="connsiteX116" fmla="*/ 267163 w 9662615"/>
              <a:gd name="connsiteY116" fmla="*/ 1531913 h 1587534"/>
              <a:gd name="connsiteX117" fmla="*/ 196644 w 9662615"/>
              <a:gd name="connsiteY117" fmla="*/ 1524565 h 1587534"/>
              <a:gd name="connsiteX118" fmla="*/ 86819 w 9662615"/>
              <a:gd name="connsiteY118" fmla="*/ 1519517 h 1587534"/>
              <a:gd name="connsiteX119" fmla="*/ 53369 w 9662615"/>
              <a:gd name="connsiteY119" fmla="*/ 1516853 h 1587534"/>
              <a:gd name="connsiteX120" fmla="*/ 2359 w 9662615"/>
              <a:gd name="connsiteY120" fmla="*/ 1515247 h 1587534"/>
              <a:gd name="connsiteX121" fmla="*/ 0 w 9662615"/>
              <a:gd name="connsiteY121" fmla="*/ 1514932 h 1587534"/>
              <a:gd name="connsiteX122" fmla="*/ 0 w 9662615"/>
              <a:gd name="connsiteY122" fmla="*/ 0 h 1587534"/>
              <a:gd name="connsiteX0" fmla="*/ 0 w 9662615"/>
              <a:gd name="connsiteY0" fmla="*/ 0 h 1587534"/>
              <a:gd name="connsiteX1" fmla="*/ 9662615 w 9662615"/>
              <a:gd name="connsiteY1" fmla="*/ 0 h 1587534"/>
              <a:gd name="connsiteX2" fmla="*/ 9662615 w 9662615"/>
              <a:gd name="connsiteY2" fmla="*/ 1280346 h 1587534"/>
              <a:gd name="connsiteX3" fmla="*/ 9658420 w 9662615"/>
              <a:gd name="connsiteY3" fmla="*/ 1280106 h 1587534"/>
              <a:gd name="connsiteX4" fmla="*/ 9469546 w 9662615"/>
              <a:gd name="connsiteY4" fmla="*/ 1289837 h 1587534"/>
              <a:gd name="connsiteX5" fmla="*/ 9385895 w 9662615"/>
              <a:gd name="connsiteY5" fmla="*/ 1269203 h 1587534"/>
              <a:gd name="connsiteX6" fmla="*/ 9144767 w 9662615"/>
              <a:gd name="connsiteY6" fmla="*/ 1264120 h 1587534"/>
              <a:gd name="connsiteX7" fmla="*/ 8837252 w 9662615"/>
              <a:gd name="connsiteY7" fmla="*/ 1350515 h 1587534"/>
              <a:gd name="connsiteX8" fmla="*/ 8705466 w 9662615"/>
              <a:gd name="connsiteY8" fmla="*/ 1342419 h 1587534"/>
              <a:gd name="connsiteX9" fmla="*/ 8652221 w 9662615"/>
              <a:gd name="connsiteY9" fmla="*/ 1326906 h 1587534"/>
              <a:gd name="connsiteX10" fmla="*/ 8632312 w 9662615"/>
              <a:gd name="connsiteY10" fmla="*/ 1326025 h 1587534"/>
              <a:gd name="connsiteX11" fmla="*/ 8591582 w 9662615"/>
              <a:gd name="connsiteY11" fmla="*/ 1341666 h 1587534"/>
              <a:gd name="connsiteX12" fmla="*/ 8537336 w 9662615"/>
              <a:gd name="connsiteY12" fmla="*/ 1341684 h 1587534"/>
              <a:gd name="connsiteX13" fmla="*/ 8472508 w 9662615"/>
              <a:gd name="connsiteY13" fmla="*/ 1363109 h 1587534"/>
              <a:gd name="connsiteX14" fmla="*/ 8258477 w 9662615"/>
              <a:gd name="connsiteY14" fmla="*/ 1370666 h 1587534"/>
              <a:gd name="connsiteX15" fmla="*/ 8197961 w 9662615"/>
              <a:gd name="connsiteY15" fmla="*/ 1392804 h 1587534"/>
              <a:gd name="connsiteX16" fmla="*/ 8171196 w 9662615"/>
              <a:gd name="connsiteY16" fmla="*/ 1397216 h 1587534"/>
              <a:gd name="connsiteX17" fmla="*/ 8127667 w 9662615"/>
              <a:gd name="connsiteY17" fmla="*/ 1418254 h 1587534"/>
              <a:gd name="connsiteX18" fmla="*/ 7974579 w 9662615"/>
              <a:gd name="connsiteY18" fmla="*/ 1383439 h 1587534"/>
              <a:gd name="connsiteX19" fmla="*/ 7768351 w 9662615"/>
              <a:gd name="connsiteY19" fmla="*/ 1395051 h 1587534"/>
              <a:gd name="connsiteX20" fmla="*/ 7635985 w 9662615"/>
              <a:gd name="connsiteY20" fmla="*/ 1386363 h 1587534"/>
              <a:gd name="connsiteX21" fmla="*/ 7466069 w 9662615"/>
              <a:gd name="connsiteY21" fmla="*/ 1377654 h 1587534"/>
              <a:gd name="connsiteX22" fmla="*/ 7355642 w 9662615"/>
              <a:gd name="connsiteY22" fmla="*/ 1407761 h 1587534"/>
              <a:gd name="connsiteX23" fmla="*/ 7151610 w 9662615"/>
              <a:gd name="connsiteY23" fmla="*/ 1397856 h 1587534"/>
              <a:gd name="connsiteX24" fmla="*/ 7082147 w 9662615"/>
              <a:gd name="connsiteY24" fmla="*/ 1406113 h 1587534"/>
              <a:gd name="connsiteX25" fmla="*/ 7014958 w 9662615"/>
              <a:gd name="connsiteY25" fmla="*/ 1396883 h 1587534"/>
              <a:gd name="connsiteX26" fmla="*/ 6907567 w 9662615"/>
              <a:gd name="connsiteY26" fmla="*/ 1419149 h 1587534"/>
              <a:gd name="connsiteX27" fmla="*/ 6748428 w 9662615"/>
              <a:gd name="connsiteY27" fmla="*/ 1420308 h 1587534"/>
              <a:gd name="connsiteX28" fmla="*/ 6654257 w 9662615"/>
              <a:gd name="connsiteY28" fmla="*/ 1424143 h 1587534"/>
              <a:gd name="connsiteX29" fmla="*/ 6620123 w 9662615"/>
              <a:gd name="connsiteY29" fmla="*/ 1430535 h 1587534"/>
              <a:gd name="connsiteX30" fmla="*/ 6571355 w 9662615"/>
              <a:gd name="connsiteY30" fmla="*/ 1436144 h 1587534"/>
              <a:gd name="connsiteX31" fmla="*/ 6486557 w 9662615"/>
              <a:gd name="connsiteY31" fmla="*/ 1449861 h 1587534"/>
              <a:gd name="connsiteX32" fmla="*/ 6370419 w 9662615"/>
              <a:gd name="connsiteY32" fmla="*/ 1461649 h 1587534"/>
              <a:gd name="connsiteX33" fmla="*/ 6278839 w 9662615"/>
              <a:gd name="connsiteY33" fmla="*/ 1449160 h 1587534"/>
              <a:gd name="connsiteX34" fmla="*/ 6272455 w 9662615"/>
              <a:gd name="connsiteY34" fmla="*/ 1453191 h 1587534"/>
              <a:gd name="connsiteX35" fmla="*/ 6212659 w 9662615"/>
              <a:gd name="connsiteY35" fmla="*/ 1454850 h 1587534"/>
              <a:gd name="connsiteX36" fmla="*/ 6069317 w 9662615"/>
              <a:gd name="connsiteY36" fmla="*/ 1445838 h 1587534"/>
              <a:gd name="connsiteX37" fmla="*/ 5878477 w 9662615"/>
              <a:gd name="connsiteY37" fmla="*/ 1439180 h 1587534"/>
              <a:gd name="connsiteX38" fmla="*/ 5838387 w 9662615"/>
              <a:gd name="connsiteY38" fmla="*/ 1444679 h 1587534"/>
              <a:gd name="connsiteX39" fmla="*/ 5771136 w 9662615"/>
              <a:gd name="connsiteY39" fmla="*/ 1453639 h 1587534"/>
              <a:gd name="connsiteX40" fmla="*/ 5724081 w 9662615"/>
              <a:gd name="connsiteY40" fmla="*/ 1470431 h 1587534"/>
              <a:gd name="connsiteX41" fmla="*/ 5666577 w 9662615"/>
              <a:gd name="connsiteY41" fmla="*/ 1473921 h 1587534"/>
              <a:gd name="connsiteX42" fmla="*/ 5649068 w 9662615"/>
              <a:gd name="connsiteY42" fmla="*/ 1461676 h 1587534"/>
              <a:gd name="connsiteX43" fmla="*/ 5588902 w 9662615"/>
              <a:gd name="connsiteY43" fmla="*/ 1469647 h 1587534"/>
              <a:gd name="connsiteX44" fmla="*/ 5498090 w 9662615"/>
              <a:gd name="connsiteY44" fmla="*/ 1483173 h 1587534"/>
              <a:gd name="connsiteX45" fmla="*/ 5444641 w 9662615"/>
              <a:gd name="connsiteY45" fmla="*/ 1487602 h 1587534"/>
              <a:gd name="connsiteX46" fmla="*/ 5299812 w 9662615"/>
              <a:gd name="connsiteY46" fmla="*/ 1503362 h 1587534"/>
              <a:gd name="connsiteX47" fmla="*/ 5213947 w 9662615"/>
              <a:gd name="connsiteY47" fmla="*/ 1516637 h 1587534"/>
              <a:gd name="connsiteX48" fmla="*/ 5090342 w 9662615"/>
              <a:gd name="connsiteY48" fmla="*/ 1546680 h 1587534"/>
              <a:gd name="connsiteX49" fmla="*/ 5082104 w 9662615"/>
              <a:gd name="connsiteY49" fmla="*/ 1547781 h 1587534"/>
              <a:gd name="connsiteX50" fmla="*/ 5059484 w 9662615"/>
              <a:gd name="connsiteY50" fmla="*/ 1546802 h 1587534"/>
              <a:gd name="connsiteX51" fmla="*/ 5050958 w 9662615"/>
              <a:gd name="connsiteY51" fmla="*/ 1545776 h 1587534"/>
              <a:gd name="connsiteX52" fmla="*/ 5038524 w 9662615"/>
              <a:gd name="connsiteY52" fmla="*/ 1545675 h 1587534"/>
              <a:gd name="connsiteX53" fmla="*/ 5038223 w 9662615"/>
              <a:gd name="connsiteY53" fmla="*/ 1545881 h 1587534"/>
              <a:gd name="connsiteX54" fmla="*/ 5026564 w 9662615"/>
              <a:gd name="connsiteY54" fmla="*/ 1545376 h 1587534"/>
              <a:gd name="connsiteX55" fmla="*/ 4969433 w 9662615"/>
              <a:gd name="connsiteY55" fmla="*/ 1540263 h 1587534"/>
              <a:gd name="connsiteX56" fmla="*/ 4894799 w 9662615"/>
              <a:gd name="connsiteY56" fmla="*/ 1559476 h 1587534"/>
              <a:gd name="connsiteX57" fmla="*/ 4863775 w 9662615"/>
              <a:gd name="connsiteY57" fmla="*/ 1562633 h 1587534"/>
              <a:gd name="connsiteX58" fmla="*/ 4847242 w 9662615"/>
              <a:gd name="connsiteY58" fmla="*/ 1565435 h 1587534"/>
              <a:gd name="connsiteX59" fmla="*/ 4830335 w 9662615"/>
              <a:gd name="connsiteY59" fmla="*/ 1587534 h 1587534"/>
              <a:gd name="connsiteX60" fmla="*/ 4791466 w 9662615"/>
              <a:gd name="connsiteY60" fmla="*/ 1561324 h 1587534"/>
              <a:gd name="connsiteX61" fmla="*/ 4784247 w 9662615"/>
              <a:gd name="connsiteY61" fmla="*/ 1562342 h 1587534"/>
              <a:gd name="connsiteX62" fmla="*/ 4748477 w 9662615"/>
              <a:gd name="connsiteY62" fmla="*/ 1556925 h 1587534"/>
              <a:gd name="connsiteX63" fmla="*/ 4730033 w 9662615"/>
              <a:gd name="connsiteY63" fmla="*/ 1555274 h 1587534"/>
              <a:gd name="connsiteX64" fmla="*/ 4724747 w 9662615"/>
              <a:gd name="connsiteY64" fmla="*/ 1552439 h 1587534"/>
              <a:gd name="connsiteX65" fmla="*/ 4697562 w 9662615"/>
              <a:gd name="connsiteY65" fmla="*/ 1551206 h 1587534"/>
              <a:gd name="connsiteX66" fmla="*/ 4694469 w 9662615"/>
              <a:gd name="connsiteY66" fmla="*/ 1551958 h 1587534"/>
              <a:gd name="connsiteX67" fmla="*/ 4603028 w 9662615"/>
              <a:gd name="connsiteY67" fmla="*/ 1568821 h 1587534"/>
              <a:gd name="connsiteX68" fmla="*/ 4541612 w 9662615"/>
              <a:gd name="connsiteY68" fmla="*/ 1545262 h 1587534"/>
              <a:gd name="connsiteX69" fmla="*/ 4422155 w 9662615"/>
              <a:gd name="connsiteY69" fmla="*/ 1542059 h 1587534"/>
              <a:gd name="connsiteX70" fmla="*/ 4221826 w 9662615"/>
              <a:gd name="connsiteY70" fmla="*/ 1508923 h 1587534"/>
              <a:gd name="connsiteX71" fmla="*/ 4096601 w 9662615"/>
              <a:gd name="connsiteY71" fmla="*/ 1521563 h 1587534"/>
              <a:gd name="connsiteX72" fmla="*/ 3970635 w 9662615"/>
              <a:gd name="connsiteY72" fmla="*/ 1544815 h 1587534"/>
              <a:gd name="connsiteX73" fmla="*/ 3833906 w 9662615"/>
              <a:gd name="connsiteY73" fmla="*/ 1516637 h 1587534"/>
              <a:gd name="connsiteX74" fmla="*/ 3696258 w 9662615"/>
              <a:gd name="connsiteY74" fmla="*/ 1537563 h 1587534"/>
              <a:gd name="connsiteX75" fmla="*/ 3594070 w 9662615"/>
              <a:gd name="connsiteY75" fmla="*/ 1509422 h 1587534"/>
              <a:gd name="connsiteX76" fmla="*/ 3565233 w 9662615"/>
              <a:gd name="connsiteY76" fmla="*/ 1515122 h 1587534"/>
              <a:gd name="connsiteX77" fmla="*/ 3560267 w 9662615"/>
              <a:gd name="connsiteY77" fmla="*/ 1516288 h 1587534"/>
              <a:gd name="connsiteX78" fmla="*/ 3540258 w 9662615"/>
              <a:gd name="connsiteY78" fmla="*/ 1516976 h 1587534"/>
              <a:gd name="connsiteX79" fmla="*/ 3534780 w 9662615"/>
              <a:gd name="connsiteY79" fmla="*/ 1522141 h 1587534"/>
              <a:gd name="connsiteX80" fmla="*/ 3504783 w 9662615"/>
              <a:gd name="connsiteY80" fmla="*/ 1526739 h 1587534"/>
              <a:gd name="connsiteX81" fmla="*/ 3430805 w 9662615"/>
              <a:gd name="connsiteY81" fmla="*/ 1542521 h 1587534"/>
              <a:gd name="connsiteX82" fmla="*/ 3292707 w 9662615"/>
              <a:gd name="connsiteY82" fmla="*/ 1520490 h 1587534"/>
              <a:gd name="connsiteX83" fmla="*/ 3187872 w 9662615"/>
              <a:gd name="connsiteY83" fmla="*/ 1519991 h 1587534"/>
              <a:gd name="connsiteX84" fmla="*/ 3148026 w 9662615"/>
              <a:gd name="connsiteY84" fmla="*/ 1524777 h 1587534"/>
              <a:gd name="connsiteX85" fmla="*/ 3092394 w 9662615"/>
              <a:gd name="connsiteY85" fmla="*/ 1528115 h 1587534"/>
              <a:gd name="connsiteX86" fmla="*/ 2994200 w 9662615"/>
              <a:gd name="connsiteY86" fmla="*/ 1537857 h 1587534"/>
              <a:gd name="connsiteX87" fmla="*/ 2862301 w 9662615"/>
              <a:gd name="connsiteY87" fmla="*/ 1544250 h 1587534"/>
              <a:gd name="connsiteX88" fmla="*/ 2766335 w 9662615"/>
              <a:gd name="connsiteY88" fmla="*/ 1527662 h 1587534"/>
              <a:gd name="connsiteX89" fmla="*/ 2757836 w 9662615"/>
              <a:gd name="connsiteY89" fmla="*/ 1531371 h 1587534"/>
              <a:gd name="connsiteX90" fmla="*/ 2691555 w 9662615"/>
              <a:gd name="connsiteY90" fmla="*/ 1530283 h 1587534"/>
              <a:gd name="connsiteX91" fmla="*/ 2491676 w 9662615"/>
              <a:gd name="connsiteY91" fmla="*/ 1500859 h 1587534"/>
              <a:gd name="connsiteX92" fmla="*/ 2378036 w 9662615"/>
              <a:gd name="connsiteY92" fmla="*/ 1520645 h 1587534"/>
              <a:gd name="connsiteX93" fmla="*/ 2284269 w 9662615"/>
              <a:gd name="connsiteY93" fmla="*/ 1503068 h 1587534"/>
              <a:gd name="connsiteX94" fmla="*/ 2207104 w 9662615"/>
              <a:gd name="connsiteY94" fmla="*/ 1508888 h 1587534"/>
              <a:gd name="connsiteX95" fmla="*/ 2149226 w 9662615"/>
              <a:gd name="connsiteY95" fmla="*/ 1523409 h 1587534"/>
              <a:gd name="connsiteX96" fmla="*/ 2084783 w 9662615"/>
              <a:gd name="connsiteY96" fmla="*/ 1524245 h 1587534"/>
              <a:gd name="connsiteX97" fmla="*/ 2070075 w 9662615"/>
              <a:gd name="connsiteY97" fmla="*/ 1511285 h 1587534"/>
              <a:gd name="connsiteX98" fmla="*/ 2001057 w 9662615"/>
              <a:gd name="connsiteY98" fmla="*/ 1516449 h 1587534"/>
              <a:gd name="connsiteX99" fmla="*/ 1896330 w 9662615"/>
              <a:gd name="connsiteY99" fmla="*/ 1525725 h 1587534"/>
              <a:gd name="connsiteX100" fmla="*/ 1835994 w 9662615"/>
              <a:gd name="connsiteY100" fmla="*/ 1527678 h 1587534"/>
              <a:gd name="connsiteX101" fmla="*/ 1671119 w 9662615"/>
              <a:gd name="connsiteY101" fmla="*/ 1536701 h 1587534"/>
              <a:gd name="connsiteX102" fmla="*/ 1601337 w 9662615"/>
              <a:gd name="connsiteY102" fmla="*/ 1548552 h 1587534"/>
              <a:gd name="connsiteX103" fmla="*/ 1407755 w 9662615"/>
              <a:gd name="connsiteY103" fmla="*/ 1571444 h 1587534"/>
              <a:gd name="connsiteX104" fmla="*/ 1271994 w 9662615"/>
              <a:gd name="connsiteY104" fmla="*/ 1579471 h 1587534"/>
              <a:gd name="connsiteX105" fmla="*/ 1249226 w 9662615"/>
              <a:gd name="connsiteY105" fmla="*/ 1583140 h 1587534"/>
              <a:gd name="connsiteX106" fmla="*/ 1217719 w 9662615"/>
              <a:gd name="connsiteY106" fmla="*/ 1580863 h 1587534"/>
              <a:gd name="connsiteX107" fmla="*/ 1091432 w 9662615"/>
              <a:gd name="connsiteY107" fmla="*/ 1571003 h 1587534"/>
              <a:gd name="connsiteX108" fmla="*/ 992039 w 9662615"/>
              <a:gd name="connsiteY108" fmla="*/ 1556662 h 1587534"/>
              <a:gd name="connsiteX109" fmla="*/ 868264 w 9662615"/>
              <a:gd name="connsiteY109" fmla="*/ 1566392 h 1587534"/>
              <a:gd name="connsiteX110" fmla="*/ 792765 w 9662615"/>
              <a:gd name="connsiteY110" fmla="*/ 1563102 h 1587534"/>
              <a:gd name="connsiteX111" fmla="*/ 669055 w 9662615"/>
              <a:gd name="connsiteY111" fmla="*/ 1543638 h 1587534"/>
              <a:gd name="connsiteX112" fmla="*/ 506152 w 9662615"/>
              <a:gd name="connsiteY112" fmla="*/ 1549124 h 1587534"/>
              <a:gd name="connsiteX113" fmla="*/ 472797 w 9662615"/>
              <a:gd name="connsiteY113" fmla="*/ 1568904 h 1587534"/>
              <a:gd name="connsiteX114" fmla="*/ 427864 w 9662615"/>
              <a:gd name="connsiteY114" fmla="*/ 1580848 h 1587534"/>
              <a:gd name="connsiteX115" fmla="*/ 408381 w 9662615"/>
              <a:gd name="connsiteY115" fmla="*/ 1552940 h 1587534"/>
              <a:gd name="connsiteX116" fmla="*/ 267163 w 9662615"/>
              <a:gd name="connsiteY116" fmla="*/ 1531913 h 1587534"/>
              <a:gd name="connsiteX117" fmla="*/ 196644 w 9662615"/>
              <a:gd name="connsiteY117" fmla="*/ 1524565 h 1587534"/>
              <a:gd name="connsiteX118" fmla="*/ 86819 w 9662615"/>
              <a:gd name="connsiteY118" fmla="*/ 1519517 h 1587534"/>
              <a:gd name="connsiteX119" fmla="*/ 53369 w 9662615"/>
              <a:gd name="connsiteY119" fmla="*/ 1516853 h 1587534"/>
              <a:gd name="connsiteX120" fmla="*/ 2359 w 9662615"/>
              <a:gd name="connsiteY120" fmla="*/ 1515247 h 1587534"/>
              <a:gd name="connsiteX121" fmla="*/ 0 w 9662615"/>
              <a:gd name="connsiteY121" fmla="*/ 1514932 h 1587534"/>
              <a:gd name="connsiteX122" fmla="*/ 0 w 9662615"/>
              <a:gd name="connsiteY122" fmla="*/ 0 h 1587534"/>
              <a:gd name="connsiteX0" fmla="*/ 0 w 9662615"/>
              <a:gd name="connsiteY0" fmla="*/ 0 h 1587534"/>
              <a:gd name="connsiteX1" fmla="*/ 9662615 w 9662615"/>
              <a:gd name="connsiteY1" fmla="*/ 0 h 1587534"/>
              <a:gd name="connsiteX2" fmla="*/ 9662615 w 9662615"/>
              <a:gd name="connsiteY2" fmla="*/ 1280346 h 1587534"/>
              <a:gd name="connsiteX3" fmla="*/ 9658420 w 9662615"/>
              <a:gd name="connsiteY3" fmla="*/ 1280106 h 1587534"/>
              <a:gd name="connsiteX4" fmla="*/ 9469546 w 9662615"/>
              <a:gd name="connsiteY4" fmla="*/ 1289837 h 1587534"/>
              <a:gd name="connsiteX5" fmla="*/ 9385895 w 9662615"/>
              <a:gd name="connsiteY5" fmla="*/ 1269203 h 1587534"/>
              <a:gd name="connsiteX6" fmla="*/ 9144767 w 9662615"/>
              <a:gd name="connsiteY6" fmla="*/ 1264120 h 1587534"/>
              <a:gd name="connsiteX7" fmla="*/ 8837252 w 9662615"/>
              <a:gd name="connsiteY7" fmla="*/ 1350515 h 1587534"/>
              <a:gd name="connsiteX8" fmla="*/ 8705466 w 9662615"/>
              <a:gd name="connsiteY8" fmla="*/ 1342419 h 1587534"/>
              <a:gd name="connsiteX9" fmla="*/ 8652221 w 9662615"/>
              <a:gd name="connsiteY9" fmla="*/ 1326906 h 1587534"/>
              <a:gd name="connsiteX10" fmla="*/ 8632312 w 9662615"/>
              <a:gd name="connsiteY10" fmla="*/ 1326025 h 1587534"/>
              <a:gd name="connsiteX11" fmla="*/ 8591582 w 9662615"/>
              <a:gd name="connsiteY11" fmla="*/ 1341666 h 1587534"/>
              <a:gd name="connsiteX12" fmla="*/ 8537336 w 9662615"/>
              <a:gd name="connsiteY12" fmla="*/ 1341684 h 1587534"/>
              <a:gd name="connsiteX13" fmla="*/ 8472508 w 9662615"/>
              <a:gd name="connsiteY13" fmla="*/ 1363109 h 1587534"/>
              <a:gd name="connsiteX14" fmla="*/ 8258477 w 9662615"/>
              <a:gd name="connsiteY14" fmla="*/ 1370666 h 1587534"/>
              <a:gd name="connsiteX15" fmla="*/ 8197961 w 9662615"/>
              <a:gd name="connsiteY15" fmla="*/ 1392804 h 1587534"/>
              <a:gd name="connsiteX16" fmla="*/ 8171196 w 9662615"/>
              <a:gd name="connsiteY16" fmla="*/ 1397216 h 1587534"/>
              <a:gd name="connsiteX17" fmla="*/ 8127667 w 9662615"/>
              <a:gd name="connsiteY17" fmla="*/ 1418254 h 1587534"/>
              <a:gd name="connsiteX18" fmla="*/ 7974579 w 9662615"/>
              <a:gd name="connsiteY18" fmla="*/ 1383439 h 1587534"/>
              <a:gd name="connsiteX19" fmla="*/ 7768351 w 9662615"/>
              <a:gd name="connsiteY19" fmla="*/ 1395051 h 1587534"/>
              <a:gd name="connsiteX20" fmla="*/ 7635985 w 9662615"/>
              <a:gd name="connsiteY20" fmla="*/ 1386363 h 1587534"/>
              <a:gd name="connsiteX21" fmla="*/ 7466069 w 9662615"/>
              <a:gd name="connsiteY21" fmla="*/ 1377654 h 1587534"/>
              <a:gd name="connsiteX22" fmla="*/ 7355642 w 9662615"/>
              <a:gd name="connsiteY22" fmla="*/ 1407761 h 1587534"/>
              <a:gd name="connsiteX23" fmla="*/ 7151610 w 9662615"/>
              <a:gd name="connsiteY23" fmla="*/ 1397856 h 1587534"/>
              <a:gd name="connsiteX24" fmla="*/ 7082147 w 9662615"/>
              <a:gd name="connsiteY24" fmla="*/ 1406113 h 1587534"/>
              <a:gd name="connsiteX25" fmla="*/ 7014958 w 9662615"/>
              <a:gd name="connsiteY25" fmla="*/ 1396883 h 1587534"/>
              <a:gd name="connsiteX26" fmla="*/ 6907567 w 9662615"/>
              <a:gd name="connsiteY26" fmla="*/ 1419149 h 1587534"/>
              <a:gd name="connsiteX27" fmla="*/ 6748428 w 9662615"/>
              <a:gd name="connsiteY27" fmla="*/ 1420308 h 1587534"/>
              <a:gd name="connsiteX28" fmla="*/ 6654257 w 9662615"/>
              <a:gd name="connsiteY28" fmla="*/ 1424143 h 1587534"/>
              <a:gd name="connsiteX29" fmla="*/ 6620123 w 9662615"/>
              <a:gd name="connsiteY29" fmla="*/ 1430535 h 1587534"/>
              <a:gd name="connsiteX30" fmla="*/ 6571355 w 9662615"/>
              <a:gd name="connsiteY30" fmla="*/ 1436144 h 1587534"/>
              <a:gd name="connsiteX31" fmla="*/ 6486557 w 9662615"/>
              <a:gd name="connsiteY31" fmla="*/ 1449861 h 1587534"/>
              <a:gd name="connsiteX32" fmla="*/ 6370419 w 9662615"/>
              <a:gd name="connsiteY32" fmla="*/ 1461649 h 1587534"/>
              <a:gd name="connsiteX33" fmla="*/ 6278839 w 9662615"/>
              <a:gd name="connsiteY33" fmla="*/ 1449160 h 1587534"/>
              <a:gd name="connsiteX34" fmla="*/ 6272455 w 9662615"/>
              <a:gd name="connsiteY34" fmla="*/ 1453191 h 1587534"/>
              <a:gd name="connsiteX35" fmla="*/ 6212659 w 9662615"/>
              <a:gd name="connsiteY35" fmla="*/ 1454850 h 1587534"/>
              <a:gd name="connsiteX36" fmla="*/ 6069317 w 9662615"/>
              <a:gd name="connsiteY36" fmla="*/ 1445838 h 1587534"/>
              <a:gd name="connsiteX37" fmla="*/ 5878477 w 9662615"/>
              <a:gd name="connsiteY37" fmla="*/ 1439180 h 1587534"/>
              <a:gd name="connsiteX38" fmla="*/ 5838387 w 9662615"/>
              <a:gd name="connsiteY38" fmla="*/ 1444679 h 1587534"/>
              <a:gd name="connsiteX39" fmla="*/ 5771136 w 9662615"/>
              <a:gd name="connsiteY39" fmla="*/ 1453639 h 1587534"/>
              <a:gd name="connsiteX40" fmla="*/ 5724081 w 9662615"/>
              <a:gd name="connsiteY40" fmla="*/ 1470431 h 1587534"/>
              <a:gd name="connsiteX41" fmla="*/ 5666577 w 9662615"/>
              <a:gd name="connsiteY41" fmla="*/ 1473921 h 1587534"/>
              <a:gd name="connsiteX42" fmla="*/ 5649068 w 9662615"/>
              <a:gd name="connsiteY42" fmla="*/ 1461676 h 1587534"/>
              <a:gd name="connsiteX43" fmla="*/ 5588902 w 9662615"/>
              <a:gd name="connsiteY43" fmla="*/ 1469647 h 1587534"/>
              <a:gd name="connsiteX44" fmla="*/ 5498090 w 9662615"/>
              <a:gd name="connsiteY44" fmla="*/ 1483173 h 1587534"/>
              <a:gd name="connsiteX45" fmla="*/ 5444641 w 9662615"/>
              <a:gd name="connsiteY45" fmla="*/ 1487602 h 1587534"/>
              <a:gd name="connsiteX46" fmla="*/ 5299812 w 9662615"/>
              <a:gd name="connsiteY46" fmla="*/ 1503362 h 1587534"/>
              <a:gd name="connsiteX47" fmla="*/ 5213947 w 9662615"/>
              <a:gd name="connsiteY47" fmla="*/ 1516637 h 1587534"/>
              <a:gd name="connsiteX48" fmla="*/ 5090342 w 9662615"/>
              <a:gd name="connsiteY48" fmla="*/ 1546680 h 1587534"/>
              <a:gd name="connsiteX49" fmla="*/ 5082104 w 9662615"/>
              <a:gd name="connsiteY49" fmla="*/ 1547781 h 1587534"/>
              <a:gd name="connsiteX50" fmla="*/ 5059484 w 9662615"/>
              <a:gd name="connsiteY50" fmla="*/ 1546802 h 1587534"/>
              <a:gd name="connsiteX51" fmla="*/ 5050958 w 9662615"/>
              <a:gd name="connsiteY51" fmla="*/ 1545776 h 1587534"/>
              <a:gd name="connsiteX52" fmla="*/ 5038524 w 9662615"/>
              <a:gd name="connsiteY52" fmla="*/ 1545675 h 1587534"/>
              <a:gd name="connsiteX53" fmla="*/ 5038223 w 9662615"/>
              <a:gd name="connsiteY53" fmla="*/ 1545881 h 1587534"/>
              <a:gd name="connsiteX54" fmla="*/ 5026564 w 9662615"/>
              <a:gd name="connsiteY54" fmla="*/ 1545376 h 1587534"/>
              <a:gd name="connsiteX55" fmla="*/ 4969433 w 9662615"/>
              <a:gd name="connsiteY55" fmla="*/ 1540263 h 1587534"/>
              <a:gd name="connsiteX56" fmla="*/ 4894799 w 9662615"/>
              <a:gd name="connsiteY56" fmla="*/ 1559476 h 1587534"/>
              <a:gd name="connsiteX57" fmla="*/ 4863775 w 9662615"/>
              <a:gd name="connsiteY57" fmla="*/ 1562633 h 1587534"/>
              <a:gd name="connsiteX58" fmla="*/ 4847242 w 9662615"/>
              <a:gd name="connsiteY58" fmla="*/ 1565435 h 1587534"/>
              <a:gd name="connsiteX59" fmla="*/ 4830335 w 9662615"/>
              <a:gd name="connsiteY59" fmla="*/ 1587534 h 1587534"/>
              <a:gd name="connsiteX60" fmla="*/ 4791466 w 9662615"/>
              <a:gd name="connsiteY60" fmla="*/ 1561324 h 1587534"/>
              <a:gd name="connsiteX61" fmla="*/ 4784247 w 9662615"/>
              <a:gd name="connsiteY61" fmla="*/ 1562342 h 1587534"/>
              <a:gd name="connsiteX62" fmla="*/ 4748477 w 9662615"/>
              <a:gd name="connsiteY62" fmla="*/ 1556925 h 1587534"/>
              <a:gd name="connsiteX63" fmla="*/ 4730033 w 9662615"/>
              <a:gd name="connsiteY63" fmla="*/ 1555274 h 1587534"/>
              <a:gd name="connsiteX64" fmla="*/ 4724747 w 9662615"/>
              <a:gd name="connsiteY64" fmla="*/ 1552439 h 1587534"/>
              <a:gd name="connsiteX65" fmla="*/ 4697562 w 9662615"/>
              <a:gd name="connsiteY65" fmla="*/ 1551206 h 1587534"/>
              <a:gd name="connsiteX66" fmla="*/ 4662664 w 9662615"/>
              <a:gd name="connsiteY66" fmla="*/ 1573162 h 1587534"/>
              <a:gd name="connsiteX67" fmla="*/ 4603028 w 9662615"/>
              <a:gd name="connsiteY67" fmla="*/ 1568821 h 1587534"/>
              <a:gd name="connsiteX68" fmla="*/ 4541612 w 9662615"/>
              <a:gd name="connsiteY68" fmla="*/ 1545262 h 1587534"/>
              <a:gd name="connsiteX69" fmla="*/ 4422155 w 9662615"/>
              <a:gd name="connsiteY69" fmla="*/ 1542059 h 1587534"/>
              <a:gd name="connsiteX70" fmla="*/ 4221826 w 9662615"/>
              <a:gd name="connsiteY70" fmla="*/ 1508923 h 1587534"/>
              <a:gd name="connsiteX71" fmla="*/ 4096601 w 9662615"/>
              <a:gd name="connsiteY71" fmla="*/ 1521563 h 1587534"/>
              <a:gd name="connsiteX72" fmla="*/ 3970635 w 9662615"/>
              <a:gd name="connsiteY72" fmla="*/ 1544815 h 1587534"/>
              <a:gd name="connsiteX73" fmla="*/ 3833906 w 9662615"/>
              <a:gd name="connsiteY73" fmla="*/ 1516637 h 1587534"/>
              <a:gd name="connsiteX74" fmla="*/ 3696258 w 9662615"/>
              <a:gd name="connsiteY74" fmla="*/ 1537563 h 1587534"/>
              <a:gd name="connsiteX75" fmla="*/ 3594070 w 9662615"/>
              <a:gd name="connsiteY75" fmla="*/ 1509422 h 1587534"/>
              <a:gd name="connsiteX76" fmla="*/ 3565233 w 9662615"/>
              <a:gd name="connsiteY76" fmla="*/ 1515122 h 1587534"/>
              <a:gd name="connsiteX77" fmla="*/ 3560267 w 9662615"/>
              <a:gd name="connsiteY77" fmla="*/ 1516288 h 1587534"/>
              <a:gd name="connsiteX78" fmla="*/ 3540258 w 9662615"/>
              <a:gd name="connsiteY78" fmla="*/ 1516976 h 1587534"/>
              <a:gd name="connsiteX79" fmla="*/ 3534780 w 9662615"/>
              <a:gd name="connsiteY79" fmla="*/ 1522141 h 1587534"/>
              <a:gd name="connsiteX80" fmla="*/ 3504783 w 9662615"/>
              <a:gd name="connsiteY80" fmla="*/ 1526739 h 1587534"/>
              <a:gd name="connsiteX81" fmla="*/ 3430805 w 9662615"/>
              <a:gd name="connsiteY81" fmla="*/ 1542521 h 1587534"/>
              <a:gd name="connsiteX82" fmla="*/ 3292707 w 9662615"/>
              <a:gd name="connsiteY82" fmla="*/ 1520490 h 1587534"/>
              <a:gd name="connsiteX83" fmla="*/ 3187872 w 9662615"/>
              <a:gd name="connsiteY83" fmla="*/ 1519991 h 1587534"/>
              <a:gd name="connsiteX84" fmla="*/ 3148026 w 9662615"/>
              <a:gd name="connsiteY84" fmla="*/ 1524777 h 1587534"/>
              <a:gd name="connsiteX85" fmla="*/ 3092394 w 9662615"/>
              <a:gd name="connsiteY85" fmla="*/ 1528115 h 1587534"/>
              <a:gd name="connsiteX86" fmla="*/ 2994200 w 9662615"/>
              <a:gd name="connsiteY86" fmla="*/ 1537857 h 1587534"/>
              <a:gd name="connsiteX87" fmla="*/ 2862301 w 9662615"/>
              <a:gd name="connsiteY87" fmla="*/ 1544250 h 1587534"/>
              <a:gd name="connsiteX88" fmla="*/ 2766335 w 9662615"/>
              <a:gd name="connsiteY88" fmla="*/ 1527662 h 1587534"/>
              <a:gd name="connsiteX89" fmla="*/ 2757836 w 9662615"/>
              <a:gd name="connsiteY89" fmla="*/ 1531371 h 1587534"/>
              <a:gd name="connsiteX90" fmla="*/ 2691555 w 9662615"/>
              <a:gd name="connsiteY90" fmla="*/ 1530283 h 1587534"/>
              <a:gd name="connsiteX91" fmla="*/ 2491676 w 9662615"/>
              <a:gd name="connsiteY91" fmla="*/ 1500859 h 1587534"/>
              <a:gd name="connsiteX92" fmla="*/ 2378036 w 9662615"/>
              <a:gd name="connsiteY92" fmla="*/ 1520645 h 1587534"/>
              <a:gd name="connsiteX93" fmla="*/ 2284269 w 9662615"/>
              <a:gd name="connsiteY93" fmla="*/ 1503068 h 1587534"/>
              <a:gd name="connsiteX94" fmla="*/ 2207104 w 9662615"/>
              <a:gd name="connsiteY94" fmla="*/ 1508888 h 1587534"/>
              <a:gd name="connsiteX95" fmla="*/ 2149226 w 9662615"/>
              <a:gd name="connsiteY95" fmla="*/ 1523409 h 1587534"/>
              <a:gd name="connsiteX96" fmla="*/ 2084783 w 9662615"/>
              <a:gd name="connsiteY96" fmla="*/ 1524245 h 1587534"/>
              <a:gd name="connsiteX97" fmla="*/ 2070075 w 9662615"/>
              <a:gd name="connsiteY97" fmla="*/ 1511285 h 1587534"/>
              <a:gd name="connsiteX98" fmla="*/ 2001057 w 9662615"/>
              <a:gd name="connsiteY98" fmla="*/ 1516449 h 1587534"/>
              <a:gd name="connsiteX99" fmla="*/ 1896330 w 9662615"/>
              <a:gd name="connsiteY99" fmla="*/ 1525725 h 1587534"/>
              <a:gd name="connsiteX100" fmla="*/ 1835994 w 9662615"/>
              <a:gd name="connsiteY100" fmla="*/ 1527678 h 1587534"/>
              <a:gd name="connsiteX101" fmla="*/ 1671119 w 9662615"/>
              <a:gd name="connsiteY101" fmla="*/ 1536701 h 1587534"/>
              <a:gd name="connsiteX102" fmla="*/ 1601337 w 9662615"/>
              <a:gd name="connsiteY102" fmla="*/ 1548552 h 1587534"/>
              <a:gd name="connsiteX103" fmla="*/ 1407755 w 9662615"/>
              <a:gd name="connsiteY103" fmla="*/ 1571444 h 1587534"/>
              <a:gd name="connsiteX104" fmla="*/ 1271994 w 9662615"/>
              <a:gd name="connsiteY104" fmla="*/ 1579471 h 1587534"/>
              <a:gd name="connsiteX105" fmla="*/ 1249226 w 9662615"/>
              <a:gd name="connsiteY105" fmla="*/ 1583140 h 1587534"/>
              <a:gd name="connsiteX106" fmla="*/ 1217719 w 9662615"/>
              <a:gd name="connsiteY106" fmla="*/ 1580863 h 1587534"/>
              <a:gd name="connsiteX107" fmla="*/ 1091432 w 9662615"/>
              <a:gd name="connsiteY107" fmla="*/ 1571003 h 1587534"/>
              <a:gd name="connsiteX108" fmla="*/ 992039 w 9662615"/>
              <a:gd name="connsiteY108" fmla="*/ 1556662 h 1587534"/>
              <a:gd name="connsiteX109" fmla="*/ 868264 w 9662615"/>
              <a:gd name="connsiteY109" fmla="*/ 1566392 h 1587534"/>
              <a:gd name="connsiteX110" fmla="*/ 792765 w 9662615"/>
              <a:gd name="connsiteY110" fmla="*/ 1563102 h 1587534"/>
              <a:gd name="connsiteX111" fmla="*/ 669055 w 9662615"/>
              <a:gd name="connsiteY111" fmla="*/ 1543638 h 1587534"/>
              <a:gd name="connsiteX112" fmla="*/ 506152 w 9662615"/>
              <a:gd name="connsiteY112" fmla="*/ 1549124 h 1587534"/>
              <a:gd name="connsiteX113" fmla="*/ 472797 w 9662615"/>
              <a:gd name="connsiteY113" fmla="*/ 1568904 h 1587534"/>
              <a:gd name="connsiteX114" fmla="*/ 427864 w 9662615"/>
              <a:gd name="connsiteY114" fmla="*/ 1580848 h 1587534"/>
              <a:gd name="connsiteX115" fmla="*/ 408381 w 9662615"/>
              <a:gd name="connsiteY115" fmla="*/ 1552940 h 1587534"/>
              <a:gd name="connsiteX116" fmla="*/ 267163 w 9662615"/>
              <a:gd name="connsiteY116" fmla="*/ 1531913 h 1587534"/>
              <a:gd name="connsiteX117" fmla="*/ 196644 w 9662615"/>
              <a:gd name="connsiteY117" fmla="*/ 1524565 h 1587534"/>
              <a:gd name="connsiteX118" fmla="*/ 86819 w 9662615"/>
              <a:gd name="connsiteY118" fmla="*/ 1519517 h 1587534"/>
              <a:gd name="connsiteX119" fmla="*/ 53369 w 9662615"/>
              <a:gd name="connsiteY119" fmla="*/ 1516853 h 1587534"/>
              <a:gd name="connsiteX120" fmla="*/ 2359 w 9662615"/>
              <a:gd name="connsiteY120" fmla="*/ 1515247 h 1587534"/>
              <a:gd name="connsiteX121" fmla="*/ 0 w 9662615"/>
              <a:gd name="connsiteY121" fmla="*/ 1514932 h 1587534"/>
              <a:gd name="connsiteX122" fmla="*/ 0 w 9662615"/>
              <a:gd name="connsiteY122" fmla="*/ 0 h 1587534"/>
              <a:gd name="connsiteX0" fmla="*/ 0 w 9662615"/>
              <a:gd name="connsiteY0" fmla="*/ 0 h 1587534"/>
              <a:gd name="connsiteX1" fmla="*/ 9662615 w 9662615"/>
              <a:gd name="connsiteY1" fmla="*/ 0 h 1587534"/>
              <a:gd name="connsiteX2" fmla="*/ 9662615 w 9662615"/>
              <a:gd name="connsiteY2" fmla="*/ 1280346 h 1587534"/>
              <a:gd name="connsiteX3" fmla="*/ 9658420 w 9662615"/>
              <a:gd name="connsiteY3" fmla="*/ 1280106 h 1587534"/>
              <a:gd name="connsiteX4" fmla="*/ 9469546 w 9662615"/>
              <a:gd name="connsiteY4" fmla="*/ 1289837 h 1587534"/>
              <a:gd name="connsiteX5" fmla="*/ 9385895 w 9662615"/>
              <a:gd name="connsiteY5" fmla="*/ 1269203 h 1587534"/>
              <a:gd name="connsiteX6" fmla="*/ 9144767 w 9662615"/>
              <a:gd name="connsiteY6" fmla="*/ 1264120 h 1587534"/>
              <a:gd name="connsiteX7" fmla="*/ 8837252 w 9662615"/>
              <a:gd name="connsiteY7" fmla="*/ 1350515 h 1587534"/>
              <a:gd name="connsiteX8" fmla="*/ 8705466 w 9662615"/>
              <a:gd name="connsiteY8" fmla="*/ 1342419 h 1587534"/>
              <a:gd name="connsiteX9" fmla="*/ 8652221 w 9662615"/>
              <a:gd name="connsiteY9" fmla="*/ 1326906 h 1587534"/>
              <a:gd name="connsiteX10" fmla="*/ 8632312 w 9662615"/>
              <a:gd name="connsiteY10" fmla="*/ 1326025 h 1587534"/>
              <a:gd name="connsiteX11" fmla="*/ 8591582 w 9662615"/>
              <a:gd name="connsiteY11" fmla="*/ 1341666 h 1587534"/>
              <a:gd name="connsiteX12" fmla="*/ 8537336 w 9662615"/>
              <a:gd name="connsiteY12" fmla="*/ 1341684 h 1587534"/>
              <a:gd name="connsiteX13" fmla="*/ 8472508 w 9662615"/>
              <a:gd name="connsiteY13" fmla="*/ 1363109 h 1587534"/>
              <a:gd name="connsiteX14" fmla="*/ 8258477 w 9662615"/>
              <a:gd name="connsiteY14" fmla="*/ 1370666 h 1587534"/>
              <a:gd name="connsiteX15" fmla="*/ 8197961 w 9662615"/>
              <a:gd name="connsiteY15" fmla="*/ 1392804 h 1587534"/>
              <a:gd name="connsiteX16" fmla="*/ 8171196 w 9662615"/>
              <a:gd name="connsiteY16" fmla="*/ 1397216 h 1587534"/>
              <a:gd name="connsiteX17" fmla="*/ 8127667 w 9662615"/>
              <a:gd name="connsiteY17" fmla="*/ 1418254 h 1587534"/>
              <a:gd name="connsiteX18" fmla="*/ 7974579 w 9662615"/>
              <a:gd name="connsiteY18" fmla="*/ 1383439 h 1587534"/>
              <a:gd name="connsiteX19" fmla="*/ 7768351 w 9662615"/>
              <a:gd name="connsiteY19" fmla="*/ 1395051 h 1587534"/>
              <a:gd name="connsiteX20" fmla="*/ 7635985 w 9662615"/>
              <a:gd name="connsiteY20" fmla="*/ 1386363 h 1587534"/>
              <a:gd name="connsiteX21" fmla="*/ 7466069 w 9662615"/>
              <a:gd name="connsiteY21" fmla="*/ 1377654 h 1587534"/>
              <a:gd name="connsiteX22" fmla="*/ 7355642 w 9662615"/>
              <a:gd name="connsiteY22" fmla="*/ 1407761 h 1587534"/>
              <a:gd name="connsiteX23" fmla="*/ 7151610 w 9662615"/>
              <a:gd name="connsiteY23" fmla="*/ 1397856 h 1587534"/>
              <a:gd name="connsiteX24" fmla="*/ 7082147 w 9662615"/>
              <a:gd name="connsiteY24" fmla="*/ 1406113 h 1587534"/>
              <a:gd name="connsiteX25" fmla="*/ 7014958 w 9662615"/>
              <a:gd name="connsiteY25" fmla="*/ 1396883 h 1587534"/>
              <a:gd name="connsiteX26" fmla="*/ 6907567 w 9662615"/>
              <a:gd name="connsiteY26" fmla="*/ 1419149 h 1587534"/>
              <a:gd name="connsiteX27" fmla="*/ 6748428 w 9662615"/>
              <a:gd name="connsiteY27" fmla="*/ 1420308 h 1587534"/>
              <a:gd name="connsiteX28" fmla="*/ 6654257 w 9662615"/>
              <a:gd name="connsiteY28" fmla="*/ 1424143 h 1587534"/>
              <a:gd name="connsiteX29" fmla="*/ 6620123 w 9662615"/>
              <a:gd name="connsiteY29" fmla="*/ 1430535 h 1587534"/>
              <a:gd name="connsiteX30" fmla="*/ 6571355 w 9662615"/>
              <a:gd name="connsiteY30" fmla="*/ 1436144 h 1587534"/>
              <a:gd name="connsiteX31" fmla="*/ 6486557 w 9662615"/>
              <a:gd name="connsiteY31" fmla="*/ 1449861 h 1587534"/>
              <a:gd name="connsiteX32" fmla="*/ 6370419 w 9662615"/>
              <a:gd name="connsiteY32" fmla="*/ 1461649 h 1587534"/>
              <a:gd name="connsiteX33" fmla="*/ 6278839 w 9662615"/>
              <a:gd name="connsiteY33" fmla="*/ 1449160 h 1587534"/>
              <a:gd name="connsiteX34" fmla="*/ 6272455 w 9662615"/>
              <a:gd name="connsiteY34" fmla="*/ 1453191 h 1587534"/>
              <a:gd name="connsiteX35" fmla="*/ 6212659 w 9662615"/>
              <a:gd name="connsiteY35" fmla="*/ 1454850 h 1587534"/>
              <a:gd name="connsiteX36" fmla="*/ 6069317 w 9662615"/>
              <a:gd name="connsiteY36" fmla="*/ 1445838 h 1587534"/>
              <a:gd name="connsiteX37" fmla="*/ 5878477 w 9662615"/>
              <a:gd name="connsiteY37" fmla="*/ 1439180 h 1587534"/>
              <a:gd name="connsiteX38" fmla="*/ 5838387 w 9662615"/>
              <a:gd name="connsiteY38" fmla="*/ 1444679 h 1587534"/>
              <a:gd name="connsiteX39" fmla="*/ 5771136 w 9662615"/>
              <a:gd name="connsiteY39" fmla="*/ 1453639 h 1587534"/>
              <a:gd name="connsiteX40" fmla="*/ 5724081 w 9662615"/>
              <a:gd name="connsiteY40" fmla="*/ 1470431 h 1587534"/>
              <a:gd name="connsiteX41" fmla="*/ 5666577 w 9662615"/>
              <a:gd name="connsiteY41" fmla="*/ 1473921 h 1587534"/>
              <a:gd name="connsiteX42" fmla="*/ 5649068 w 9662615"/>
              <a:gd name="connsiteY42" fmla="*/ 1461676 h 1587534"/>
              <a:gd name="connsiteX43" fmla="*/ 5588902 w 9662615"/>
              <a:gd name="connsiteY43" fmla="*/ 1469647 h 1587534"/>
              <a:gd name="connsiteX44" fmla="*/ 5498090 w 9662615"/>
              <a:gd name="connsiteY44" fmla="*/ 1483173 h 1587534"/>
              <a:gd name="connsiteX45" fmla="*/ 5444641 w 9662615"/>
              <a:gd name="connsiteY45" fmla="*/ 1487602 h 1587534"/>
              <a:gd name="connsiteX46" fmla="*/ 5299812 w 9662615"/>
              <a:gd name="connsiteY46" fmla="*/ 1503362 h 1587534"/>
              <a:gd name="connsiteX47" fmla="*/ 5213947 w 9662615"/>
              <a:gd name="connsiteY47" fmla="*/ 1516637 h 1587534"/>
              <a:gd name="connsiteX48" fmla="*/ 5090342 w 9662615"/>
              <a:gd name="connsiteY48" fmla="*/ 1546680 h 1587534"/>
              <a:gd name="connsiteX49" fmla="*/ 5082104 w 9662615"/>
              <a:gd name="connsiteY49" fmla="*/ 1547781 h 1587534"/>
              <a:gd name="connsiteX50" fmla="*/ 5059484 w 9662615"/>
              <a:gd name="connsiteY50" fmla="*/ 1546802 h 1587534"/>
              <a:gd name="connsiteX51" fmla="*/ 5050958 w 9662615"/>
              <a:gd name="connsiteY51" fmla="*/ 1545776 h 1587534"/>
              <a:gd name="connsiteX52" fmla="*/ 5038524 w 9662615"/>
              <a:gd name="connsiteY52" fmla="*/ 1545675 h 1587534"/>
              <a:gd name="connsiteX53" fmla="*/ 5038223 w 9662615"/>
              <a:gd name="connsiteY53" fmla="*/ 1545881 h 1587534"/>
              <a:gd name="connsiteX54" fmla="*/ 5026564 w 9662615"/>
              <a:gd name="connsiteY54" fmla="*/ 1545376 h 1587534"/>
              <a:gd name="connsiteX55" fmla="*/ 4969433 w 9662615"/>
              <a:gd name="connsiteY55" fmla="*/ 1540263 h 1587534"/>
              <a:gd name="connsiteX56" fmla="*/ 4921303 w 9662615"/>
              <a:gd name="connsiteY56" fmla="*/ 1575379 h 1587534"/>
              <a:gd name="connsiteX57" fmla="*/ 4863775 w 9662615"/>
              <a:gd name="connsiteY57" fmla="*/ 1562633 h 1587534"/>
              <a:gd name="connsiteX58" fmla="*/ 4847242 w 9662615"/>
              <a:gd name="connsiteY58" fmla="*/ 1565435 h 1587534"/>
              <a:gd name="connsiteX59" fmla="*/ 4830335 w 9662615"/>
              <a:gd name="connsiteY59" fmla="*/ 1587534 h 1587534"/>
              <a:gd name="connsiteX60" fmla="*/ 4791466 w 9662615"/>
              <a:gd name="connsiteY60" fmla="*/ 1561324 h 1587534"/>
              <a:gd name="connsiteX61" fmla="*/ 4784247 w 9662615"/>
              <a:gd name="connsiteY61" fmla="*/ 1562342 h 1587534"/>
              <a:gd name="connsiteX62" fmla="*/ 4748477 w 9662615"/>
              <a:gd name="connsiteY62" fmla="*/ 1556925 h 1587534"/>
              <a:gd name="connsiteX63" fmla="*/ 4730033 w 9662615"/>
              <a:gd name="connsiteY63" fmla="*/ 1555274 h 1587534"/>
              <a:gd name="connsiteX64" fmla="*/ 4724747 w 9662615"/>
              <a:gd name="connsiteY64" fmla="*/ 1552439 h 1587534"/>
              <a:gd name="connsiteX65" fmla="*/ 4697562 w 9662615"/>
              <a:gd name="connsiteY65" fmla="*/ 1551206 h 1587534"/>
              <a:gd name="connsiteX66" fmla="*/ 4662664 w 9662615"/>
              <a:gd name="connsiteY66" fmla="*/ 1573162 h 1587534"/>
              <a:gd name="connsiteX67" fmla="*/ 4603028 w 9662615"/>
              <a:gd name="connsiteY67" fmla="*/ 1568821 h 1587534"/>
              <a:gd name="connsiteX68" fmla="*/ 4541612 w 9662615"/>
              <a:gd name="connsiteY68" fmla="*/ 1545262 h 1587534"/>
              <a:gd name="connsiteX69" fmla="*/ 4422155 w 9662615"/>
              <a:gd name="connsiteY69" fmla="*/ 1542059 h 1587534"/>
              <a:gd name="connsiteX70" fmla="*/ 4221826 w 9662615"/>
              <a:gd name="connsiteY70" fmla="*/ 1508923 h 1587534"/>
              <a:gd name="connsiteX71" fmla="*/ 4096601 w 9662615"/>
              <a:gd name="connsiteY71" fmla="*/ 1521563 h 1587534"/>
              <a:gd name="connsiteX72" fmla="*/ 3970635 w 9662615"/>
              <a:gd name="connsiteY72" fmla="*/ 1544815 h 1587534"/>
              <a:gd name="connsiteX73" fmla="*/ 3833906 w 9662615"/>
              <a:gd name="connsiteY73" fmla="*/ 1516637 h 1587534"/>
              <a:gd name="connsiteX74" fmla="*/ 3696258 w 9662615"/>
              <a:gd name="connsiteY74" fmla="*/ 1537563 h 1587534"/>
              <a:gd name="connsiteX75" fmla="*/ 3594070 w 9662615"/>
              <a:gd name="connsiteY75" fmla="*/ 1509422 h 1587534"/>
              <a:gd name="connsiteX76" fmla="*/ 3565233 w 9662615"/>
              <a:gd name="connsiteY76" fmla="*/ 1515122 h 1587534"/>
              <a:gd name="connsiteX77" fmla="*/ 3560267 w 9662615"/>
              <a:gd name="connsiteY77" fmla="*/ 1516288 h 1587534"/>
              <a:gd name="connsiteX78" fmla="*/ 3540258 w 9662615"/>
              <a:gd name="connsiteY78" fmla="*/ 1516976 h 1587534"/>
              <a:gd name="connsiteX79" fmla="*/ 3534780 w 9662615"/>
              <a:gd name="connsiteY79" fmla="*/ 1522141 h 1587534"/>
              <a:gd name="connsiteX80" fmla="*/ 3504783 w 9662615"/>
              <a:gd name="connsiteY80" fmla="*/ 1526739 h 1587534"/>
              <a:gd name="connsiteX81" fmla="*/ 3430805 w 9662615"/>
              <a:gd name="connsiteY81" fmla="*/ 1542521 h 1587534"/>
              <a:gd name="connsiteX82" fmla="*/ 3292707 w 9662615"/>
              <a:gd name="connsiteY82" fmla="*/ 1520490 h 1587534"/>
              <a:gd name="connsiteX83" fmla="*/ 3187872 w 9662615"/>
              <a:gd name="connsiteY83" fmla="*/ 1519991 h 1587534"/>
              <a:gd name="connsiteX84" fmla="*/ 3148026 w 9662615"/>
              <a:gd name="connsiteY84" fmla="*/ 1524777 h 1587534"/>
              <a:gd name="connsiteX85" fmla="*/ 3092394 w 9662615"/>
              <a:gd name="connsiteY85" fmla="*/ 1528115 h 1587534"/>
              <a:gd name="connsiteX86" fmla="*/ 2994200 w 9662615"/>
              <a:gd name="connsiteY86" fmla="*/ 1537857 h 1587534"/>
              <a:gd name="connsiteX87" fmla="*/ 2862301 w 9662615"/>
              <a:gd name="connsiteY87" fmla="*/ 1544250 h 1587534"/>
              <a:gd name="connsiteX88" fmla="*/ 2766335 w 9662615"/>
              <a:gd name="connsiteY88" fmla="*/ 1527662 h 1587534"/>
              <a:gd name="connsiteX89" fmla="*/ 2757836 w 9662615"/>
              <a:gd name="connsiteY89" fmla="*/ 1531371 h 1587534"/>
              <a:gd name="connsiteX90" fmla="*/ 2691555 w 9662615"/>
              <a:gd name="connsiteY90" fmla="*/ 1530283 h 1587534"/>
              <a:gd name="connsiteX91" fmla="*/ 2491676 w 9662615"/>
              <a:gd name="connsiteY91" fmla="*/ 1500859 h 1587534"/>
              <a:gd name="connsiteX92" fmla="*/ 2378036 w 9662615"/>
              <a:gd name="connsiteY92" fmla="*/ 1520645 h 1587534"/>
              <a:gd name="connsiteX93" fmla="*/ 2284269 w 9662615"/>
              <a:gd name="connsiteY93" fmla="*/ 1503068 h 1587534"/>
              <a:gd name="connsiteX94" fmla="*/ 2207104 w 9662615"/>
              <a:gd name="connsiteY94" fmla="*/ 1508888 h 1587534"/>
              <a:gd name="connsiteX95" fmla="*/ 2149226 w 9662615"/>
              <a:gd name="connsiteY95" fmla="*/ 1523409 h 1587534"/>
              <a:gd name="connsiteX96" fmla="*/ 2084783 w 9662615"/>
              <a:gd name="connsiteY96" fmla="*/ 1524245 h 1587534"/>
              <a:gd name="connsiteX97" fmla="*/ 2070075 w 9662615"/>
              <a:gd name="connsiteY97" fmla="*/ 1511285 h 1587534"/>
              <a:gd name="connsiteX98" fmla="*/ 2001057 w 9662615"/>
              <a:gd name="connsiteY98" fmla="*/ 1516449 h 1587534"/>
              <a:gd name="connsiteX99" fmla="*/ 1896330 w 9662615"/>
              <a:gd name="connsiteY99" fmla="*/ 1525725 h 1587534"/>
              <a:gd name="connsiteX100" fmla="*/ 1835994 w 9662615"/>
              <a:gd name="connsiteY100" fmla="*/ 1527678 h 1587534"/>
              <a:gd name="connsiteX101" fmla="*/ 1671119 w 9662615"/>
              <a:gd name="connsiteY101" fmla="*/ 1536701 h 1587534"/>
              <a:gd name="connsiteX102" fmla="*/ 1601337 w 9662615"/>
              <a:gd name="connsiteY102" fmla="*/ 1548552 h 1587534"/>
              <a:gd name="connsiteX103" fmla="*/ 1407755 w 9662615"/>
              <a:gd name="connsiteY103" fmla="*/ 1571444 h 1587534"/>
              <a:gd name="connsiteX104" fmla="*/ 1271994 w 9662615"/>
              <a:gd name="connsiteY104" fmla="*/ 1579471 h 1587534"/>
              <a:gd name="connsiteX105" fmla="*/ 1249226 w 9662615"/>
              <a:gd name="connsiteY105" fmla="*/ 1583140 h 1587534"/>
              <a:gd name="connsiteX106" fmla="*/ 1217719 w 9662615"/>
              <a:gd name="connsiteY106" fmla="*/ 1580863 h 1587534"/>
              <a:gd name="connsiteX107" fmla="*/ 1091432 w 9662615"/>
              <a:gd name="connsiteY107" fmla="*/ 1571003 h 1587534"/>
              <a:gd name="connsiteX108" fmla="*/ 992039 w 9662615"/>
              <a:gd name="connsiteY108" fmla="*/ 1556662 h 1587534"/>
              <a:gd name="connsiteX109" fmla="*/ 868264 w 9662615"/>
              <a:gd name="connsiteY109" fmla="*/ 1566392 h 1587534"/>
              <a:gd name="connsiteX110" fmla="*/ 792765 w 9662615"/>
              <a:gd name="connsiteY110" fmla="*/ 1563102 h 1587534"/>
              <a:gd name="connsiteX111" fmla="*/ 669055 w 9662615"/>
              <a:gd name="connsiteY111" fmla="*/ 1543638 h 1587534"/>
              <a:gd name="connsiteX112" fmla="*/ 506152 w 9662615"/>
              <a:gd name="connsiteY112" fmla="*/ 1549124 h 1587534"/>
              <a:gd name="connsiteX113" fmla="*/ 472797 w 9662615"/>
              <a:gd name="connsiteY113" fmla="*/ 1568904 h 1587534"/>
              <a:gd name="connsiteX114" fmla="*/ 427864 w 9662615"/>
              <a:gd name="connsiteY114" fmla="*/ 1580848 h 1587534"/>
              <a:gd name="connsiteX115" fmla="*/ 408381 w 9662615"/>
              <a:gd name="connsiteY115" fmla="*/ 1552940 h 1587534"/>
              <a:gd name="connsiteX116" fmla="*/ 267163 w 9662615"/>
              <a:gd name="connsiteY116" fmla="*/ 1531913 h 1587534"/>
              <a:gd name="connsiteX117" fmla="*/ 196644 w 9662615"/>
              <a:gd name="connsiteY117" fmla="*/ 1524565 h 1587534"/>
              <a:gd name="connsiteX118" fmla="*/ 86819 w 9662615"/>
              <a:gd name="connsiteY118" fmla="*/ 1519517 h 1587534"/>
              <a:gd name="connsiteX119" fmla="*/ 53369 w 9662615"/>
              <a:gd name="connsiteY119" fmla="*/ 1516853 h 1587534"/>
              <a:gd name="connsiteX120" fmla="*/ 2359 w 9662615"/>
              <a:gd name="connsiteY120" fmla="*/ 1515247 h 1587534"/>
              <a:gd name="connsiteX121" fmla="*/ 0 w 9662615"/>
              <a:gd name="connsiteY121" fmla="*/ 1514932 h 1587534"/>
              <a:gd name="connsiteX122" fmla="*/ 0 w 9662615"/>
              <a:gd name="connsiteY122" fmla="*/ 0 h 1587534"/>
              <a:gd name="connsiteX0" fmla="*/ 0 w 9662615"/>
              <a:gd name="connsiteY0" fmla="*/ 0 h 1598136"/>
              <a:gd name="connsiteX1" fmla="*/ 9662615 w 9662615"/>
              <a:gd name="connsiteY1" fmla="*/ 0 h 1598136"/>
              <a:gd name="connsiteX2" fmla="*/ 9662615 w 9662615"/>
              <a:gd name="connsiteY2" fmla="*/ 1280346 h 1598136"/>
              <a:gd name="connsiteX3" fmla="*/ 9658420 w 9662615"/>
              <a:gd name="connsiteY3" fmla="*/ 1280106 h 1598136"/>
              <a:gd name="connsiteX4" fmla="*/ 9469546 w 9662615"/>
              <a:gd name="connsiteY4" fmla="*/ 1289837 h 1598136"/>
              <a:gd name="connsiteX5" fmla="*/ 9385895 w 9662615"/>
              <a:gd name="connsiteY5" fmla="*/ 1269203 h 1598136"/>
              <a:gd name="connsiteX6" fmla="*/ 9144767 w 9662615"/>
              <a:gd name="connsiteY6" fmla="*/ 1264120 h 1598136"/>
              <a:gd name="connsiteX7" fmla="*/ 8837252 w 9662615"/>
              <a:gd name="connsiteY7" fmla="*/ 1350515 h 1598136"/>
              <a:gd name="connsiteX8" fmla="*/ 8705466 w 9662615"/>
              <a:gd name="connsiteY8" fmla="*/ 1342419 h 1598136"/>
              <a:gd name="connsiteX9" fmla="*/ 8652221 w 9662615"/>
              <a:gd name="connsiteY9" fmla="*/ 1326906 h 1598136"/>
              <a:gd name="connsiteX10" fmla="*/ 8632312 w 9662615"/>
              <a:gd name="connsiteY10" fmla="*/ 1326025 h 1598136"/>
              <a:gd name="connsiteX11" fmla="*/ 8591582 w 9662615"/>
              <a:gd name="connsiteY11" fmla="*/ 1341666 h 1598136"/>
              <a:gd name="connsiteX12" fmla="*/ 8537336 w 9662615"/>
              <a:gd name="connsiteY12" fmla="*/ 1341684 h 1598136"/>
              <a:gd name="connsiteX13" fmla="*/ 8472508 w 9662615"/>
              <a:gd name="connsiteY13" fmla="*/ 1363109 h 1598136"/>
              <a:gd name="connsiteX14" fmla="*/ 8258477 w 9662615"/>
              <a:gd name="connsiteY14" fmla="*/ 1370666 h 1598136"/>
              <a:gd name="connsiteX15" fmla="*/ 8197961 w 9662615"/>
              <a:gd name="connsiteY15" fmla="*/ 1392804 h 1598136"/>
              <a:gd name="connsiteX16" fmla="*/ 8171196 w 9662615"/>
              <a:gd name="connsiteY16" fmla="*/ 1397216 h 1598136"/>
              <a:gd name="connsiteX17" fmla="*/ 8127667 w 9662615"/>
              <a:gd name="connsiteY17" fmla="*/ 1418254 h 1598136"/>
              <a:gd name="connsiteX18" fmla="*/ 7974579 w 9662615"/>
              <a:gd name="connsiteY18" fmla="*/ 1383439 h 1598136"/>
              <a:gd name="connsiteX19" fmla="*/ 7768351 w 9662615"/>
              <a:gd name="connsiteY19" fmla="*/ 1395051 h 1598136"/>
              <a:gd name="connsiteX20" fmla="*/ 7635985 w 9662615"/>
              <a:gd name="connsiteY20" fmla="*/ 1386363 h 1598136"/>
              <a:gd name="connsiteX21" fmla="*/ 7466069 w 9662615"/>
              <a:gd name="connsiteY21" fmla="*/ 1377654 h 1598136"/>
              <a:gd name="connsiteX22" fmla="*/ 7355642 w 9662615"/>
              <a:gd name="connsiteY22" fmla="*/ 1407761 h 1598136"/>
              <a:gd name="connsiteX23" fmla="*/ 7151610 w 9662615"/>
              <a:gd name="connsiteY23" fmla="*/ 1397856 h 1598136"/>
              <a:gd name="connsiteX24" fmla="*/ 7082147 w 9662615"/>
              <a:gd name="connsiteY24" fmla="*/ 1406113 h 1598136"/>
              <a:gd name="connsiteX25" fmla="*/ 7014958 w 9662615"/>
              <a:gd name="connsiteY25" fmla="*/ 1396883 h 1598136"/>
              <a:gd name="connsiteX26" fmla="*/ 6907567 w 9662615"/>
              <a:gd name="connsiteY26" fmla="*/ 1419149 h 1598136"/>
              <a:gd name="connsiteX27" fmla="*/ 6748428 w 9662615"/>
              <a:gd name="connsiteY27" fmla="*/ 1420308 h 1598136"/>
              <a:gd name="connsiteX28" fmla="*/ 6654257 w 9662615"/>
              <a:gd name="connsiteY28" fmla="*/ 1424143 h 1598136"/>
              <a:gd name="connsiteX29" fmla="*/ 6620123 w 9662615"/>
              <a:gd name="connsiteY29" fmla="*/ 1430535 h 1598136"/>
              <a:gd name="connsiteX30" fmla="*/ 6571355 w 9662615"/>
              <a:gd name="connsiteY30" fmla="*/ 1436144 h 1598136"/>
              <a:gd name="connsiteX31" fmla="*/ 6486557 w 9662615"/>
              <a:gd name="connsiteY31" fmla="*/ 1449861 h 1598136"/>
              <a:gd name="connsiteX32" fmla="*/ 6370419 w 9662615"/>
              <a:gd name="connsiteY32" fmla="*/ 1461649 h 1598136"/>
              <a:gd name="connsiteX33" fmla="*/ 6278839 w 9662615"/>
              <a:gd name="connsiteY33" fmla="*/ 1449160 h 1598136"/>
              <a:gd name="connsiteX34" fmla="*/ 6272455 w 9662615"/>
              <a:gd name="connsiteY34" fmla="*/ 1453191 h 1598136"/>
              <a:gd name="connsiteX35" fmla="*/ 6212659 w 9662615"/>
              <a:gd name="connsiteY35" fmla="*/ 1454850 h 1598136"/>
              <a:gd name="connsiteX36" fmla="*/ 6069317 w 9662615"/>
              <a:gd name="connsiteY36" fmla="*/ 1445838 h 1598136"/>
              <a:gd name="connsiteX37" fmla="*/ 5878477 w 9662615"/>
              <a:gd name="connsiteY37" fmla="*/ 1439180 h 1598136"/>
              <a:gd name="connsiteX38" fmla="*/ 5838387 w 9662615"/>
              <a:gd name="connsiteY38" fmla="*/ 1444679 h 1598136"/>
              <a:gd name="connsiteX39" fmla="*/ 5771136 w 9662615"/>
              <a:gd name="connsiteY39" fmla="*/ 1453639 h 1598136"/>
              <a:gd name="connsiteX40" fmla="*/ 5724081 w 9662615"/>
              <a:gd name="connsiteY40" fmla="*/ 1470431 h 1598136"/>
              <a:gd name="connsiteX41" fmla="*/ 5666577 w 9662615"/>
              <a:gd name="connsiteY41" fmla="*/ 1473921 h 1598136"/>
              <a:gd name="connsiteX42" fmla="*/ 5649068 w 9662615"/>
              <a:gd name="connsiteY42" fmla="*/ 1461676 h 1598136"/>
              <a:gd name="connsiteX43" fmla="*/ 5588902 w 9662615"/>
              <a:gd name="connsiteY43" fmla="*/ 1469647 h 1598136"/>
              <a:gd name="connsiteX44" fmla="*/ 5498090 w 9662615"/>
              <a:gd name="connsiteY44" fmla="*/ 1483173 h 1598136"/>
              <a:gd name="connsiteX45" fmla="*/ 5444641 w 9662615"/>
              <a:gd name="connsiteY45" fmla="*/ 1487602 h 1598136"/>
              <a:gd name="connsiteX46" fmla="*/ 5299812 w 9662615"/>
              <a:gd name="connsiteY46" fmla="*/ 1503362 h 1598136"/>
              <a:gd name="connsiteX47" fmla="*/ 5213947 w 9662615"/>
              <a:gd name="connsiteY47" fmla="*/ 1516637 h 1598136"/>
              <a:gd name="connsiteX48" fmla="*/ 5090342 w 9662615"/>
              <a:gd name="connsiteY48" fmla="*/ 1546680 h 1598136"/>
              <a:gd name="connsiteX49" fmla="*/ 5082104 w 9662615"/>
              <a:gd name="connsiteY49" fmla="*/ 1547781 h 1598136"/>
              <a:gd name="connsiteX50" fmla="*/ 5059484 w 9662615"/>
              <a:gd name="connsiteY50" fmla="*/ 1546802 h 1598136"/>
              <a:gd name="connsiteX51" fmla="*/ 5050958 w 9662615"/>
              <a:gd name="connsiteY51" fmla="*/ 1545776 h 1598136"/>
              <a:gd name="connsiteX52" fmla="*/ 5038524 w 9662615"/>
              <a:gd name="connsiteY52" fmla="*/ 1545675 h 1598136"/>
              <a:gd name="connsiteX53" fmla="*/ 5038223 w 9662615"/>
              <a:gd name="connsiteY53" fmla="*/ 1545881 h 1598136"/>
              <a:gd name="connsiteX54" fmla="*/ 5026564 w 9662615"/>
              <a:gd name="connsiteY54" fmla="*/ 1545376 h 1598136"/>
              <a:gd name="connsiteX55" fmla="*/ 4969433 w 9662615"/>
              <a:gd name="connsiteY55" fmla="*/ 1540263 h 1598136"/>
              <a:gd name="connsiteX56" fmla="*/ 4921303 w 9662615"/>
              <a:gd name="connsiteY56" fmla="*/ 1575379 h 1598136"/>
              <a:gd name="connsiteX57" fmla="*/ 4863775 w 9662615"/>
              <a:gd name="connsiteY57" fmla="*/ 1562633 h 1598136"/>
              <a:gd name="connsiteX58" fmla="*/ 4847242 w 9662615"/>
              <a:gd name="connsiteY58" fmla="*/ 1565435 h 1598136"/>
              <a:gd name="connsiteX59" fmla="*/ 4856839 w 9662615"/>
              <a:gd name="connsiteY59" fmla="*/ 1598136 h 1598136"/>
              <a:gd name="connsiteX60" fmla="*/ 4791466 w 9662615"/>
              <a:gd name="connsiteY60" fmla="*/ 1561324 h 1598136"/>
              <a:gd name="connsiteX61" fmla="*/ 4784247 w 9662615"/>
              <a:gd name="connsiteY61" fmla="*/ 1562342 h 1598136"/>
              <a:gd name="connsiteX62" fmla="*/ 4748477 w 9662615"/>
              <a:gd name="connsiteY62" fmla="*/ 1556925 h 1598136"/>
              <a:gd name="connsiteX63" fmla="*/ 4730033 w 9662615"/>
              <a:gd name="connsiteY63" fmla="*/ 1555274 h 1598136"/>
              <a:gd name="connsiteX64" fmla="*/ 4724747 w 9662615"/>
              <a:gd name="connsiteY64" fmla="*/ 1552439 h 1598136"/>
              <a:gd name="connsiteX65" fmla="*/ 4697562 w 9662615"/>
              <a:gd name="connsiteY65" fmla="*/ 1551206 h 1598136"/>
              <a:gd name="connsiteX66" fmla="*/ 4662664 w 9662615"/>
              <a:gd name="connsiteY66" fmla="*/ 1573162 h 1598136"/>
              <a:gd name="connsiteX67" fmla="*/ 4603028 w 9662615"/>
              <a:gd name="connsiteY67" fmla="*/ 1568821 h 1598136"/>
              <a:gd name="connsiteX68" fmla="*/ 4541612 w 9662615"/>
              <a:gd name="connsiteY68" fmla="*/ 1545262 h 1598136"/>
              <a:gd name="connsiteX69" fmla="*/ 4422155 w 9662615"/>
              <a:gd name="connsiteY69" fmla="*/ 1542059 h 1598136"/>
              <a:gd name="connsiteX70" fmla="*/ 4221826 w 9662615"/>
              <a:gd name="connsiteY70" fmla="*/ 1508923 h 1598136"/>
              <a:gd name="connsiteX71" fmla="*/ 4096601 w 9662615"/>
              <a:gd name="connsiteY71" fmla="*/ 1521563 h 1598136"/>
              <a:gd name="connsiteX72" fmla="*/ 3970635 w 9662615"/>
              <a:gd name="connsiteY72" fmla="*/ 1544815 h 1598136"/>
              <a:gd name="connsiteX73" fmla="*/ 3833906 w 9662615"/>
              <a:gd name="connsiteY73" fmla="*/ 1516637 h 1598136"/>
              <a:gd name="connsiteX74" fmla="*/ 3696258 w 9662615"/>
              <a:gd name="connsiteY74" fmla="*/ 1537563 h 1598136"/>
              <a:gd name="connsiteX75" fmla="*/ 3594070 w 9662615"/>
              <a:gd name="connsiteY75" fmla="*/ 1509422 h 1598136"/>
              <a:gd name="connsiteX76" fmla="*/ 3565233 w 9662615"/>
              <a:gd name="connsiteY76" fmla="*/ 1515122 h 1598136"/>
              <a:gd name="connsiteX77" fmla="*/ 3560267 w 9662615"/>
              <a:gd name="connsiteY77" fmla="*/ 1516288 h 1598136"/>
              <a:gd name="connsiteX78" fmla="*/ 3540258 w 9662615"/>
              <a:gd name="connsiteY78" fmla="*/ 1516976 h 1598136"/>
              <a:gd name="connsiteX79" fmla="*/ 3534780 w 9662615"/>
              <a:gd name="connsiteY79" fmla="*/ 1522141 h 1598136"/>
              <a:gd name="connsiteX80" fmla="*/ 3504783 w 9662615"/>
              <a:gd name="connsiteY80" fmla="*/ 1526739 h 1598136"/>
              <a:gd name="connsiteX81" fmla="*/ 3430805 w 9662615"/>
              <a:gd name="connsiteY81" fmla="*/ 1542521 h 1598136"/>
              <a:gd name="connsiteX82" fmla="*/ 3292707 w 9662615"/>
              <a:gd name="connsiteY82" fmla="*/ 1520490 h 1598136"/>
              <a:gd name="connsiteX83" fmla="*/ 3187872 w 9662615"/>
              <a:gd name="connsiteY83" fmla="*/ 1519991 h 1598136"/>
              <a:gd name="connsiteX84" fmla="*/ 3148026 w 9662615"/>
              <a:gd name="connsiteY84" fmla="*/ 1524777 h 1598136"/>
              <a:gd name="connsiteX85" fmla="*/ 3092394 w 9662615"/>
              <a:gd name="connsiteY85" fmla="*/ 1528115 h 1598136"/>
              <a:gd name="connsiteX86" fmla="*/ 2994200 w 9662615"/>
              <a:gd name="connsiteY86" fmla="*/ 1537857 h 1598136"/>
              <a:gd name="connsiteX87" fmla="*/ 2862301 w 9662615"/>
              <a:gd name="connsiteY87" fmla="*/ 1544250 h 1598136"/>
              <a:gd name="connsiteX88" fmla="*/ 2766335 w 9662615"/>
              <a:gd name="connsiteY88" fmla="*/ 1527662 h 1598136"/>
              <a:gd name="connsiteX89" fmla="*/ 2757836 w 9662615"/>
              <a:gd name="connsiteY89" fmla="*/ 1531371 h 1598136"/>
              <a:gd name="connsiteX90" fmla="*/ 2691555 w 9662615"/>
              <a:gd name="connsiteY90" fmla="*/ 1530283 h 1598136"/>
              <a:gd name="connsiteX91" fmla="*/ 2491676 w 9662615"/>
              <a:gd name="connsiteY91" fmla="*/ 1500859 h 1598136"/>
              <a:gd name="connsiteX92" fmla="*/ 2378036 w 9662615"/>
              <a:gd name="connsiteY92" fmla="*/ 1520645 h 1598136"/>
              <a:gd name="connsiteX93" fmla="*/ 2284269 w 9662615"/>
              <a:gd name="connsiteY93" fmla="*/ 1503068 h 1598136"/>
              <a:gd name="connsiteX94" fmla="*/ 2207104 w 9662615"/>
              <a:gd name="connsiteY94" fmla="*/ 1508888 h 1598136"/>
              <a:gd name="connsiteX95" fmla="*/ 2149226 w 9662615"/>
              <a:gd name="connsiteY95" fmla="*/ 1523409 h 1598136"/>
              <a:gd name="connsiteX96" fmla="*/ 2084783 w 9662615"/>
              <a:gd name="connsiteY96" fmla="*/ 1524245 h 1598136"/>
              <a:gd name="connsiteX97" fmla="*/ 2070075 w 9662615"/>
              <a:gd name="connsiteY97" fmla="*/ 1511285 h 1598136"/>
              <a:gd name="connsiteX98" fmla="*/ 2001057 w 9662615"/>
              <a:gd name="connsiteY98" fmla="*/ 1516449 h 1598136"/>
              <a:gd name="connsiteX99" fmla="*/ 1896330 w 9662615"/>
              <a:gd name="connsiteY99" fmla="*/ 1525725 h 1598136"/>
              <a:gd name="connsiteX100" fmla="*/ 1835994 w 9662615"/>
              <a:gd name="connsiteY100" fmla="*/ 1527678 h 1598136"/>
              <a:gd name="connsiteX101" fmla="*/ 1671119 w 9662615"/>
              <a:gd name="connsiteY101" fmla="*/ 1536701 h 1598136"/>
              <a:gd name="connsiteX102" fmla="*/ 1601337 w 9662615"/>
              <a:gd name="connsiteY102" fmla="*/ 1548552 h 1598136"/>
              <a:gd name="connsiteX103" fmla="*/ 1407755 w 9662615"/>
              <a:gd name="connsiteY103" fmla="*/ 1571444 h 1598136"/>
              <a:gd name="connsiteX104" fmla="*/ 1271994 w 9662615"/>
              <a:gd name="connsiteY104" fmla="*/ 1579471 h 1598136"/>
              <a:gd name="connsiteX105" fmla="*/ 1249226 w 9662615"/>
              <a:gd name="connsiteY105" fmla="*/ 1583140 h 1598136"/>
              <a:gd name="connsiteX106" fmla="*/ 1217719 w 9662615"/>
              <a:gd name="connsiteY106" fmla="*/ 1580863 h 1598136"/>
              <a:gd name="connsiteX107" fmla="*/ 1091432 w 9662615"/>
              <a:gd name="connsiteY107" fmla="*/ 1571003 h 1598136"/>
              <a:gd name="connsiteX108" fmla="*/ 992039 w 9662615"/>
              <a:gd name="connsiteY108" fmla="*/ 1556662 h 1598136"/>
              <a:gd name="connsiteX109" fmla="*/ 868264 w 9662615"/>
              <a:gd name="connsiteY109" fmla="*/ 1566392 h 1598136"/>
              <a:gd name="connsiteX110" fmla="*/ 792765 w 9662615"/>
              <a:gd name="connsiteY110" fmla="*/ 1563102 h 1598136"/>
              <a:gd name="connsiteX111" fmla="*/ 669055 w 9662615"/>
              <a:gd name="connsiteY111" fmla="*/ 1543638 h 1598136"/>
              <a:gd name="connsiteX112" fmla="*/ 506152 w 9662615"/>
              <a:gd name="connsiteY112" fmla="*/ 1549124 h 1598136"/>
              <a:gd name="connsiteX113" fmla="*/ 472797 w 9662615"/>
              <a:gd name="connsiteY113" fmla="*/ 1568904 h 1598136"/>
              <a:gd name="connsiteX114" fmla="*/ 427864 w 9662615"/>
              <a:gd name="connsiteY114" fmla="*/ 1580848 h 1598136"/>
              <a:gd name="connsiteX115" fmla="*/ 408381 w 9662615"/>
              <a:gd name="connsiteY115" fmla="*/ 1552940 h 1598136"/>
              <a:gd name="connsiteX116" fmla="*/ 267163 w 9662615"/>
              <a:gd name="connsiteY116" fmla="*/ 1531913 h 1598136"/>
              <a:gd name="connsiteX117" fmla="*/ 196644 w 9662615"/>
              <a:gd name="connsiteY117" fmla="*/ 1524565 h 1598136"/>
              <a:gd name="connsiteX118" fmla="*/ 86819 w 9662615"/>
              <a:gd name="connsiteY118" fmla="*/ 1519517 h 1598136"/>
              <a:gd name="connsiteX119" fmla="*/ 53369 w 9662615"/>
              <a:gd name="connsiteY119" fmla="*/ 1516853 h 1598136"/>
              <a:gd name="connsiteX120" fmla="*/ 2359 w 9662615"/>
              <a:gd name="connsiteY120" fmla="*/ 1515247 h 1598136"/>
              <a:gd name="connsiteX121" fmla="*/ 0 w 9662615"/>
              <a:gd name="connsiteY121" fmla="*/ 1514932 h 1598136"/>
              <a:gd name="connsiteX122" fmla="*/ 0 w 9662615"/>
              <a:gd name="connsiteY122" fmla="*/ 0 h 1598136"/>
              <a:gd name="connsiteX0" fmla="*/ 0 w 9662615"/>
              <a:gd name="connsiteY0" fmla="*/ 0 h 1598136"/>
              <a:gd name="connsiteX1" fmla="*/ 9662615 w 9662615"/>
              <a:gd name="connsiteY1" fmla="*/ 0 h 1598136"/>
              <a:gd name="connsiteX2" fmla="*/ 9662615 w 9662615"/>
              <a:gd name="connsiteY2" fmla="*/ 1280346 h 1598136"/>
              <a:gd name="connsiteX3" fmla="*/ 9658420 w 9662615"/>
              <a:gd name="connsiteY3" fmla="*/ 1280106 h 1598136"/>
              <a:gd name="connsiteX4" fmla="*/ 9469546 w 9662615"/>
              <a:gd name="connsiteY4" fmla="*/ 1289837 h 1598136"/>
              <a:gd name="connsiteX5" fmla="*/ 9385895 w 9662615"/>
              <a:gd name="connsiteY5" fmla="*/ 1269203 h 1598136"/>
              <a:gd name="connsiteX6" fmla="*/ 9144767 w 9662615"/>
              <a:gd name="connsiteY6" fmla="*/ 1264120 h 1598136"/>
              <a:gd name="connsiteX7" fmla="*/ 8837252 w 9662615"/>
              <a:gd name="connsiteY7" fmla="*/ 1350515 h 1598136"/>
              <a:gd name="connsiteX8" fmla="*/ 8705466 w 9662615"/>
              <a:gd name="connsiteY8" fmla="*/ 1342419 h 1598136"/>
              <a:gd name="connsiteX9" fmla="*/ 8652221 w 9662615"/>
              <a:gd name="connsiteY9" fmla="*/ 1326906 h 1598136"/>
              <a:gd name="connsiteX10" fmla="*/ 8632312 w 9662615"/>
              <a:gd name="connsiteY10" fmla="*/ 1326025 h 1598136"/>
              <a:gd name="connsiteX11" fmla="*/ 8591582 w 9662615"/>
              <a:gd name="connsiteY11" fmla="*/ 1341666 h 1598136"/>
              <a:gd name="connsiteX12" fmla="*/ 8537336 w 9662615"/>
              <a:gd name="connsiteY12" fmla="*/ 1341684 h 1598136"/>
              <a:gd name="connsiteX13" fmla="*/ 8472508 w 9662615"/>
              <a:gd name="connsiteY13" fmla="*/ 1363109 h 1598136"/>
              <a:gd name="connsiteX14" fmla="*/ 8258477 w 9662615"/>
              <a:gd name="connsiteY14" fmla="*/ 1370666 h 1598136"/>
              <a:gd name="connsiteX15" fmla="*/ 8197961 w 9662615"/>
              <a:gd name="connsiteY15" fmla="*/ 1392804 h 1598136"/>
              <a:gd name="connsiteX16" fmla="*/ 8171196 w 9662615"/>
              <a:gd name="connsiteY16" fmla="*/ 1397216 h 1598136"/>
              <a:gd name="connsiteX17" fmla="*/ 8127667 w 9662615"/>
              <a:gd name="connsiteY17" fmla="*/ 1418254 h 1598136"/>
              <a:gd name="connsiteX18" fmla="*/ 7974579 w 9662615"/>
              <a:gd name="connsiteY18" fmla="*/ 1383439 h 1598136"/>
              <a:gd name="connsiteX19" fmla="*/ 7768351 w 9662615"/>
              <a:gd name="connsiteY19" fmla="*/ 1395051 h 1598136"/>
              <a:gd name="connsiteX20" fmla="*/ 7635985 w 9662615"/>
              <a:gd name="connsiteY20" fmla="*/ 1386363 h 1598136"/>
              <a:gd name="connsiteX21" fmla="*/ 7466069 w 9662615"/>
              <a:gd name="connsiteY21" fmla="*/ 1377654 h 1598136"/>
              <a:gd name="connsiteX22" fmla="*/ 7355642 w 9662615"/>
              <a:gd name="connsiteY22" fmla="*/ 1407761 h 1598136"/>
              <a:gd name="connsiteX23" fmla="*/ 7151610 w 9662615"/>
              <a:gd name="connsiteY23" fmla="*/ 1397856 h 1598136"/>
              <a:gd name="connsiteX24" fmla="*/ 7082147 w 9662615"/>
              <a:gd name="connsiteY24" fmla="*/ 1406113 h 1598136"/>
              <a:gd name="connsiteX25" fmla="*/ 7014958 w 9662615"/>
              <a:gd name="connsiteY25" fmla="*/ 1396883 h 1598136"/>
              <a:gd name="connsiteX26" fmla="*/ 6907567 w 9662615"/>
              <a:gd name="connsiteY26" fmla="*/ 1419149 h 1598136"/>
              <a:gd name="connsiteX27" fmla="*/ 6748428 w 9662615"/>
              <a:gd name="connsiteY27" fmla="*/ 1420308 h 1598136"/>
              <a:gd name="connsiteX28" fmla="*/ 6654257 w 9662615"/>
              <a:gd name="connsiteY28" fmla="*/ 1424143 h 1598136"/>
              <a:gd name="connsiteX29" fmla="*/ 6620123 w 9662615"/>
              <a:gd name="connsiteY29" fmla="*/ 1430535 h 1598136"/>
              <a:gd name="connsiteX30" fmla="*/ 6571355 w 9662615"/>
              <a:gd name="connsiteY30" fmla="*/ 1436144 h 1598136"/>
              <a:gd name="connsiteX31" fmla="*/ 6486557 w 9662615"/>
              <a:gd name="connsiteY31" fmla="*/ 1449861 h 1598136"/>
              <a:gd name="connsiteX32" fmla="*/ 6370419 w 9662615"/>
              <a:gd name="connsiteY32" fmla="*/ 1461649 h 1598136"/>
              <a:gd name="connsiteX33" fmla="*/ 6278839 w 9662615"/>
              <a:gd name="connsiteY33" fmla="*/ 1449160 h 1598136"/>
              <a:gd name="connsiteX34" fmla="*/ 6272455 w 9662615"/>
              <a:gd name="connsiteY34" fmla="*/ 1453191 h 1598136"/>
              <a:gd name="connsiteX35" fmla="*/ 6212659 w 9662615"/>
              <a:gd name="connsiteY35" fmla="*/ 1454850 h 1598136"/>
              <a:gd name="connsiteX36" fmla="*/ 6069317 w 9662615"/>
              <a:gd name="connsiteY36" fmla="*/ 1445838 h 1598136"/>
              <a:gd name="connsiteX37" fmla="*/ 5878477 w 9662615"/>
              <a:gd name="connsiteY37" fmla="*/ 1439180 h 1598136"/>
              <a:gd name="connsiteX38" fmla="*/ 5838387 w 9662615"/>
              <a:gd name="connsiteY38" fmla="*/ 1444679 h 1598136"/>
              <a:gd name="connsiteX39" fmla="*/ 5771136 w 9662615"/>
              <a:gd name="connsiteY39" fmla="*/ 1453639 h 1598136"/>
              <a:gd name="connsiteX40" fmla="*/ 5724081 w 9662615"/>
              <a:gd name="connsiteY40" fmla="*/ 1470431 h 1598136"/>
              <a:gd name="connsiteX41" fmla="*/ 5666577 w 9662615"/>
              <a:gd name="connsiteY41" fmla="*/ 1473921 h 1598136"/>
              <a:gd name="connsiteX42" fmla="*/ 5649068 w 9662615"/>
              <a:gd name="connsiteY42" fmla="*/ 1461676 h 1598136"/>
              <a:gd name="connsiteX43" fmla="*/ 5588902 w 9662615"/>
              <a:gd name="connsiteY43" fmla="*/ 1469647 h 1598136"/>
              <a:gd name="connsiteX44" fmla="*/ 5498090 w 9662615"/>
              <a:gd name="connsiteY44" fmla="*/ 1483173 h 1598136"/>
              <a:gd name="connsiteX45" fmla="*/ 5444641 w 9662615"/>
              <a:gd name="connsiteY45" fmla="*/ 1487602 h 1598136"/>
              <a:gd name="connsiteX46" fmla="*/ 5299812 w 9662615"/>
              <a:gd name="connsiteY46" fmla="*/ 1503362 h 1598136"/>
              <a:gd name="connsiteX47" fmla="*/ 5213947 w 9662615"/>
              <a:gd name="connsiteY47" fmla="*/ 1516637 h 1598136"/>
              <a:gd name="connsiteX48" fmla="*/ 5090342 w 9662615"/>
              <a:gd name="connsiteY48" fmla="*/ 1546680 h 1598136"/>
              <a:gd name="connsiteX49" fmla="*/ 5129812 w 9662615"/>
              <a:gd name="connsiteY49" fmla="*/ 1521277 h 1598136"/>
              <a:gd name="connsiteX50" fmla="*/ 5059484 w 9662615"/>
              <a:gd name="connsiteY50" fmla="*/ 1546802 h 1598136"/>
              <a:gd name="connsiteX51" fmla="*/ 5050958 w 9662615"/>
              <a:gd name="connsiteY51" fmla="*/ 1545776 h 1598136"/>
              <a:gd name="connsiteX52" fmla="*/ 5038524 w 9662615"/>
              <a:gd name="connsiteY52" fmla="*/ 1545675 h 1598136"/>
              <a:gd name="connsiteX53" fmla="*/ 5038223 w 9662615"/>
              <a:gd name="connsiteY53" fmla="*/ 1545881 h 1598136"/>
              <a:gd name="connsiteX54" fmla="*/ 5026564 w 9662615"/>
              <a:gd name="connsiteY54" fmla="*/ 1545376 h 1598136"/>
              <a:gd name="connsiteX55" fmla="*/ 4969433 w 9662615"/>
              <a:gd name="connsiteY55" fmla="*/ 1540263 h 1598136"/>
              <a:gd name="connsiteX56" fmla="*/ 4921303 w 9662615"/>
              <a:gd name="connsiteY56" fmla="*/ 1575379 h 1598136"/>
              <a:gd name="connsiteX57" fmla="*/ 4863775 w 9662615"/>
              <a:gd name="connsiteY57" fmla="*/ 1562633 h 1598136"/>
              <a:gd name="connsiteX58" fmla="*/ 4847242 w 9662615"/>
              <a:gd name="connsiteY58" fmla="*/ 1565435 h 1598136"/>
              <a:gd name="connsiteX59" fmla="*/ 4856839 w 9662615"/>
              <a:gd name="connsiteY59" fmla="*/ 1598136 h 1598136"/>
              <a:gd name="connsiteX60" fmla="*/ 4791466 w 9662615"/>
              <a:gd name="connsiteY60" fmla="*/ 1561324 h 1598136"/>
              <a:gd name="connsiteX61" fmla="*/ 4784247 w 9662615"/>
              <a:gd name="connsiteY61" fmla="*/ 1562342 h 1598136"/>
              <a:gd name="connsiteX62" fmla="*/ 4748477 w 9662615"/>
              <a:gd name="connsiteY62" fmla="*/ 1556925 h 1598136"/>
              <a:gd name="connsiteX63" fmla="*/ 4730033 w 9662615"/>
              <a:gd name="connsiteY63" fmla="*/ 1555274 h 1598136"/>
              <a:gd name="connsiteX64" fmla="*/ 4724747 w 9662615"/>
              <a:gd name="connsiteY64" fmla="*/ 1552439 h 1598136"/>
              <a:gd name="connsiteX65" fmla="*/ 4697562 w 9662615"/>
              <a:gd name="connsiteY65" fmla="*/ 1551206 h 1598136"/>
              <a:gd name="connsiteX66" fmla="*/ 4662664 w 9662615"/>
              <a:gd name="connsiteY66" fmla="*/ 1573162 h 1598136"/>
              <a:gd name="connsiteX67" fmla="*/ 4603028 w 9662615"/>
              <a:gd name="connsiteY67" fmla="*/ 1568821 h 1598136"/>
              <a:gd name="connsiteX68" fmla="*/ 4541612 w 9662615"/>
              <a:gd name="connsiteY68" fmla="*/ 1545262 h 1598136"/>
              <a:gd name="connsiteX69" fmla="*/ 4422155 w 9662615"/>
              <a:gd name="connsiteY69" fmla="*/ 1542059 h 1598136"/>
              <a:gd name="connsiteX70" fmla="*/ 4221826 w 9662615"/>
              <a:gd name="connsiteY70" fmla="*/ 1508923 h 1598136"/>
              <a:gd name="connsiteX71" fmla="*/ 4096601 w 9662615"/>
              <a:gd name="connsiteY71" fmla="*/ 1521563 h 1598136"/>
              <a:gd name="connsiteX72" fmla="*/ 3970635 w 9662615"/>
              <a:gd name="connsiteY72" fmla="*/ 1544815 h 1598136"/>
              <a:gd name="connsiteX73" fmla="*/ 3833906 w 9662615"/>
              <a:gd name="connsiteY73" fmla="*/ 1516637 h 1598136"/>
              <a:gd name="connsiteX74" fmla="*/ 3696258 w 9662615"/>
              <a:gd name="connsiteY74" fmla="*/ 1537563 h 1598136"/>
              <a:gd name="connsiteX75" fmla="*/ 3594070 w 9662615"/>
              <a:gd name="connsiteY75" fmla="*/ 1509422 h 1598136"/>
              <a:gd name="connsiteX76" fmla="*/ 3565233 w 9662615"/>
              <a:gd name="connsiteY76" fmla="*/ 1515122 h 1598136"/>
              <a:gd name="connsiteX77" fmla="*/ 3560267 w 9662615"/>
              <a:gd name="connsiteY77" fmla="*/ 1516288 h 1598136"/>
              <a:gd name="connsiteX78" fmla="*/ 3540258 w 9662615"/>
              <a:gd name="connsiteY78" fmla="*/ 1516976 h 1598136"/>
              <a:gd name="connsiteX79" fmla="*/ 3534780 w 9662615"/>
              <a:gd name="connsiteY79" fmla="*/ 1522141 h 1598136"/>
              <a:gd name="connsiteX80" fmla="*/ 3504783 w 9662615"/>
              <a:gd name="connsiteY80" fmla="*/ 1526739 h 1598136"/>
              <a:gd name="connsiteX81" fmla="*/ 3430805 w 9662615"/>
              <a:gd name="connsiteY81" fmla="*/ 1542521 h 1598136"/>
              <a:gd name="connsiteX82" fmla="*/ 3292707 w 9662615"/>
              <a:gd name="connsiteY82" fmla="*/ 1520490 h 1598136"/>
              <a:gd name="connsiteX83" fmla="*/ 3187872 w 9662615"/>
              <a:gd name="connsiteY83" fmla="*/ 1519991 h 1598136"/>
              <a:gd name="connsiteX84" fmla="*/ 3148026 w 9662615"/>
              <a:gd name="connsiteY84" fmla="*/ 1524777 h 1598136"/>
              <a:gd name="connsiteX85" fmla="*/ 3092394 w 9662615"/>
              <a:gd name="connsiteY85" fmla="*/ 1528115 h 1598136"/>
              <a:gd name="connsiteX86" fmla="*/ 2994200 w 9662615"/>
              <a:gd name="connsiteY86" fmla="*/ 1537857 h 1598136"/>
              <a:gd name="connsiteX87" fmla="*/ 2862301 w 9662615"/>
              <a:gd name="connsiteY87" fmla="*/ 1544250 h 1598136"/>
              <a:gd name="connsiteX88" fmla="*/ 2766335 w 9662615"/>
              <a:gd name="connsiteY88" fmla="*/ 1527662 h 1598136"/>
              <a:gd name="connsiteX89" fmla="*/ 2757836 w 9662615"/>
              <a:gd name="connsiteY89" fmla="*/ 1531371 h 1598136"/>
              <a:gd name="connsiteX90" fmla="*/ 2691555 w 9662615"/>
              <a:gd name="connsiteY90" fmla="*/ 1530283 h 1598136"/>
              <a:gd name="connsiteX91" fmla="*/ 2491676 w 9662615"/>
              <a:gd name="connsiteY91" fmla="*/ 1500859 h 1598136"/>
              <a:gd name="connsiteX92" fmla="*/ 2378036 w 9662615"/>
              <a:gd name="connsiteY92" fmla="*/ 1520645 h 1598136"/>
              <a:gd name="connsiteX93" fmla="*/ 2284269 w 9662615"/>
              <a:gd name="connsiteY93" fmla="*/ 1503068 h 1598136"/>
              <a:gd name="connsiteX94" fmla="*/ 2207104 w 9662615"/>
              <a:gd name="connsiteY94" fmla="*/ 1508888 h 1598136"/>
              <a:gd name="connsiteX95" fmla="*/ 2149226 w 9662615"/>
              <a:gd name="connsiteY95" fmla="*/ 1523409 h 1598136"/>
              <a:gd name="connsiteX96" fmla="*/ 2084783 w 9662615"/>
              <a:gd name="connsiteY96" fmla="*/ 1524245 h 1598136"/>
              <a:gd name="connsiteX97" fmla="*/ 2070075 w 9662615"/>
              <a:gd name="connsiteY97" fmla="*/ 1511285 h 1598136"/>
              <a:gd name="connsiteX98" fmla="*/ 2001057 w 9662615"/>
              <a:gd name="connsiteY98" fmla="*/ 1516449 h 1598136"/>
              <a:gd name="connsiteX99" fmla="*/ 1896330 w 9662615"/>
              <a:gd name="connsiteY99" fmla="*/ 1525725 h 1598136"/>
              <a:gd name="connsiteX100" fmla="*/ 1835994 w 9662615"/>
              <a:gd name="connsiteY100" fmla="*/ 1527678 h 1598136"/>
              <a:gd name="connsiteX101" fmla="*/ 1671119 w 9662615"/>
              <a:gd name="connsiteY101" fmla="*/ 1536701 h 1598136"/>
              <a:gd name="connsiteX102" fmla="*/ 1601337 w 9662615"/>
              <a:gd name="connsiteY102" fmla="*/ 1548552 h 1598136"/>
              <a:gd name="connsiteX103" fmla="*/ 1407755 w 9662615"/>
              <a:gd name="connsiteY103" fmla="*/ 1571444 h 1598136"/>
              <a:gd name="connsiteX104" fmla="*/ 1271994 w 9662615"/>
              <a:gd name="connsiteY104" fmla="*/ 1579471 h 1598136"/>
              <a:gd name="connsiteX105" fmla="*/ 1249226 w 9662615"/>
              <a:gd name="connsiteY105" fmla="*/ 1583140 h 1598136"/>
              <a:gd name="connsiteX106" fmla="*/ 1217719 w 9662615"/>
              <a:gd name="connsiteY106" fmla="*/ 1580863 h 1598136"/>
              <a:gd name="connsiteX107" fmla="*/ 1091432 w 9662615"/>
              <a:gd name="connsiteY107" fmla="*/ 1571003 h 1598136"/>
              <a:gd name="connsiteX108" fmla="*/ 992039 w 9662615"/>
              <a:gd name="connsiteY108" fmla="*/ 1556662 h 1598136"/>
              <a:gd name="connsiteX109" fmla="*/ 868264 w 9662615"/>
              <a:gd name="connsiteY109" fmla="*/ 1566392 h 1598136"/>
              <a:gd name="connsiteX110" fmla="*/ 792765 w 9662615"/>
              <a:gd name="connsiteY110" fmla="*/ 1563102 h 1598136"/>
              <a:gd name="connsiteX111" fmla="*/ 669055 w 9662615"/>
              <a:gd name="connsiteY111" fmla="*/ 1543638 h 1598136"/>
              <a:gd name="connsiteX112" fmla="*/ 506152 w 9662615"/>
              <a:gd name="connsiteY112" fmla="*/ 1549124 h 1598136"/>
              <a:gd name="connsiteX113" fmla="*/ 472797 w 9662615"/>
              <a:gd name="connsiteY113" fmla="*/ 1568904 h 1598136"/>
              <a:gd name="connsiteX114" fmla="*/ 427864 w 9662615"/>
              <a:gd name="connsiteY114" fmla="*/ 1580848 h 1598136"/>
              <a:gd name="connsiteX115" fmla="*/ 408381 w 9662615"/>
              <a:gd name="connsiteY115" fmla="*/ 1552940 h 1598136"/>
              <a:gd name="connsiteX116" fmla="*/ 267163 w 9662615"/>
              <a:gd name="connsiteY116" fmla="*/ 1531913 h 1598136"/>
              <a:gd name="connsiteX117" fmla="*/ 196644 w 9662615"/>
              <a:gd name="connsiteY117" fmla="*/ 1524565 h 1598136"/>
              <a:gd name="connsiteX118" fmla="*/ 86819 w 9662615"/>
              <a:gd name="connsiteY118" fmla="*/ 1519517 h 1598136"/>
              <a:gd name="connsiteX119" fmla="*/ 53369 w 9662615"/>
              <a:gd name="connsiteY119" fmla="*/ 1516853 h 1598136"/>
              <a:gd name="connsiteX120" fmla="*/ 2359 w 9662615"/>
              <a:gd name="connsiteY120" fmla="*/ 1515247 h 1598136"/>
              <a:gd name="connsiteX121" fmla="*/ 0 w 9662615"/>
              <a:gd name="connsiteY121" fmla="*/ 1514932 h 1598136"/>
              <a:gd name="connsiteX122" fmla="*/ 0 w 9662615"/>
              <a:gd name="connsiteY122" fmla="*/ 0 h 1598136"/>
              <a:gd name="connsiteX0" fmla="*/ 0 w 9662615"/>
              <a:gd name="connsiteY0" fmla="*/ 0 h 1598136"/>
              <a:gd name="connsiteX1" fmla="*/ 9662615 w 9662615"/>
              <a:gd name="connsiteY1" fmla="*/ 0 h 1598136"/>
              <a:gd name="connsiteX2" fmla="*/ 9662615 w 9662615"/>
              <a:gd name="connsiteY2" fmla="*/ 1280346 h 1598136"/>
              <a:gd name="connsiteX3" fmla="*/ 9658420 w 9662615"/>
              <a:gd name="connsiteY3" fmla="*/ 1280106 h 1598136"/>
              <a:gd name="connsiteX4" fmla="*/ 9469546 w 9662615"/>
              <a:gd name="connsiteY4" fmla="*/ 1289837 h 1598136"/>
              <a:gd name="connsiteX5" fmla="*/ 9385895 w 9662615"/>
              <a:gd name="connsiteY5" fmla="*/ 1269203 h 1598136"/>
              <a:gd name="connsiteX6" fmla="*/ 9144767 w 9662615"/>
              <a:gd name="connsiteY6" fmla="*/ 1264120 h 1598136"/>
              <a:gd name="connsiteX7" fmla="*/ 8837252 w 9662615"/>
              <a:gd name="connsiteY7" fmla="*/ 1350515 h 1598136"/>
              <a:gd name="connsiteX8" fmla="*/ 8705466 w 9662615"/>
              <a:gd name="connsiteY8" fmla="*/ 1342419 h 1598136"/>
              <a:gd name="connsiteX9" fmla="*/ 8652221 w 9662615"/>
              <a:gd name="connsiteY9" fmla="*/ 1326906 h 1598136"/>
              <a:gd name="connsiteX10" fmla="*/ 8632312 w 9662615"/>
              <a:gd name="connsiteY10" fmla="*/ 1326025 h 1598136"/>
              <a:gd name="connsiteX11" fmla="*/ 8591582 w 9662615"/>
              <a:gd name="connsiteY11" fmla="*/ 1341666 h 1598136"/>
              <a:gd name="connsiteX12" fmla="*/ 8537336 w 9662615"/>
              <a:gd name="connsiteY12" fmla="*/ 1341684 h 1598136"/>
              <a:gd name="connsiteX13" fmla="*/ 8472508 w 9662615"/>
              <a:gd name="connsiteY13" fmla="*/ 1363109 h 1598136"/>
              <a:gd name="connsiteX14" fmla="*/ 8258477 w 9662615"/>
              <a:gd name="connsiteY14" fmla="*/ 1370666 h 1598136"/>
              <a:gd name="connsiteX15" fmla="*/ 8197961 w 9662615"/>
              <a:gd name="connsiteY15" fmla="*/ 1392804 h 1598136"/>
              <a:gd name="connsiteX16" fmla="*/ 8171196 w 9662615"/>
              <a:gd name="connsiteY16" fmla="*/ 1397216 h 1598136"/>
              <a:gd name="connsiteX17" fmla="*/ 8127667 w 9662615"/>
              <a:gd name="connsiteY17" fmla="*/ 1418254 h 1598136"/>
              <a:gd name="connsiteX18" fmla="*/ 7974579 w 9662615"/>
              <a:gd name="connsiteY18" fmla="*/ 1383439 h 1598136"/>
              <a:gd name="connsiteX19" fmla="*/ 7768351 w 9662615"/>
              <a:gd name="connsiteY19" fmla="*/ 1395051 h 1598136"/>
              <a:gd name="connsiteX20" fmla="*/ 7635985 w 9662615"/>
              <a:gd name="connsiteY20" fmla="*/ 1386363 h 1598136"/>
              <a:gd name="connsiteX21" fmla="*/ 7466069 w 9662615"/>
              <a:gd name="connsiteY21" fmla="*/ 1377654 h 1598136"/>
              <a:gd name="connsiteX22" fmla="*/ 7355642 w 9662615"/>
              <a:gd name="connsiteY22" fmla="*/ 1407761 h 1598136"/>
              <a:gd name="connsiteX23" fmla="*/ 7151610 w 9662615"/>
              <a:gd name="connsiteY23" fmla="*/ 1397856 h 1598136"/>
              <a:gd name="connsiteX24" fmla="*/ 7082147 w 9662615"/>
              <a:gd name="connsiteY24" fmla="*/ 1406113 h 1598136"/>
              <a:gd name="connsiteX25" fmla="*/ 7014958 w 9662615"/>
              <a:gd name="connsiteY25" fmla="*/ 1396883 h 1598136"/>
              <a:gd name="connsiteX26" fmla="*/ 6907567 w 9662615"/>
              <a:gd name="connsiteY26" fmla="*/ 1419149 h 1598136"/>
              <a:gd name="connsiteX27" fmla="*/ 6748428 w 9662615"/>
              <a:gd name="connsiteY27" fmla="*/ 1420308 h 1598136"/>
              <a:gd name="connsiteX28" fmla="*/ 6654257 w 9662615"/>
              <a:gd name="connsiteY28" fmla="*/ 1424143 h 1598136"/>
              <a:gd name="connsiteX29" fmla="*/ 6620123 w 9662615"/>
              <a:gd name="connsiteY29" fmla="*/ 1430535 h 1598136"/>
              <a:gd name="connsiteX30" fmla="*/ 6571355 w 9662615"/>
              <a:gd name="connsiteY30" fmla="*/ 1436144 h 1598136"/>
              <a:gd name="connsiteX31" fmla="*/ 6486557 w 9662615"/>
              <a:gd name="connsiteY31" fmla="*/ 1449861 h 1598136"/>
              <a:gd name="connsiteX32" fmla="*/ 6370419 w 9662615"/>
              <a:gd name="connsiteY32" fmla="*/ 1461649 h 1598136"/>
              <a:gd name="connsiteX33" fmla="*/ 6278839 w 9662615"/>
              <a:gd name="connsiteY33" fmla="*/ 1449160 h 1598136"/>
              <a:gd name="connsiteX34" fmla="*/ 6272455 w 9662615"/>
              <a:gd name="connsiteY34" fmla="*/ 1453191 h 1598136"/>
              <a:gd name="connsiteX35" fmla="*/ 6212659 w 9662615"/>
              <a:gd name="connsiteY35" fmla="*/ 1454850 h 1598136"/>
              <a:gd name="connsiteX36" fmla="*/ 6069317 w 9662615"/>
              <a:gd name="connsiteY36" fmla="*/ 1445838 h 1598136"/>
              <a:gd name="connsiteX37" fmla="*/ 5878477 w 9662615"/>
              <a:gd name="connsiteY37" fmla="*/ 1439180 h 1598136"/>
              <a:gd name="connsiteX38" fmla="*/ 5838387 w 9662615"/>
              <a:gd name="connsiteY38" fmla="*/ 1444679 h 1598136"/>
              <a:gd name="connsiteX39" fmla="*/ 5771136 w 9662615"/>
              <a:gd name="connsiteY39" fmla="*/ 1453639 h 1598136"/>
              <a:gd name="connsiteX40" fmla="*/ 5724081 w 9662615"/>
              <a:gd name="connsiteY40" fmla="*/ 1470431 h 1598136"/>
              <a:gd name="connsiteX41" fmla="*/ 5666577 w 9662615"/>
              <a:gd name="connsiteY41" fmla="*/ 1473921 h 1598136"/>
              <a:gd name="connsiteX42" fmla="*/ 5649068 w 9662615"/>
              <a:gd name="connsiteY42" fmla="*/ 1461676 h 1598136"/>
              <a:gd name="connsiteX43" fmla="*/ 5588902 w 9662615"/>
              <a:gd name="connsiteY43" fmla="*/ 1469647 h 1598136"/>
              <a:gd name="connsiteX44" fmla="*/ 5498090 w 9662615"/>
              <a:gd name="connsiteY44" fmla="*/ 1483173 h 1598136"/>
              <a:gd name="connsiteX45" fmla="*/ 5444641 w 9662615"/>
              <a:gd name="connsiteY45" fmla="*/ 1487602 h 1598136"/>
              <a:gd name="connsiteX46" fmla="*/ 5299812 w 9662615"/>
              <a:gd name="connsiteY46" fmla="*/ 1503362 h 1598136"/>
              <a:gd name="connsiteX47" fmla="*/ 5213947 w 9662615"/>
              <a:gd name="connsiteY47" fmla="*/ 1516637 h 1598136"/>
              <a:gd name="connsiteX48" fmla="*/ 5090342 w 9662615"/>
              <a:gd name="connsiteY48" fmla="*/ 1546680 h 1598136"/>
              <a:gd name="connsiteX49" fmla="*/ 5129812 w 9662615"/>
              <a:gd name="connsiteY49" fmla="*/ 1521277 h 1598136"/>
              <a:gd name="connsiteX50" fmla="*/ 5059484 w 9662615"/>
              <a:gd name="connsiteY50" fmla="*/ 1546802 h 1598136"/>
              <a:gd name="connsiteX51" fmla="*/ 5050958 w 9662615"/>
              <a:gd name="connsiteY51" fmla="*/ 1545776 h 1598136"/>
              <a:gd name="connsiteX52" fmla="*/ 5038524 w 9662615"/>
              <a:gd name="connsiteY52" fmla="*/ 1545675 h 1598136"/>
              <a:gd name="connsiteX53" fmla="*/ 5026564 w 9662615"/>
              <a:gd name="connsiteY53" fmla="*/ 1545376 h 1598136"/>
              <a:gd name="connsiteX54" fmla="*/ 4969433 w 9662615"/>
              <a:gd name="connsiteY54" fmla="*/ 1540263 h 1598136"/>
              <a:gd name="connsiteX55" fmla="*/ 4921303 w 9662615"/>
              <a:gd name="connsiteY55" fmla="*/ 1575379 h 1598136"/>
              <a:gd name="connsiteX56" fmla="*/ 4863775 w 9662615"/>
              <a:gd name="connsiteY56" fmla="*/ 1562633 h 1598136"/>
              <a:gd name="connsiteX57" fmla="*/ 4847242 w 9662615"/>
              <a:gd name="connsiteY57" fmla="*/ 1565435 h 1598136"/>
              <a:gd name="connsiteX58" fmla="*/ 4856839 w 9662615"/>
              <a:gd name="connsiteY58" fmla="*/ 1598136 h 1598136"/>
              <a:gd name="connsiteX59" fmla="*/ 4791466 w 9662615"/>
              <a:gd name="connsiteY59" fmla="*/ 1561324 h 1598136"/>
              <a:gd name="connsiteX60" fmla="*/ 4784247 w 9662615"/>
              <a:gd name="connsiteY60" fmla="*/ 1562342 h 1598136"/>
              <a:gd name="connsiteX61" fmla="*/ 4748477 w 9662615"/>
              <a:gd name="connsiteY61" fmla="*/ 1556925 h 1598136"/>
              <a:gd name="connsiteX62" fmla="*/ 4730033 w 9662615"/>
              <a:gd name="connsiteY62" fmla="*/ 1555274 h 1598136"/>
              <a:gd name="connsiteX63" fmla="*/ 4724747 w 9662615"/>
              <a:gd name="connsiteY63" fmla="*/ 1552439 h 1598136"/>
              <a:gd name="connsiteX64" fmla="*/ 4697562 w 9662615"/>
              <a:gd name="connsiteY64" fmla="*/ 1551206 h 1598136"/>
              <a:gd name="connsiteX65" fmla="*/ 4662664 w 9662615"/>
              <a:gd name="connsiteY65" fmla="*/ 1573162 h 1598136"/>
              <a:gd name="connsiteX66" fmla="*/ 4603028 w 9662615"/>
              <a:gd name="connsiteY66" fmla="*/ 1568821 h 1598136"/>
              <a:gd name="connsiteX67" fmla="*/ 4541612 w 9662615"/>
              <a:gd name="connsiteY67" fmla="*/ 1545262 h 1598136"/>
              <a:gd name="connsiteX68" fmla="*/ 4422155 w 9662615"/>
              <a:gd name="connsiteY68" fmla="*/ 1542059 h 1598136"/>
              <a:gd name="connsiteX69" fmla="*/ 4221826 w 9662615"/>
              <a:gd name="connsiteY69" fmla="*/ 1508923 h 1598136"/>
              <a:gd name="connsiteX70" fmla="*/ 4096601 w 9662615"/>
              <a:gd name="connsiteY70" fmla="*/ 1521563 h 1598136"/>
              <a:gd name="connsiteX71" fmla="*/ 3970635 w 9662615"/>
              <a:gd name="connsiteY71" fmla="*/ 1544815 h 1598136"/>
              <a:gd name="connsiteX72" fmla="*/ 3833906 w 9662615"/>
              <a:gd name="connsiteY72" fmla="*/ 1516637 h 1598136"/>
              <a:gd name="connsiteX73" fmla="*/ 3696258 w 9662615"/>
              <a:gd name="connsiteY73" fmla="*/ 1537563 h 1598136"/>
              <a:gd name="connsiteX74" fmla="*/ 3594070 w 9662615"/>
              <a:gd name="connsiteY74" fmla="*/ 1509422 h 1598136"/>
              <a:gd name="connsiteX75" fmla="*/ 3565233 w 9662615"/>
              <a:gd name="connsiteY75" fmla="*/ 1515122 h 1598136"/>
              <a:gd name="connsiteX76" fmla="*/ 3560267 w 9662615"/>
              <a:gd name="connsiteY76" fmla="*/ 1516288 h 1598136"/>
              <a:gd name="connsiteX77" fmla="*/ 3540258 w 9662615"/>
              <a:gd name="connsiteY77" fmla="*/ 1516976 h 1598136"/>
              <a:gd name="connsiteX78" fmla="*/ 3534780 w 9662615"/>
              <a:gd name="connsiteY78" fmla="*/ 1522141 h 1598136"/>
              <a:gd name="connsiteX79" fmla="*/ 3504783 w 9662615"/>
              <a:gd name="connsiteY79" fmla="*/ 1526739 h 1598136"/>
              <a:gd name="connsiteX80" fmla="*/ 3430805 w 9662615"/>
              <a:gd name="connsiteY80" fmla="*/ 1542521 h 1598136"/>
              <a:gd name="connsiteX81" fmla="*/ 3292707 w 9662615"/>
              <a:gd name="connsiteY81" fmla="*/ 1520490 h 1598136"/>
              <a:gd name="connsiteX82" fmla="*/ 3187872 w 9662615"/>
              <a:gd name="connsiteY82" fmla="*/ 1519991 h 1598136"/>
              <a:gd name="connsiteX83" fmla="*/ 3148026 w 9662615"/>
              <a:gd name="connsiteY83" fmla="*/ 1524777 h 1598136"/>
              <a:gd name="connsiteX84" fmla="*/ 3092394 w 9662615"/>
              <a:gd name="connsiteY84" fmla="*/ 1528115 h 1598136"/>
              <a:gd name="connsiteX85" fmla="*/ 2994200 w 9662615"/>
              <a:gd name="connsiteY85" fmla="*/ 1537857 h 1598136"/>
              <a:gd name="connsiteX86" fmla="*/ 2862301 w 9662615"/>
              <a:gd name="connsiteY86" fmla="*/ 1544250 h 1598136"/>
              <a:gd name="connsiteX87" fmla="*/ 2766335 w 9662615"/>
              <a:gd name="connsiteY87" fmla="*/ 1527662 h 1598136"/>
              <a:gd name="connsiteX88" fmla="*/ 2757836 w 9662615"/>
              <a:gd name="connsiteY88" fmla="*/ 1531371 h 1598136"/>
              <a:gd name="connsiteX89" fmla="*/ 2691555 w 9662615"/>
              <a:gd name="connsiteY89" fmla="*/ 1530283 h 1598136"/>
              <a:gd name="connsiteX90" fmla="*/ 2491676 w 9662615"/>
              <a:gd name="connsiteY90" fmla="*/ 1500859 h 1598136"/>
              <a:gd name="connsiteX91" fmla="*/ 2378036 w 9662615"/>
              <a:gd name="connsiteY91" fmla="*/ 1520645 h 1598136"/>
              <a:gd name="connsiteX92" fmla="*/ 2284269 w 9662615"/>
              <a:gd name="connsiteY92" fmla="*/ 1503068 h 1598136"/>
              <a:gd name="connsiteX93" fmla="*/ 2207104 w 9662615"/>
              <a:gd name="connsiteY93" fmla="*/ 1508888 h 1598136"/>
              <a:gd name="connsiteX94" fmla="*/ 2149226 w 9662615"/>
              <a:gd name="connsiteY94" fmla="*/ 1523409 h 1598136"/>
              <a:gd name="connsiteX95" fmla="*/ 2084783 w 9662615"/>
              <a:gd name="connsiteY95" fmla="*/ 1524245 h 1598136"/>
              <a:gd name="connsiteX96" fmla="*/ 2070075 w 9662615"/>
              <a:gd name="connsiteY96" fmla="*/ 1511285 h 1598136"/>
              <a:gd name="connsiteX97" fmla="*/ 2001057 w 9662615"/>
              <a:gd name="connsiteY97" fmla="*/ 1516449 h 1598136"/>
              <a:gd name="connsiteX98" fmla="*/ 1896330 w 9662615"/>
              <a:gd name="connsiteY98" fmla="*/ 1525725 h 1598136"/>
              <a:gd name="connsiteX99" fmla="*/ 1835994 w 9662615"/>
              <a:gd name="connsiteY99" fmla="*/ 1527678 h 1598136"/>
              <a:gd name="connsiteX100" fmla="*/ 1671119 w 9662615"/>
              <a:gd name="connsiteY100" fmla="*/ 1536701 h 1598136"/>
              <a:gd name="connsiteX101" fmla="*/ 1601337 w 9662615"/>
              <a:gd name="connsiteY101" fmla="*/ 1548552 h 1598136"/>
              <a:gd name="connsiteX102" fmla="*/ 1407755 w 9662615"/>
              <a:gd name="connsiteY102" fmla="*/ 1571444 h 1598136"/>
              <a:gd name="connsiteX103" fmla="*/ 1271994 w 9662615"/>
              <a:gd name="connsiteY103" fmla="*/ 1579471 h 1598136"/>
              <a:gd name="connsiteX104" fmla="*/ 1249226 w 9662615"/>
              <a:gd name="connsiteY104" fmla="*/ 1583140 h 1598136"/>
              <a:gd name="connsiteX105" fmla="*/ 1217719 w 9662615"/>
              <a:gd name="connsiteY105" fmla="*/ 1580863 h 1598136"/>
              <a:gd name="connsiteX106" fmla="*/ 1091432 w 9662615"/>
              <a:gd name="connsiteY106" fmla="*/ 1571003 h 1598136"/>
              <a:gd name="connsiteX107" fmla="*/ 992039 w 9662615"/>
              <a:gd name="connsiteY107" fmla="*/ 1556662 h 1598136"/>
              <a:gd name="connsiteX108" fmla="*/ 868264 w 9662615"/>
              <a:gd name="connsiteY108" fmla="*/ 1566392 h 1598136"/>
              <a:gd name="connsiteX109" fmla="*/ 792765 w 9662615"/>
              <a:gd name="connsiteY109" fmla="*/ 1563102 h 1598136"/>
              <a:gd name="connsiteX110" fmla="*/ 669055 w 9662615"/>
              <a:gd name="connsiteY110" fmla="*/ 1543638 h 1598136"/>
              <a:gd name="connsiteX111" fmla="*/ 506152 w 9662615"/>
              <a:gd name="connsiteY111" fmla="*/ 1549124 h 1598136"/>
              <a:gd name="connsiteX112" fmla="*/ 472797 w 9662615"/>
              <a:gd name="connsiteY112" fmla="*/ 1568904 h 1598136"/>
              <a:gd name="connsiteX113" fmla="*/ 427864 w 9662615"/>
              <a:gd name="connsiteY113" fmla="*/ 1580848 h 1598136"/>
              <a:gd name="connsiteX114" fmla="*/ 408381 w 9662615"/>
              <a:gd name="connsiteY114" fmla="*/ 1552940 h 1598136"/>
              <a:gd name="connsiteX115" fmla="*/ 267163 w 9662615"/>
              <a:gd name="connsiteY115" fmla="*/ 1531913 h 1598136"/>
              <a:gd name="connsiteX116" fmla="*/ 196644 w 9662615"/>
              <a:gd name="connsiteY116" fmla="*/ 1524565 h 1598136"/>
              <a:gd name="connsiteX117" fmla="*/ 86819 w 9662615"/>
              <a:gd name="connsiteY117" fmla="*/ 1519517 h 1598136"/>
              <a:gd name="connsiteX118" fmla="*/ 53369 w 9662615"/>
              <a:gd name="connsiteY118" fmla="*/ 1516853 h 1598136"/>
              <a:gd name="connsiteX119" fmla="*/ 2359 w 9662615"/>
              <a:gd name="connsiteY119" fmla="*/ 1515247 h 1598136"/>
              <a:gd name="connsiteX120" fmla="*/ 0 w 9662615"/>
              <a:gd name="connsiteY120" fmla="*/ 1514932 h 1598136"/>
              <a:gd name="connsiteX121" fmla="*/ 0 w 9662615"/>
              <a:gd name="connsiteY121" fmla="*/ 0 h 1598136"/>
              <a:gd name="connsiteX0" fmla="*/ 0 w 9662615"/>
              <a:gd name="connsiteY0" fmla="*/ 0 h 1598136"/>
              <a:gd name="connsiteX1" fmla="*/ 9662615 w 9662615"/>
              <a:gd name="connsiteY1" fmla="*/ 0 h 1598136"/>
              <a:gd name="connsiteX2" fmla="*/ 9662615 w 9662615"/>
              <a:gd name="connsiteY2" fmla="*/ 1280346 h 1598136"/>
              <a:gd name="connsiteX3" fmla="*/ 9658420 w 9662615"/>
              <a:gd name="connsiteY3" fmla="*/ 1280106 h 1598136"/>
              <a:gd name="connsiteX4" fmla="*/ 9469546 w 9662615"/>
              <a:gd name="connsiteY4" fmla="*/ 1289837 h 1598136"/>
              <a:gd name="connsiteX5" fmla="*/ 9385895 w 9662615"/>
              <a:gd name="connsiteY5" fmla="*/ 1269203 h 1598136"/>
              <a:gd name="connsiteX6" fmla="*/ 9144767 w 9662615"/>
              <a:gd name="connsiteY6" fmla="*/ 1264120 h 1598136"/>
              <a:gd name="connsiteX7" fmla="*/ 8837252 w 9662615"/>
              <a:gd name="connsiteY7" fmla="*/ 1350515 h 1598136"/>
              <a:gd name="connsiteX8" fmla="*/ 8705466 w 9662615"/>
              <a:gd name="connsiteY8" fmla="*/ 1342419 h 1598136"/>
              <a:gd name="connsiteX9" fmla="*/ 8652221 w 9662615"/>
              <a:gd name="connsiteY9" fmla="*/ 1326906 h 1598136"/>
              <a:gd name="connsiteX10" fmla="*/ 8632312 w 9662615"/>
              <a:gd name="connsiteY10" fmla="*/ 1326025 h 1598136"/>
              <a:gd name="connsiteX11" fmla="*/ 8591582 w 9662615"/>
              <a:gd name="connsiteY11" fmla="*/ 1341666 h 1598136"/>
              <a:gd name="connsiteX12" fmla="*/ 8537336 w 9662615"/>
              <a:gd name="connsiteY12" fmla="*/ 1341684 h 1598136"/>
              <a:gd name="connsiteX13" fmla="*/ 8472508 w 9662615"/>
              <a:gd name="connsiteY13" fmla="*/ 1363109 h 1598136"/>
              <a:gd name="connsiteX14" fmla="*/ 8258477 w 9662615"/>
              <a:gd name="connsiteY14" fmla="*/ 1370666 h 1598136"/>
              <a:gd name="connsiteX15" fmla="*/ 8197961 w 9662615"/>
              <a:gd name="connsiteY15" fmla="*/ 1392804 h 1598136"/>
              <a:gd name="connsiteX16" fmla="*/ 8171196 w 9662615"/>
              <a:gd name="connsiteY16" fmla="*/ 1397216 h 1598136"/>
              <a:gd name="connsiteX17" fmla="*/ 8127667 w 9662615"/>
              <a:gd name="connsiteY17" fmla="*/ 1418254 h 1598136"/>
              <a:gd name="connsiteX18" fmla="*/ 7974579 w 9662615"/>
              <a:gd name="connsiteY18" fmla="*/ 1383439 h 1598136"/>
              <a:gd name="connsiteX19" fmla="*/ 7768351 w 9662615"/>
              <a:gd name="connsiteY19" fmla="*/ 1395051 h 1598136"/>
              <a:gd name="connsiteX20" fmla="*/ 7635985 w 9662615"/>
              <a:gd name="connsiteY20" fmla="*/ 1386363 h 1598136"/>
              <a:gd name="connsiteX21" fmla="*/ 7466069 w 9662615"/>
              <a:gd name="connsiteY21" fmla="*/ 1377654 h 1598136"/>
              <a:gd name="connsiteX22" fmla="*/ 7355642 w 9662615"/>
              <a:gd name="connsiteY22" fmla="*/ 1407761 h 1598136"/>
              <a:gd name="connsiteX23" fmla="*/ 7151610 w 9662615"/>
              <a:gd name="connsiteY23" fmla="*/ 1397856 h 1598136"/>
              <a:gd name="connsiteX24" fmla="*/ 7082147 w 9662615"/>
              <a:gd name="connsiteY24" fmla="*/ 1406113 h 1598136"/>
              <a:gd name="connsiteX25" fmla="*/ 7014958 w 9662615"/>
              <a:gd name="connsiteY25" fmla="*/ 1396883 h 1598136"/>
              <a:gd name="connsiteX26" fmla="*/ 6907567 w 9662615"/>
              <a:gd name="connsiteY26" fmla="*/ 1419149 h 1598136"/>
              <a:gd name="connsiteX27" fmla="*/ 6748428 w 9662615"/>
              <a:gd name="connsiteY27" fmla="*/ 1420308 h 1598136"/>
              <a:gd name="connsiteX28" fmla="*/ 6654257 w 9662615"/>
              <a:gd name="connsiteY28" fmla="*/ 1424143 h 1598136"/>
              <a:gd name="connsiteX29" fmla="*/ 6620123 w 9662615"/>
              <a:gd name="connsiteY29" fmla="*/ 1430535 h 1598136"/>
              <a:gd name="connsiteX30" fmla="*/ 6571355 w 9662615"/>
              <a:gd name="connsiteY30" fmla="*/ 1436144 h 1598136"/>
              <a:gd name="connsiteX31" fmla="*/ 6486557 w 9662615"/>
              <a:gd name="connsiteY31" fmla="*/ 1449861 h 1598136"/>
              <a:gd name="connsiteX32" fmla="*/ 6370419 w 9662615"/>
              <a:gd name="connsiteY32" fmla="*/ 1461649 h 1598136"/>
              <a:gd name="connsiteX33" fmla="*/ 6278839 w 9662615"/>
              <a:gd name="connsiteY33" fmla="*/ 1449160 h 1598136"/>
              <a:gd name="connsiteX34" fmla="*/ 6272455 w 9662615"/>
              <a:gd name="connsiteY34" fmla="*/ 1453191 h 1598136"/>
              <a:gd name="connsiteX35" fmla="*/ 6212659 w 9662615"/>
              <a:gd name="connsiteY35" fmla="*/ 1454850 h 1598136"/>
              <a:gd name="connsiteX36" fmla="*/ 6069317 w 9662615"/>
              <a:gd name="connsiteY36" fmla="*/ 1445838 h 1598136"/>
              <a:gd name="connsiteX37" fmla="*/ 5878477 w 9662615"/>
              <a:gd name="connsiteY37" fmla="*/ 1439180 h 1598136"/>
              <a:gd name="connsiteX38" fmla="*/ 5838387 w 9662615"/>
              <a:gd name="connsiteY38" fmla="*/ 1444679 h 1598136"/>
              <a:gd name="connsiteX39" fmla="*/ 5771136 w 9662615"/>
              <a:gd name="connsiteY39" fmla="*/ 1453639 h 1598136"/>
              <a:gd name="connsiteX40" fmla="*/ 5724081 w 9662615"/>
              <a:gd name="connsiteY40" fmla="*/ 1470431 h 1598136"/>
              <a:gd name="connsiteX41" fmla="*/ 5666577 w 9662615"/>
              <a:gd name="connsiteY41" fmla="*/ 1473921 h 1598136"/>
              <a:gd name="connsiteX42" fmla="*/ 5649068 w 9662615"/>
              <a:gd name="connsiteY42" fmla="*/ 1461676 h 1598136"/>
              <a:gd name="connsiteX43" fmla="*/ 5588902 w 9662615"/>
              <a:gd name="connsiteY43" fmla="*/ 1469647 h 1598136"/>
              <a:gd name="connsiteX44" fmla="*/ 5498090 w 9662615"/>
              <a:gd name="connsiteY44" fmla="*/ 1483173 h 1598136"/>
              <a:gd name="connsiteX45" fmla="*/ 5444641 w 9662615"/>
              <a:gd name="connsiteY45" fmla="*/ 1487602 h 1598136"/>
              <a:gd name="connsiteX46" fmla="*/ 5299812 w 9662615"/>
              <a:gd name="connsiteY46" fmla="*/ 1503362 h 1598136"/>
              <a:gd name="connsiteX47" fmla="*/ 5213947 w 9662615"/>
              <a:gd name="connsiteY47" fmla="*/ 1516637 h 1598136"/>
              <a:gd name="connsiteX48" fmla="*/ 5090342 w 9662615"/>
              <a:gd name="connsiteY48" fmla="*/ 1546680 h 1598136"/>
              <a:gd name="connsiteX49" fmla="*/ 5129812 w 9662615"/>
              <a:gd name="connsiteY49" fmla="*/ 1521277 h 1598136"/>
              <a:gd name="connsiteX50" fmla="*/ 5059484 w 9662615"/>
              <a:gd name="connsiteY50" fmla="*/ 1546802 h 1598136"/>
              <a:gd name="connsiteX51" fmla="*/ 5038524 w 9662615"/>
              <a:gd name="connsiteY51" fmla="*/ 1545675 h 1598136"/>
              <a:gd name="connsiteX52" fmla="*/ 5026564 w 9662615"/>
              <a:gd name="connsiteY52" fmla="*/ 1545376 h 1598136"/>
              <a:gd name="connsiteX53" fmla="*/ 4969433 w 9662615"/>
              <a:gd name="connsiteY53" fmla="*/ 1540263 h 1598136"/>
              <a:gd name="connsiteX54" fmla="*/ 4921303 w 9662615"/>
              <a:gd name="connsiteY54" fmla="*/ 1575379 h 1598136"/>
              <a:gd name="connsiteX55" fmla="*/ 4863775 w 9662615"/>
              <a:gd name="connsiteY55" fmla="*/ 1562633 h 1598136"/>
              <a:gd name="connsiteX56" fmla="*/ 4847242 w 9662615"/>
              <a:gd name="connsiteY56" fmla="*/ 1565435 h 1598136"/>
              <a:gd name="connsiteX57" fmla="*/ 4856839 w 9662615"/>
              <a:gd name="connsiteY57" fmla="*/ 1598136 h 1598136"/>
              <a:gd name="connsiteX58" fmla="*/ 4791466 w 9662615"/>
              <a:gd name="connsiteY58" fmla="*/ 1561324 h 1598136"/>
              <a:gd name="connsiteX59" fmla="*/ 4784247 w 9662615"/>
              <a:gd name="connsiteY59" fmla="*/ 1562342 h 1598136"/>
              <a:gd name="connsiteX60" fmla="*/ 4748477 w 9662615"/>
              <a:gd name="connsiteY60" fmla="*/ 1556925 h 1598136"/>
              <a:gd name="connsiteX61" fmla="*/ 4730033 w 9662615"/>
              <a:gd name="connsiteY61" fmla="*/ 1555274 h 1598136"/>
              <a:gd name="connsiteX62" fmla="*/ 4724747 w 9662615"/>
              <a:gd name="connsiteY62" fmla="*/ 1552439 h 1598136"/>
              <a:gd name="connsiteX63" fmla="*/ 4697562 w 9662615"/>
              <a:gd name="connsiteY63" fmla="*/ 1551206 h 1598136"/>
              <a:gd name="connsiteX64" fmla="*/ 4662664 w 9662615"/>
              <a:gd name="connsiteY64" fmla="*/ 1573162 h 1598136"/>
              <a:gd name="connsiteX65" fmla="*/ 4603028 w 9662615"/>
              <a:gd name="connsiteY65" fmla="*/ 1568821 h 1598136"/>
              <a:gd name="connsiteX66" fmla="*/ 4541612 w 9662615"/>
              <a:gd name="connsiteY66" fmla="*/ 1545262 h 1598136"/>
              <a:gd name="connsiteX67" fmla="*/ 4422155 w 9662615"/>
              <a:gd name="connsiteY67" fmla="*/ 1542059 h 1598136"/>
              <a:gd name="connsiteX68" fmla="*/ 4221826 w 9662615"/>
              <a:gd name="connsiteY68" fmla="*/ 1508923 h 1598136"/>
              <a:gd name="connsiteX69" fmla="*/ 4096601 w 9662615"/>
              <a:gd name="connsiteY69" fmla="*/ 1521563 h 1598136"/>
              <a:gd name="connsiteX70" fmla="*/ 3970635 w 9662615"/>
              <a:gd name="connsiteY70" fmla="*/ 1544815 h 1598136"/>
              <a:gd name="connsiteX71" fmla="*/ 3833906 w 9662615"/>
              <a:gd name="connsiteY71" fmla="*/ 1516637 h 1598136"/>
              <a:gd name="connsiteX72" fmla="*/ 3696258 w 9662615"/>
              <a:gd name="connsiteY72" fmla="*/ 1537563 h 1598136"/>
              <a:gd name="connsiteX73" fmla="*/ 3594070 w 9662615"/>
              <a:gd name="connsiteY73" fmla="*/ 1509422 h 1598136"/>
              <a:gd name="connsiteX74" fmla="*/ 3565233 w 9662615"/>
              <a:gd name="connsiteY74" fmla="*/ 1515122 h 1598136"/>
              <a:gd name="connsiteX75" fmla="*/ 3560267 w 9662615"/>
              <a:gd name="connsiteY75" fmla="*/ 1516288 h 1598136"/>
              <a:gd name="connsiteX76" fmla="*/ 3540258 w 9662615"/>
              <a:gd name="connsiteY76" fmla="*/ 1516976 h 1598136"/>
              <a:gd name="connsiteX77" fmla="*/ 3534780 w 9662615"/>
              <a:gd name="connsiteY77" fmla="*/ 1522141 h 1598136"/>
              <a:gd name="connsiteX78" fmla="*/ 3504783 w 9662615"/>
              <a:gd name="connsiteY78" fmla="*/ 1526739 h 1598136"/>
              <a:gd name="connsiteX79" fmla="*/ 3430805 w 9662615"/>
              <a:gd name="connsiteY79" fmla="*/ 1542521 h 1598136"/>
              <a:gd name="connsiteX80" fmla="*/ 3292707 w 9662615"/>
              <a:gd name="connsiteY80" fmla="*/ 1520490 h 1598136"/>
              <a:gd name="connsiteX81" fmla="*/ 3187872 w 9662615"/>
              <a:gd name="connsiteY81" fmla="*/ 1519991 h 1598136"/>
              <a:gd name="connsiteX82" fmla="*/ 3148026 w 9662615"/>
              <a:gd name="connsiteY82" fmla="*/ 1524777 h 1598136"/>
              <a:gd name="connsiteX83" fmla="*/ 3092394 w 9662615"/>
              <a:gd name="connsiteY83" fmla="*/ 1528115 h 1598136"/>
              <a:gd name="connsiteX84" fmla="*/ 2994200 w 9662615"/>
              <a:gd name="connsiteY84" fmla="*/ 1537857 h 1598136"/>
              <a:gd name="connsiteX85" fmla="*/ 2862301 w 9662615"/>
              <a:gd name="connsiteY85" fmla="*/ 1544250 h 1598136"/>
              <a:gd name="connsiteX86" fmla="*/ 2766335 w 9662615"/>
              <a:gd name="connsiteY86" fmla="*/ 1527662 h 1598136"/>
              <a:gd name="connsiteX87" fmla="*/ 2757836 w 9662615"/>
              <a:gd name="connsiteY87" fmla="*/ 1531371 h 1598136"/>
              <a:gd name="connsiteX88" fmla="*/ 2691555 w 9662615"/>
              <a:gd name="connsiteY88" fmla="*/ 1530283 h 1598136"/>
              <a:gd name="connsiteX89" fmla="*/ 2491676 w 9662615"/>
              <a:gd name="connsiteY89" fmla="*/ 1500859 h 1598136"/>
              <a:gd name="connsiteX90" fmla="*/ 2378036 w 9662615"/>
              <a:gd name="connsiteY90" fmla="*/ 1520645 h 1598136"/>
              <a:gd name="connsiteX91" fmla="*/ 2284269 w 9662615"/>
              <a:gd name="connsiteY91" fmla="*/ 1503068 h 1598136"/>
              <a:gd name="connsiteX92" fmla="*/ 2207104 w 9662615"/>
              <a:gd name="connsiteY92" fmla="*/ 1508888 h 1598136"/>
              <a:gd name="connsiteX93" fmla="*/ 2149226 w 9662615"/>
              <a:gd name="connsiteY93" fmla="*/ 1523409 h 1598136"/>
              <a:gd name="connsiteX94" fmla="*/ 2084783 w 9662615"/>
              <a:gd name="connsiteY94" fmla="*/ 1524245 h 1598136"/>
              <a:gd name="connsiteX95" fmla="*/ 2070075 w 9662615"/>
              <a:gd name="connsiteY95" fmla="*/ 1511285 h 1598136"/>
              <a:gd name="connsiteX96" fmla="*/ 2001057 w 9662615"/>
              <a:gd name="connsiteY96" fmla="*/ 1516449 h 1598136"/>
              <a:gd name="connsiteX97" fmla="*/ 1896330 w 9662615"/>
              <a:gd name="connsiteY97" fmla="*/ 1525725 h 1598136"/>
              <a:gd name="connsiteX98" fmla="*/ 1835994 w 9662615"/>
              <a:gd name="connsiteY98" fmla="*/ 1527678 h 1598136"/>
              <a:gd name="connsiteX99" fmla="*/ 1671119 w 9662615"/>
              <a:gd name="connsiteY99" fmla="*/ 1536701 h 1598136"/>
              <a:gd name="connsiteX100" fmla="*/ 1601337 w 9662615"/>
              <a:gd name="connsiteY100" fmla="*/ 1548552 h 1598136"/>
              <a:gd name="connsiteX101" fmla="*/ 1407755 w 9662615"/>
              <a:gd name="connsiteY101" fmla="*/ 1571444 h 1598136"/>
              <a:gd name="connsiteX102" fmla="*/ 1271994 w 9662615"/>
              <a:gd name="connsiteY102" fmla="*/ 1579471 h 1598136"/>
              <a:gd name="connsiteX103" fmla="*/ 1249226 w 9662615"/>
              <a:gd name="connsiteY103" fmla="*/ 1583140 h 1598136"/>
              <a:gd name="connsiteX104" fmla="*/ 1217719 w 9662615"/>
              <a:gd name="connsiteY104" fmla="*/ 1580863 h 1598136"/>
              <a:gd name="connsiteX105" fmla="*/ 1091432 w 9662615"/>
              <a:gd name="connsiteY105" fmla="*/ 1571003 h 1598136"/>
              <a:gd name="connsiteX106" fmla="*/ 992039 w 9662615"/>
              <a:gd name="connsiteY106" fmla="*/ 1556662 h 1598136"/>
              <a:gd name="connsiteX107" fmla="*/ 868264 w 9662615"/>
              <a:gd name="connsiteY107" fmla="*/ 1566392 h 1598136"/>
              <a:gd name="connsiteX108" fmla="*/ 792765 w 9662615"/>
              <a:gd name="connsiteY108" fmla="*/ 1563102 h 1598136"/>
              <a:gd name="connsiteX109" fmla="*/ 669055 w 9662615"/>
              <a:gd name="connsiteY109" fmla="*/ 1543638 h 1598136"/>
              <a:gd name="connsiteX110" fmla="*/ 506152 w 9662615"/>
              <a:gd name="connsiteY110" fmla="*/ 1549124 h 1598136"/>
              <a:gd name="connsiteX111" fmla="*/ 472797 w 9662615"/>
              <a:gd name="connsiteY111" fmla="*/ 1568904 h 1598136"/>
              <a:gd name="connsiteX112" fmla="*/ 427864 w 9662615"/>
              <a:gd name="connsiteY112" fmla="*/ 1580848 h 1598136"/>
              <a:gd name="connsiteX113" fmla="*/ 408381 w 9662615"/>
              <a:gd name="connsiteY113" fmla="*/ 1552940 h 1598136"/>
              <a:gd name="connsiteX114" fmla="*/ 267163 w 9662615"/>
              <a:gd name="connsiteY114" fmla="*/ 1531913 h 1598136"/>
              <a:gd name="connsiteX115" fmla="*/ 196644 w 9662615"/>
              <a:gd name="connsiteY115" fmla="*/ 1524565 h 1598136"/>
              <a:gd name="connsiteX116" fmla="*/ 86819 w 9662615"/>
              <a:gd name="connsiteY116" fmla="*/ 1519517 h 1598136"/>
              <a:gd name="connsiteX117" fmla="*/ 53369 w 9662615"/>
              <a:gd name="connsiteY117" fmla="*/ 1516853 h 1598136"/>
              <a:gd name="connsiteX118" fmla="*/ 2359 w 9662615"/>
              <a:gd name="connsiteY118" fmla="*/ 1515247 h 1598136"/>
              <a:gd name="connsiteX119" fmla="*/ 0 w 9662615"/>
              <a:gd name="connsiteY119" fmla="*/ 1514932 h 1598136"/>
              <a:gd name="connsiteX120" fmla="*/ 0 w 9662615"/>
              <a:gd name="connsiteY120" fmla="*/ 0 h 1598136"/>
              <a:gd name="connsiteX0" fmla="*/ 0 w 9662615"/>
              <a:gd name="connsiteY0" fmla="*/ 0 h 1598136"/>
              <a:gd name="connsiteX1" fmla="*/ 9662615 w 9662615"/>
              <a:gd name="connsiteY1" fmla="*/ 0 h 1598136"/>
              <a:gd name="connsiteX2" fmla="*/ 9662615 w 9662615"/>
              <a:gd name="connsiteY2" fmla="*/ 1280346 h 1598136"/>
              <a:gd name="connsiteX3" fmla="*/ 9658420 w 9662615"/>
              <a:gd name="connsiteY3" fmla="*/ 1280106 h 1598136"/>
              <a:gd name="connsiteX4" fmla="*/ 9469546 w 9662615"/>
              <a:gd name="connsiteY4" fmla="*/ 1289837 h 1598136"/>
              <a:gd name="connsiteX5" fmla="*/ 9385895 w 9662615"/>
              <a:gd name="connsiteY5" fmla="*/ 1269203 h 1598136"/>
              <a:gd name="connsiteX6" fmla="*/ 9144767 w 9662615"/>
              <a:gd name="connsiteY6" fmla="*/ 1264120 h 1598136"/>
              <a:gd name="connsiteX7" fmla="*/ 8837252 w 9662615"/>
              <a:gd name="connsiteY7" fmla="*/ 1350515 h 1598136"/>
              <a:gd name="connsiteX8" fmla="*/ 8705466 w 9662615"/>
              <a:gd name="connsiteY8" fmla="*/ 1342419 h 1598136"/>
              <a:gd name="connsiteX9" fmla="*/ 8652221 w 9662615"/>
              <a:gd name="connsiteY9" fmla="*/ 1326906 h 1598136"/>
              <a:gd name="connsiteX10" fmla="*/ 8632312 w 9662615"/>
              <a:gd name="connsiteY10" fmla="*/ 1326025 h 1598136"/>
              <a:gd name="connsiteX11" fmla="*/ 8591582 w 9662615"/>
              <a:gd name="connsiteY11" fmla="*/ 1341666 h 1598136"/>
              <a:gd name="connsiteX12" fmla="*/ 8537336 w 9662615"/>
              <a:gd name="connsiteY12" fmla="*/ 1341684 h 1598136"/>
              <a:gd name="connsiteX13" fmla="*/ 8472508 w 9662615"/>
              <a:gd name="connsiteY13" fmla="*/ 1363109 h 1598136"/>
              <a:gd name="connsiteX14" fmla="*/ 8258477 w 9662615"/>
              <a:gd name="connsiteY14" fmla="*/ 1370666 h 1598136"/>
              <a:gd name="connsiteX15" fmla="*/ 8197961 w 9662615"/>
              <a:gd name="connsiteY15" fmla="*/ 1392804 h 1598136"/>
              <a:gd name="connsiteX16" fmla="*/ 8171196 w 9662615"/>
              <a:gd name="connsiteY16" fmla="*/ 1397216 h 1598136"/>
              <a:gd name="connsiteX17" fmla="*/ 8127667 w 9662615"/>
              <a:gd name="connsiteY17" fmla="*/ 1418254 h 1598136"/>
              <a:gd name="connsiteX18" fmla="*/ 7974579 w 9662615"/>
              <a:gd name="connsiteY18" fmla="*/ 1383439 h 1598136"/>
              <a:gd name="connsiteX19" fmla="*/ 7768351 w 9662615"/>
              <a:gd name="connsiteY19" fmla="*/ 1395051 h 1598136"/>
              <a:gd name="connsiteX20" fmla="*/ 7635985 w 9662615"/>
              <a:gd name="connsiteY20" fmla="*/ 1386363 h 1598136"/>
              <a:gd name="connsiteX21" fmla="*/ 7466069 w 9662615"/>
              <a:gd name="connsiteY21" fmla="*/ 1377654 h 1598136"/>
              <a:gd name="connsiteX22" fmla="*/ 7355642 w 9662615"/>
              <a:gd name="connsiteY22" fmla="*/ 1407761 h 1598136"/>
              <a:gd name="connsiteX23" fmla="*/ 7151610 w 9662615"/>
              <a:gd name="connsiteY23" fmla="*/ 1397856 h 1598136"/>
              <a:gd name="connsiteX24" fmla="*/ 7082147 w 9662615"/>
              <a:gd name="connsiteY24" fmla="*/ 1406113 h 1598136"/>
              <a:gd name="connsiteX25" fmla="*/ 7014958 w 9662615"/>
              <a:gd name="connsiteY25" fmla="*/ 1396883 h 1598136"/>
              <a:gd name="connsiteX26" fmla="*/ 6907567 w 9662615"/>
              <a:gd name="connsiteY26" fmla="*/ 1419149 h 1598136"/>
              <a:gd name="connsiteX27" fmla="*/ 6748428 w 9662615"/>
              <a:gd name="connsiteY27" fmla="*/ 1420308 h 1598136"/>
              <a:gd name="connsiteX28" fmla="*/ 6654257 w 9662615"/>
              <a:gd name="connsiteY28" fmla="*/ 1424143 h 1598136"/>
              <a:gd name="connsiteX29" fmla="*/ 6620123 w 9662615"/>
              <a:gd name="connsiteY29" fmla="*/ 1430535 h 1598136"/>
              <a:gd name="connsiteX30" fmla="*/ 6571355 w 9662615"/>
              <a:gd name="connsiteY30" fmla="*/ 1436144 h 1598136"/>
              <a:gd name="connsiteX31" fmla="*/ 6486557 w 9662615"/>
              <a:gd name="connsiteY31" fmla="*/ 1449861 h 1598136"/>
              <a:gd name="connsiteX32" fmla="*/ 6370419 w 9662615"/>
              <a:gd name="connsiteY32" fmla="*/ 1461649 h 1598136"/>
              <a:gd name="connsiteX33" fmla="*/ 6278839 w 9662615"/>
              <a:gd name="connsiteY33" fmla="*/ 1449160 h 1598136"/>
              <a:gd name="connsiteX34" fmla="*/ 6272455 w 9662615"/>
              <a:gd name="connsiteY34" fmla="*/ 1453191 h 1598136"/>
              <a:gd name="connsiteX35" fmla="*/ 6212659 w 9662615"/>
              <a:gd name="connsiteY35" fmla="*/ 1454850 h 1598136"/>
              <a:gd name="connsiteX36" fmla="*/ 6069317 w 9662615"/>
              <a:gd name="connsiteY36" fmla="*/ 1445838 h 1598136"/>
              <a:gd name="connsiteX37" fmla="*/ 5878477 w 9662615"/>
              <a:gd name="connsiteY37" fmla="*/ 1439180 h 1598136"/>
              <a:gd name="connsiteX38" fmla="*/ 5838387 w 9662615"/>
              <a:gd name="connsiteY38" fmla="*/ 1444679 h 1598136"/>
              <a:gd name="connsiteX39" fmla="*/ 5771136 w 9662615"/>
              <a:gd name="connsiteY39" fmla="*/ 1453639 h 1598136"/>
              <a:gd name="connsiteX40" fmla="*/ 5724081 w 9662615"/>
              <a:gd name="connsiteY40" fmla="*/ 1470431 h 1598136"/>
              <a:gd name="connsiteX41" fmla="*/ 5666577 w 9662615"/>
              <a:gd name="connsiteY41" fmla="*/ 1473921 h 1598136"/>
              <a:gd name="connsiteX42" fmla="*/ 5649068 w 9662615"/>
              <a:gd name="connsiteY42" fmla="*/ 1461676 h 1598136"/>
              <a:gd name="connsiteX43" fmla="*/ 5588902 w 9662615"/>
              <a:gd name="connsiteY43" fmla="*/ 1469647 h 1598136"/>
              <a:gd name="connsiteX44" fmla="*/ 5498090 w 9662615"/>
              <a:gd name="connsiteY44" fmla="*/ 1483173 h 1598136"/>
              <a:gd name="connsiteX45" fmla="*/ 5444641 w 9662615"/>
              <a:gd name="connsiteY45" fmla="*/ 1487602 h 1598136"/>
              <a:gd name="connsiteX46" fmla="*/ 5299812 w 9662615"/>
              <a:gd name="connsiteY46" fmla="*/ 1503362 h 1598136"/>
              <a:gd name="connsiteX47" fmla="*/ 5213947 w 9662615"/>
              <a:gd name="connsiteY47" fmla="*/ 1516637 h 1598136"/>
              <a:gd name="connsiteX48" fmla="*/ 5090342 w 9662615"/>
              <a:gd name="connsiteY48" fmla="*/ 1546680 h 1598136"/>
              <a:gd name="connsiteX49" fmla="*/ 5129812 w 9662615"/>
              <a:gd name="connsiteY49" fmla="*/ 1521277 h 1598136"/>
              <a:gd name="connsiteX50" fmla="*/ 5059484 w 9662615"/>
              <a:gd name="connsiteY50" fmla="*/ 1546802 h 1598136"/>
              <a:gd name="connsiteX51" fmla="*/ 5038524 w 9662615"/>
              <a:gd name="connsiteY51" fmla="*/ 1545675 h 1598136"/>
              <a:gd name="connsiteX52" fmla="*/ 5026564 w 9662615"/>
              <a:gd name="connsiteY52" fmla="*/ 1545376 h 1598136"/>
              <a:gd name="connsiteX53" fmla="*/ 4969433 w 9662615"/>
              <a:gd name="connsiteY53" fmla="*/ 1550865 h 1598136"/>
              <a:gd name="connsiteX54" fmla="*/ 4921303 w 9662615"/>
              <a:gd name="connsiteY54" fmla="*/ 1575379 h 1598136"/>
              <a:gd name="connsiteX55" fmla="*/ 4863775 w 9662615"/>
              <a:gd name="connsiteY55" fmla="*/ 1562633 h 1598136"/>
              <a:gd name="connsiteX56" fmla="*/ 4847242 w 9662615"/>
              <a:gd name="connsiteY56" fmla="*/ 1565435 h 1598136"/>
              <a:gd name="connsiteX57" fmla="*/ 4856839 w 9662615"/>
              <a:gd name="connsiteY57" fmla="*/ 1598136 h 1598136"/>
              <a:gd name="connsiteX58" fmla="*/ 4791466 w 9662615"/>
              <a:gd name="connsiteY58" fmla="*/ 1561324 h 1598136"/>
              <a:gd name="connsiteX59" fmla="*/ 4784247 w 9662615"/>
              <a:gd name="connsiteY59" fmla="*/ 1562342 h 1598136"/>
              <a:gd name="connsiteX60" fmla="*/ 4748477 w 9662615"/>
              <a:gd name="connsiteY60" fmla="*/ 1556925 h 1598136"/>
              <a:gd name="connsiteX61" fmla="*/ 4730033 w 9662615"/>
              <a:gd name="connsiteY61" fmla="*/ 1555274 h 1598136"/>
              <a:gd name="connsiteX62" fmla="*/ 4724747 w 9662615"/>
              <a:gd name="connsiteY62" fmla="*/ 1552439 h 1598136"/>
              <a:gd name="connsiteX63" fmla="*/ 4697562 w 9662615"/>
              <a:gd name="connsiteY63" fmla="*/ 1551206 h 1598136"/>
              <a:gd name="connsiteX64" fmla="*/ 4662664 w 9662615"/>
              <a:gd name="connsiteY64" fmla="*/ 1573162 h 1598136"/>
              <a:gd name="connsiteX65" fmla="*/ 4603028 w 9662615"/>
              <a:gd name="connsiteY65" fmla="*/ 1568821 h 1598136"/>
              <a:gd name="connsiteX66" fmla="*/ 4541612 w 9662615"/>
              <a:gd name="connsiteY66" fmla="*/ 1545262 h 1598136"/>
              <a:gd name="connsiteX67" fmla="*/ 4422155 w 9662615"/>
              <a:gd name="connsiteY67" fmla="*/ 1542059 h 1598136"/>
              <a:gd name="connsiteX68" fmla="*/ 4221826 w 9662615"/>
              <a:gd name="connsiteY68" fmla="*/ 1508923 h 1598136"/>
              <a:gd name="connsiteX69" fmla="*/ 4096601 w 9662615"/>
              <a:gd name="connsiteY69" fmla="*/ 1521563 h 1598136"/>
              <a:gd name="connsiteX70" fmla="*/ 3970635 w 9662615"/>
              <a:gd name="connsiteY70" fmla="*/ 1544815 h 1598136"/>
              <a:gd name="connsiteX71" fmla="*/ 3833906 w 9662615"/>
              <a:gd name="connsiteY71" fmla="*/ 1516637 h 1598136"/>
              <a:gd name="connsiteX72" fmla="*/ 3696258 w 9662615"/>
              <a:gd name="connsiteY72" fmla="*/ 1537563 h 1598136"/>
              <a:gd name="connsiteX73" fmla="*/ 3594070 w 9662615"/>
              <a:gd name="connsiteY73" fmla="*/ 1509422 h 1598136"/>
              <a:gd name="connsiteX74" fmla="*/ 3565233 w 9662615"/>
              <a:gd name="connsiteY74" fmla="*/ 1515122 h 1598136"/>
              <a:gd name="connsiteX75" fmla="*/ 3560267 w 9662615"/>
              <a:gd name="connsiteY75" fmla="*/ 1516288 h 1598136"/>
              <a:gd name="connsiteX76" fmla="*/ 3540258 w 9662615"/>
              <a:gd name="connsiteY76" fmla="*/ 1516976 h 1598136"/>
              <a:gd name="connsiteX77" fmla="*/ 3534780 w 9662615"/>
              <a:gd name="connsiteY77" fmla="*/ 1522141 h 1598136"/>
              <a:gd name="connsiteX78" fmla="*/ 3504783 w 9662615"/>
              <a:gd name="connsiteY78" fmla="*/ 1526739 h 1598136"/>
              <a:gd name="connsiteX79" fmla="*/ 3430805 w 9662615"/>
              <a:gd name="connsiteY79" fmla="*/ 1542521 h 1598136"/>
              <a:gd name="connsiteX80" fmla="*/ 3292707 w 9662615"/>
              <a:gd name="connsiteY80" fmla="*/ 1520490 h 1598136"/>
              <a:gd name="connsiteX81" fmla="*/ 3187872 w 9662615"/>
              <a:gd name="connsiteY81" fmla="*/ 1519991 h 1598136"/>
              <a:gd name="connsiteX82" fmla="*/ 3148026 w 9662615"/>
              <a:gd name="connsiteY82" fmla="*/ 1524777 h 1598136"/>
              <a:gd name="connsiteX83" fmla="*/ 3092394 w 9662615"/>
              <a:gd name="connsiteY83" fmla="*/ 1528115 h 1598136"/>
              <a:gd name="connsiteX84" fmla="*/ 2994200 w 9662615"/>
              <a:gd name="connsiteY84" fmla="*/ 1537857 h 1598136"/>
              <a:gd name="connsiteX85" fmla="*/ 2862301 w 9662615"/>
              <a:gd name="connsiteY85" fmla="*/ 1544250 h 1598136"/>
              <a:gd name="connsiteX86" fmla="*/ 2766335 w 9662615"/>
              <a:gd name="connsiteY86" fmla="*/ 1527662 h 1598136"/>
              <a:gd name="connsiteX87" fmla="*/ 2757836 w 9662615"/>
              <a:gd name="connsiteY87" fmla="*/ 1531371 h 1598136"/>
              <a:gd name="connsiteX88" fmla="*/ 2691555 w 9662615"/>
              <a:gd name="connsiteY88" fmla="*/ 1530283 h 1598136"/>
              <a:gd name="connsiteX89" fmla="*/ 2491676 w 9662615"/>
              <a:gd name="connsiteY89" fmla="*/ 1500859 h 1598136"/>
              <a:gd name="connsiteX90" fmla="*/ 2378036 w 9662615"/>
              <a:gd name="connsiteY90" fmla="*/ 1520645 h 1598136"/>
              <a:gd name="connsiteX91" fmla="*/ 2284269 w 9662615"/>
              <a:gd name="connsiteY91" fmla="*/ 1503068 h 1598136"/>
              <a:gd name="connsiteX92" fmla="*/ 2207104 w 9662615"/>
              <a:gd name="connsiteY92" fmla="*/ 1508888 h 1598136"/>
              <a:gd name="connsiteX93" fmla="*/ 2149226 w 9662615"/>
              <a:gd name="connsiteY93" fmla="*/ 1523409 h 1598136"/>
              <a:gd name="connsiteX94" fmla="*/ 2084783 w 9662615"/>
              <a:gd name="connsiteY94" fmla="*/ 1524245 h 1598136"/>
              <a:gd name="connsiteX95" fmla="*/ 2070075 w 9662615"/>
              <a:gd name="connsiteY95" fmla="*/ 1511285 h 1598136"/>
              <a:gd name="connsiteX96" fmla="*/ 2001057 w 9662615"/>
              <a:gd name="connsiteY96" fmla="*/ 1516449 h 1598136"/>
              <a:gd name="connsiteX97" fmla="*/ 1896330 w 9662615"/>
              <a:gd name="connsiteY97" fmla="*/ 1525725 h 1598136"/>
              <a:gd name="connsiteX98" fmla="*/ 1835994 w 9662615"/>
              <a:gd name="connsiteY98" fmla="*/ 1527678 h 1598136"/>
              <a:gd name="connsiteX99" fmla="*/ 1671119 w 9662615"/>
              <a:gd name="connsiteY99" fmla="*/ 1536701 h 1598136"/>
              <a:gd name="connsiteX100" fmla="*/ 1601337 w 9662615"/>
              <a:gd name="connsiteY100" fmla="*/ 1548552 h 1598136"/>
              <a:gd name="connsiteX101" fmla="*/ 1407755 w 9662615"/>
              <a:gd name="connsiteY101" fmla="*/ 1571444 h 1598136"/>
              <a:gd name="connsiteX102" fmla="*/ 1271994 w 9662615"/>
              <a:gd name="connsiteY102" fmla="*/ 1579471 h 1598136"/>
              <a:gd name="connsiteX103" fmla="*/ 1249226 w 9662615"/>
              <a:gd name="connsiteY103" fmla="*/ 1583140 h 1598136"/>
              <a:gd name="connsiteX104" fmla="*/ 1217719 w 9662615"/>
              <a:gd name="connsiteY104" fmla="*/ 1580863 h 1598136"/>
              <a:gd name="connsiteX105" fmla="*/ 1091432 w 9662615"/>
              <a:gd name="connsiteY105" fmla="*/ 1571003 h 1598136"/>
              <a:gd name="connsiteX106" fmla="*/ 992039 w 9662615"/>
              <a:gd name="connsiteY106" fmla="*/ 1556662 h 1598136"/>
              <a:gd name="connsiteX107" fmla="*/ 868264 w 9662615"/>
              <a:gd name="connsiteY107" fmla="*/ 1566392 h 1598136"/>
              <a:gd name="connsiteX108" fmla="*/ 792765 w 9662615"/>
              <a:gd name="connsiteY108" fmla="*/ 1563102 h 1598136"/>
              <a:gd name="connsiteX109" fmla="*/ 669055 w 9662615"/>
              <a:gd name="connsiteY109" fmla="*/ 1543638 h 1598136"/>
              <a:gd name="connsiteX110" fmla="*/ 506152 w 9662615"/>
              <a:gd name="connsiteY110" fmla="*/ 1549124 h 1598136"/>
              <a:gd name="connsiteX111" fmla="*/ 472797 w 9662615"/>
              <a:gd name="connsiteY111" fmla="*/ 1568904 h 1598136"/>
              <a:gd name="connsiteX112" fmla="*/ 427864 w 9662615"/>
              <a:gd name="connsiteY112" fmla="*/ 1580848 h 1598136"/>
              <a:gd name="connsiteX113" fmla="*/ 408381 w 9662615"/>
              <a:gd name="connsiteY113" fmla="*/ 1552940 h 1598136"/>
              <a:gd name="connsiteX114" fmla="*/ 267163 w 9662615"/>
              <a:gd name="connsiteY114" fmla="*/ 1531913 h 1598136"/>
              <a:gd name="connsiteX115" fmla="*/ 196644 w 9662615"/>
              <a:gd name="connsiteY115" fmla="*/ 1524565 h 1598136"/>
              <a:gd name="connsiteX116" fmla="*/ 86819 w 9662615"/>
              <a:gd name="connsiteY116" fmla="*/ 1519517 h 1598136"/>
              <a:gd name="connsiteX117" fmla="*/ 53369 w 9662615"/>
              <a:gd name="connsiteY117" fmla="*/ 1516853 h 1598136"/>
              <a:gd name="connsiteX118" fmla="*/ 2359 w 9662615"/>
              <a:gd name="connsiteY118" fmla="*/ 1515247 h 1598136"/>
              <a:gd name="connsiteX119" fmla="*/ 0 w 9662615"/>
              <a:gd name="connsiteY119" fmla="*/ 1514932 h 1598136"/>
              <a:gd name="connsiteX120" fmla="*/ 0 w 9662615"/>
              <a:gd name="connsiteY120" fmla="*/ 0 h 1598136"/>
              <a:gd name="connsiteX0" fmla="*/ 0 w 9662615"/>
              <a:gd name="connsiteY0" fmla="*/ 0 h 1592835"/>
              <a:gd name="connsiteX1" fmla="*/ 9662615 w 9662615"/>
              <a:gd name="connsiteY1" fmla="*/ 0 h 1592835"/>
              <a:gd name="connsiteX2" fmla="*/ 9662615 w 9662615"/>
              <a:gd name="connsiteY2" fmla="*/ 1280346 h 1592835"/>
              <a:gd name="connsiteX3" fmla="*/ 9658420 w 9662615"/>
              <a:gd name="connsiteY3" fmla="*/ 1280106 h 1592835"/>
              <a:gd name="connsiteX4" fmla="*/ 9469546 w 9662615"/>
              <a:gd name="connsiteY4" fmla="*/ 1289837 h 1592835"/>
              <a:gd name="connsiteX5" fmla="*/ 9385895 w 9662615"/>
              <a:gd name="connsiteY5" fmla="*/ 1269203 h 1592835"/>
              <a:gd name="connsiteX6" fmla="*/ 9144767 w 9662615"/>
              <a:gd name="connsiteY6" fmla="*/ 1264120 h 1592835"/>
              <a:gd name="connsiteX7" fmla="*/ 8837252 w 9662615"/>
              <a:gd name="connsiteY7" fmla="*/ 1350515 h 1592835"/>
              <a:gd name="connsiteX8" fmla="*/ 8705466 w 9662615"/>
              <a:gd name="connsiteY8" fmla="*/ 1342419 h 1592835"/>
              <a:gd name="connsiteX9" fmla="*/ 8652221 w 9662615"/>
              <a:gd name="connsiteY9" fmla="*/ 1326906 h 1592835"/>
              <a:gd name="connsiteX10" fmla="*/ 8632312 w 9662615"/>
              <a:gd name="connsiteY10" fmla="*/ 1326025 h 1592835"/>
              <a:gd name="connsiteX11" fmla="*/ 8591582 w 9662615"/>
              <a:gd name="connsiteY11" fmla="*/ 1341666 h 1592835"/>
              <a:gd name="connsiteX12" fmla="*/ 8537336 w 9662615"/>
              <a:gd name="connsiteY12" fmla="*/ 1341684 h 1592835"/>
              <a:gd name="connsiteX13" fmla="*/ 8472508 w 9662615"/>
              <a:gd name="connsiteY13" fmla="*/ 1363109 h 1592835"/>
              <a:gd name="connsiteX14" fmla="*/ 8258477 w 9662615"/>
              <a:gd name="connsiteY14" fmla="*/ 1370666 h 1592835"/>
              <a:gd name="connsiteX15" fmla="*/ 8197961 w 9662615"/>
              <a:gd name="connsiteY15" fmla="*/ 1392804 h 1592835"/>
              <a:gd name="connsiteX16" fmla="*/ 8171196 w 9662615"/>
              <a:gd name="connsiteY16" fmla="*/ 1397216 h 1592835"/>
              <a:gd name="connsiteX17" fmla="*/ 8127667 w 9662615"/>
              <a:gd name="connsiteY17" fmla="*/ 1418254 h 1592835"/>
              <a:gd name="connsiteX18" fmla="*/ 7974579 w 9662615"/>
              <a:gd name="connsiteY18" fmla="*/ 1383439 h 1592835"/>
              <a:gd name="connsiteX19" fmla="*/ 7768351 w 9662615"/>
              <a:gd name="connsiteY19" fmla="*/ 1395051 h 1592835"/>
              <a:gd name="connsiteX20" fmla="*/ 7635985 w 9662615"/>
              <a:gd name="connsiteY20" fmla="*/ 1386363 h 1592835"/>
              <a:gd name="connsiteX21" fmla="*/ 7466069 w 9662615"/>
              <a:gd name="connsiteY21" fmla="*/ 1377654 h 1592835"/>
              <a:gd name="connsiteX22" fmla="*/ 7355642 w 9662615"/>
              <a:gd name="connsiteY22" fmla="*/ 1407761 h 1592835"/>
              <a:gd name="connsiteX23" fmla="*/ 7151610 w 9662615"/>
              <a:gd name="connsiteY23" fmla="*/ 1397856 h 1592835"/>
              <a:gd name="connsiteX24" fmla="*/ 7082147 w 9662615"/>
              <a:gd name="connsiteY24" fmla="*/ 1406113 h 1592835"/>
              <a:gd name="connsiteX25" fmla="*/ 7014958 w 9662615"/>
              <a:gd name="connsiteY25" fmla="*/ 1396883 h 1592835"/>
              <a:gd name="connsiteX26" fmla="*/ 6907567 w 9662615"/>
              <a:gd name="connsiteY26" fmla="*/ 1419149 h 1592835"/>
              <a:gd name="connsiteX27" fmla="*/ 6748428 w 9662615"/>
              <a:gd name="connsiteY27" fmla="*/ 1420308 h 1592835"/>
              <a:gd name="connsiteX28" fmla="*/ 6654257 w 9662615"/>
              <a:gd name="connsiteY28" fmla="*/ 1424143 h 1592835"/>
              <a:gd name="connsiteX29" fmla="*/ 6620123 w 9662615"/>
              <a:gd name="connsiteY29" fmla="*/ 1430535 h 1592835"/>
              <a:gd name="connsiteX30" fmla="*/ 6571355 w 9662615"/>
              <a:gd name="connsiteY30" fmla="*/ 1436144 h 1592835"/>
              <a:gd name="connsiteX31" fmla="*/ 6486557 w 9662615"/>
              <a:gd name="connsiteY31" fmla="*/ 1449861 h 1592835"/>
              <a:gd name="connsiteX32" fmla="*/ 6370419 w 9662615"/>
              <a:gd name="connsiteY32" fmla="*/ 1461649 h 1592835"/>
              <a:gd name="connsiteX33" fmla="*/ 6278839 w 9662615"/>
              <a:gd name="connsiteY33" fmla="*/ 1449160 h 1592835"/>
              <a:gd name="connsiteX34" fmla="*/ 6272455 w 9662615"/>
              <a:gd name="connsiteY34" fmla="*/ 1453191 h 1592835"/>
              <a:gd name="connsiteX35" fmla="*/ 6212659 w 9662615"/>
              <a:gd name="connsiteY35" fmla="*/ 1454850 h 1592835"/>
              <a:gd name="connsiteX36" fmla="*/ 6069317 w 9662615"/>
              <a:gd name="connsiteY36" fmla="*/ 1445838 h 1592835"/>
              <a:gd name="connsiteX37" fmla="*/ 5878477 w 9662615"/>
              <a:gd name="connsiteY37" fmla="*/ 1439180 h 1592835"/>
              <a:gd name="connsiteX38" fmla="*/ 5838387 w 9662615"/>
              <a:gd name="connsiteY38" fmla="*/ 1444679 h 1592835"/>
              <a:gd name="connsiteX39" fmla="*/ 5771136 w 9662615"/>
              <a:gd name="connsiteY39" fmla="*/ 1453639 h 1592835"/>
              <a:gd name="connsiteX40" fmla="*/ 5724081 w 9662615"/>
              <a:gd name="connsiteY40" fmla="*/ 1470431 h 1592835"/>
              <a:gd name="connsiteX41" fmla="*/ 5666577 w 9662615"/>
              <a:gd name="connsiteY41" fmla="*/ 1473921 h 1592835"/>
              <a:gd name="connsiteX42" fmla="*/ 5649068 w 9662615"/>
              <a:gd name="connsiteY42" fmla="*/ 1461676 h 1592835"/>
              <a:gd name="connsiteX43" fmla="*/ 5588902 w 9662615"/>
              <a:gd name="connsiteY43" fmla="*/ 1469647 h 1592835"/>
              <a:gd name="connsiteX44" fmla="*/ 5498090 w 9662615"/>
              <a:gd name="connsiteY44" fmla="*/ 1483173 h 1592835"/>
              <a:gd name="connsiteX45" fmla="*/ 5444641 w 9662615"/>
              <a:gd name="connsiteY45" fmla="*/ 1487602 h 1592835"/>
              <a:gd name="connsiteX46" fmla="*/ 5299812 w 9662615"/>
              <a:gd name="connsiteY46" fmla="*/ 1503362 h 1592835"/>
              <a:gd name="connsiteX47" fmla="*/ 5213947 w 9662615"/>
              <a:gd name="connsiteY47" fmla="*/ 1516637 h 1592835"/>
              <a:gd name="connsiteX48" fmla="*/ 5090342 w 9662615"/>
              <a:gd name="connsiteY48" fmla="*/ 1546680 h 1592835"/>
              <a:gd name="connsiteX49" fmla="*/ 5129812 w 9662615"/>
              <a:gd name="connsiteY49" fmla="*/ 1521277 h 1592835"/>
              <a:gd name="connsiteX50" fmla="*/ 5059484 w 9662615"/>
              <a:gd name="connsiteY50" fmla="*/ 1546802 h 1592835"/>
              <a:gd name="connsiteX51" fmla="*/ 5038524 w 9662615"/>
              <a:gd name="connsiteY51" fmla="*/ 1545675 h 1592835"/>
              <a:gd name="connsiteX52" fmla="*/ 5026564 w 9662615"/>
              <a:gd name="connsiteY52" fmla="*/ 1545376 h 1592835"/>
              <a:gd name="connsiteX53" fmla="*/ 4969433 w 9662615"/>
              <a:gd name="connsiteY53" fmla="*/ 1550865 h 1592835"/>
              <a:gd name="connsiteX54" fmla="*/ 4921303 w 9662615"/>
              <a:gd name="connsiteY54" fmla="*/ 1575379 h 1592835"/>
              <a:gd name="connsiteX55" fmla="*/ 4863775 w 9662615"/>
              <a:gd name="connsiteY55" fmla="*/ 1562633 h 1592835"/>
              <a:gd name="connsiteX56" fmla="*/ 4847242 w 9662615"/>
              <a:gd name="connsiteY56" fmla="*/ 1565435 h 1592835"/>
              <a:gd name="connsiteX57" fmla="*/ 4856839 w 9662615"/>
              <a:gd name="connsiteY57" fmla="*/ 1592835 h 1592835"/>
              <a:gd name="connsiteX58" fmla="*/ 4791466 w 9662615"/>
              <a:gd name="connsiteY58" fmla="*/ 1561324 h 1592835"/>
              <a:gd name="connsiteX59" fmla="*/ 4784247 w 9662615"/>
              <a:gd name="connsiteY59" fmla="*/ 1562342 h 1592835"/>
              <a:gd name="connsiteX60" fmla="*/ 4748477 w 9662615"/>
              <a:gd name="connsiteY60" fmla="*/ 1556925 h 1592835"/>
              <a:gd name="connsiteX61" fmla="*/ 4730033 w 9662615"/>
              <a:gd name="connsiteY61" fmla="*/ 1555274 h 1592835"/>
              <a:gd name="connsiteX62" fmla="*/ 4724747 w 9662615"/>
              <a:gd name="connsiteY62" fmla="*/ 1552439 h 1592835"/>
              <a:gd name="connsiteX63" fmla="*/ 4697562 w 9662615"/>
              <a:gd name="connsiteY63" fmla="*/ 1551206 h 1592835"/>
              <a:gd name="connsiteX64" fmla="*/ 4662664 w 9662615"/>
              <a:gd name="connsiteY64" fmla="*/ 1573162 h 1592835"/>
              <a:gd name="connsiteX65" fmla="*/ 4603028 w 9662615"/>
              <a:gd name="connsiteY65" fmla="*/ 1568821 h 1592835"/>
              <a:gd name="connsiteX66" fmla="*/ 4541612 w 9662615"/>
              <a:gd name="connsiteY66" fmla="*/ 1545262 h 1592835"/>
              <a:gd name="connsiteX67" fmla="*/ 4422155 w 9662615"/>
              <a:gd name="connsiteY67" fmla="*/ 1542059 h 1592835"/>
              <a:gd name="connsiteX68" fmla="*/ 4221826 w 9662615"/>
              <a:gd name="connsiteY68" fmla="*/ 1508923 h 1592835"/>
              <a:gd name="connsiteX69" fmla="*/ 4096601 w 9662615"/>
              <a:gd name="connsiteY69" fmla="*/ 1521563 h 1592835"/>
              <a:gd name="connsiteX70" fmla="*/ 3970635 w 9662615"/>
              <a:gd name="connsiteY70" fmla="*/ 1544815 h 1592835"/>
              <a:gd name="connsiteX71" fmla="*/ 3833906 w 9662615"/>
              <a:gd name="connsiteY71" fmla="*/ 1516637 h 1592835"/>
              <a:gd name="connsiteX72" fmla="*/ 3696258 w 9662615"/>
              <a:gd name="connsiteY72" fmla="*/ 1537563 h 1592835"/>
              <a:gd name="connsiteX73" fmla="*/ 3594070 w 9662615"/>
              <a:gd name="connsiteY73" fmla="*/ 1509422 h 1592835"/>
              <a:gd name="connsiteX74" fmla="*/ 3565233 w 9662615"/>
              <a:gd name="connsiteY74" fmla="*/ 1515122 h 1592835"/>
              <a:gd name="connsiteX75" fmla="*/ 3560267 w 9662615"/>
              <a:gd name="connsiteY75" fmla="*/ 1516288 h 1592835"/>
              <a:gd name="connsiteX76" fmla="*/ 3540258 w 9662615"/>
              <a:gd name="connsiteY76" fmla="*/ 1516976 h 1592835"/>
              <a:gd name="connsiteX77" fmla="*/ 3534780 w 9662615"/>
              <a:gd name="connsiteY77" fmla="*/ 1522141 h 1592835"/>
              <a:gd name="connsiteX78" fmla="*/ 3504783 w 9662615"/>
              <a:gd name="connsiteY78" fmla="*/ 1526739 h 1592835"/>
              <a:gd name="connsiteX79" fmla="*/ 3430805 w 9662615"/>
              <a:gd name="connsiteY79" fmla="*/ 1542521 h 1592835"/>
              <a:gd name="connsiteX80" fmla="*/ 3292707 w 9662615"/>
              <a:gd name="connsiteY80" fmla="*/ 1520490 h 1592835"/>
              <a:gd name="connsiteX81" fmla="*/ 3187872 w 9662615"/>
              <a:gd name="connsiteY81" fmla="*/ 1519991 h 1592835"/>
              <a:gd name="connsiteX82" fmla="*/ 3148026 w 9662615"/>
              <a:gd name="connsiteY82" fmla="*/ 1524777 h 1592835"/>
              <a:gd name="connsiteX83" fmla="*/ 3092394 w 9662615"/>
              <a:gd name="connsiteY83" fmla="*/ 1528115 h 1592835"/>
              <a:gd name="connsiteX84" fmla="*/ 2994200 w 9662615"/>
              <a:gd name="connsiteY84" fmla="*/ 1537857 h 1592835"/>
              <a:gd name="connsiteX85" fmla="*/ 2862301 w 9662615"/>
              <a:gd name="connsiteY85" fmla="*/ 1544250 h 1592835"/>
              <a:gd name="connsiteX86" fmla="*/ 2766335 w 9662615"/>
              <a:gd name="connsiteY86" fmla="*/ 1527662 h 1592835"/>
              <a:gd name="connsiteX87" fmla="*/ 2757836 w 9662615"/>
              <a:gd name="connsiteY87" fmla="*/ 1531371 h 1592835"/>
              <a:gd name="connsiteX88" fmla="*/ 2691555 w 9662615"/>
              <a:gd name="connsiteY88" fmla="*/ 1530283 h 1592835"/>
              <a:gd name="connsiteX89" fmla="*/ 2491676 w 9662615"/>
              <a:gd name="connsiteY89" fmla="*/ 1500859 h 1592835"/>
              <a:gd name="connsiteX90" fmla="*/ 2378036 w 9662615"/>
              <a:gd name="connsiteY90" fmla="*/ 1520645 h 1592835"/>
              <a:gd name="connsiteX91" fmla="*/ 2284269 w 9662615"/>
              <a:gd name="connsiteY91" fmla="*/ 1503068 h 1592835"/>
              <a:gd name="connsiteX92" fmla="*/ 2207104 w 9662615"/>
              <a:gd name="connsiteY92" fmla="*/ 1508888 h 1592835"/>
              <a:gd name="connsiteX93" fmla="*/ 2149226 w 9662615"/>
              <a:gd name="connsiteY93" fmla="*/ 1523409 h 1592835"/>
              <a:gd name="connsiteX94" fmla="*/ 2084783 w 9662615"/>
              <a:gd name="connsiteY94" fmla="*/ 1524245 h 1592835"/>
              <a:gd name="connsiteX95" fmla="*/ 2070075 w 9662615"/>
              <a:gd name="connsiteY95" fmla="*/ 1511285 h 1592835"/>
              <a:gd name="connsiteX96" fmla="*/ 2001057 w 9662615"/>
              <a:gd name="connsiteY96" fmla="*/ 1516449 h 1592835"/>
              <a:gd name="connsiteX97" fmla="*/ 1896330 w 9662615"/>
              <a:gd name="connsiteY97" fmla="*/ 1525725 h 1592835"/>
              <a:gd name="connsiteX98" fmla="*/ 1835994 w 9662615"/>
              <a:gd name="connsiteY98" fmla="*/ 1527678 h 1592835"/>
              <a:gd name="connsiteX99" fmla="*/ 1671119 w 9662615"/>
              <a:gd name="connsiteY99" fmla="*/ 1536701 h 1592835"/>
              <a:gd name="connsiteX100" fmla="*/ 1601337 w 9662615"/>
              <a:gd name="connsiteY100" fmla="*/ 1548552 h 1592835"/>
              <a:gd name="connsiteX101" fmla="*/ 1407755 w 9662615"/>
              <a:gd name="connsiteY101" fmla="*/ 1571444 h 1592835"/>
              <a:gd name="connsiteX102" fmla="*/ 1271994 w 9662615"/>
              <a:gd name="connsiteY102" fmla="*/ 1579471 h 1592835"/>
              <a:gd name="connsiteX103" fmla="*/ 1249226 w 9662615"/>
              <a:gd name="connsiteY103" fmla="*/ 1583140 h 1592835"/>
              <a:gd name="connsiteX104" fmla="*/ 1217719 w 9662615"/>
              <a:gd name="connsiteY104" fmla="*/ 1580863 h 1592835"/>
              <a:gd name="connsiteX105" fmla="*/ 1091432 w 9662615"/>
              <a:gd name="connsiteY105" fmla="*/ 1571003 h 1592835"/>
              <a:gd name="connsiteX106" fmla="*/ 992039 w 9662615"/>
              <a:gd name="connsiteY106" fmla="*/ 1556662 h 1592835"/>
              <a:gd name="connsiteX107" fmla="*/ 868264 w 9662615"/>
              <a:gd name="connsiteY107" fmla="*/ 1566392 h 1592835"/>
              <a:gd name="connsiteX108" fmla="*/ 792765 w 9662615"/>
              <a:gd name="connsiteY108" fmla="*/ 1563102 h 1592835"/>
              <a:gd name="connsiteX109" fmla="*/ 669055 w 9662615"/>
              <a:gd name="connsiteY109" fmla="*/ 1543638 h 1592835"/>
              <a:gd name="connsiteX110" fmla="*/ 506152 w 9662615"/>
              <a:gd name="connsiteY110" fmla="*/ 1549124 h 1592835"/>
              <a:gd name="connsiteX111" fmla="*/ 472797 w 9662615"/>
              <a:gd name="connsiteY111" fmla="*/ 1568904 h 1592835"/>
              <a:gd name="connsiteX112" fmla="*/ 427864 w 9662615"/>
              <a:gd name="connsiteY112" fmla="*/ 1580848 h 1592835"/>
              <a:gd name="connsiteX113" fmla="*/ 408381 w 9662615"/>
              <a:gd name="connsiteY113" fmla="*/ 1552940 h 1592835"/>
              <a:gd name="connsiteX114" fmla="*/ 267163 w 9662615"/>
              <a:gd name="connsiteY114" fmla="*/ 1531913 h 1592835"/>
              <a:gd name="connsiteX115" fmla="*/ 196644 w 9662615"/>
              <a:gd name="connsiteY115" fmla="*/ 1524565 h 1592835"/>
              <a:gd name="connsiteX116" fmla="*/ 86819 w 9662615"/>
              <a:gd name="connsiteY116" fmla="*/ 1519517 h 1592835"/>
              <a:gd name="connsiteX117" fmla="*/ 53369 w 9662615"/>
              <a:gd name="connsiteY117" fmla="*/ 1516853 h 1592835"/>
              <a:gd name="connsiteX118" fmla="*/ 2359 w 9662615"/>
              <a:gd name="connsiteY118" fmla="*/ 1515247 h 1592835"/>
              <a:gd name="connsiteX119" fmla="*/ 0 w 9662615"/>
              <a:gd name="connsiteY119" fmla="*/ 1514932 h 1592835"/>
              <a:gd name="connsiteX120" fmla="*/ 0 w 9662615"/>
              <a:gd name="connsiteY120" fmla="*/ 0 h 1592835"/>
              <a:gd name="connsiteX0" fmla="*/ 0 w 9662615"/>
              <a:gd name="connsiteY0" fmla="*/ 0 h 1592835"/>
              <a:gd name="connsiteX1" fmla="*/ 9662615 w 9662615"/>
              <a:gd name="connsiteY1" fmla="*/ 0 h 1592835"/>
              <a:gd name="connsiteX2" fmla="*/ 9662615 w 9662615"/>
              <a:gd name="connsiteY2" fmla="*/ 1280346 h 1592835"/>
              <a:gd name="connsiteX3" fmla="*/ 9658420 w 9662615"/>
              <a:gd name="connsiteY3" fmla="*/ 1280106 h 1592835"/>
              <a:gd name="connsiteX4" fmla="*/ 9469546 w 9662615"/>
              <a:gd name="connsiteY4" fmla="*/ 1289837 h 1592835"/>
              <a:gd name="connsiteX5" fmla="*/ 9385895 w 9662615"/>
              <a:gd name="connsiteY5" fmla="*/ 1269203 h 1592835"/>
              <a:gd name="connsiteX6" fmla="*/ 9144767 w 9662615"/>
              <a:gd name="connsiteY6" fmla="*/ 1264120 h 1592835"/>
              <a:gd name="connsiteX7" fmla="*/ 8837252 w 9662615"/>
              <a:gd name="connsiteY7" fmla="*/ 1350515 h 1592835"/>
              <a:gd name="connsiteX8" fmla="*/ 8705466 w 9662615"/>
              <a:gd name="connsiteY8" fmla="*/ 1342419 h 1592835"/>
              <a:gd name="connsiteX9" fmla="*/ 8652221 w 9662615"/>
              <a:gd name="connsiteY9" fmla="*/ 1326906 h 1592835"/>
              <a:gd name="connsiteX10" fmla="*/ 8632312 w 9662615"/>
              <a:gd name="connsiteY10" fmla="*/ 1326025 h 1592835"/>
              <a:gd name="connsiteX11" fmla="*/ 8591582 w 9662615"/>
              <a:gd name="connsiteY11" fmla="*/ 1341666 h 1592835"/>
              <a:gd name="connsiteX12" fmla="*/ 8537336 w 9662615"/>
              <a:gd name="connsiteY12" fmla="*/ 1341684 h 1592835"/>
              <a:gd name="connsiteX13" fmla="*/ 8472508 w 9662615"/>
              <a:gd name="connsiteY13" fmla="*/ 1363109 h 1592835"/>
              <a:gd name="connsiteX14" fmla="*/ 8258477 w 9662615"/>
              <a:gd name="connsiteY14" fmla="*/ 1370666 h 1592835"/>
              <a:gd name="connsiteX15" fmla="*/ 8197961 w 9662615"/>
              <a:gd name="connsiteY15" fmla="*/ 1392804 h 1592835"/>
              <a:gd name="connsiteX16" fmla="*/ 8171196 w 9662615"/>
              <a:gd name="connsiteY16" fmla="*/ 1397216 h 1592835"/>
              <a:gd name="connsiteX17" fmla="*/ 8127667 w 9662615"/>
              <a:gd name="connsiteY17" fmla="*/ 1418254 h 1592835"/>
              <a:gd name="connsiteX18" fmla="*/ 7974579 w 9662615"/>
              <a:gd name="connsiteY18" fmla="*/ 1383439 h 1592835"/>
              <a:gd name="connsiteX19" fmla="*/ 7768351 w 9662615"/>
              <a:gd name="connsiteY19" fmla="*/ 1395051 h 1592835"/>
              <a:gd name="connsiteX20" fmla="*/ 7635985 w 9662615"/>
              <a:gd name="connsiteY20" fmla="*/ 1386363 h 1592835"/>
              <a:gd name="connsiteX21" fmla="*/ 7466069 w 9662615"/>
              <a:gd name="connsiteY21" fmla="*/ 1377654 h 1592835"/>
              <a:gd name="connsiteX22" fmla="*/ 7355642 w 9662615"/>
              <a:gd name="connsiteY22" fmla="*/ 1407761 h 1592835"/>
              <a:gd name="connsiteX23" fmla="*/ 7151610 w 9662615"/>
              <a:gd name="connsiteY23" fmla="*/ 1397856 h 1592835"/>
              <a:gd name="connsiteX24" fmla="*/ 7082147 w 9662615"/>
              <a:gd name="connsiteY24" fmla="*/ 1406113 h 1592835"/>
              <a:gd name="connsiteX25" fmla="*/ 7014958 w 9662615"/>
              <a:gd name="connsiteY25" fmla="*/ 1396883 h 1592835"/>
              <a:gd name="connsiteX26" fmla="*/ 6907567 w 9662615"/>
              <a:gd name="connsiteY26" fmla="*/ 1419149 h 1592835"/>
              <a:gd name="connsiteX27" fmla="*/ 6748428 w 9662615"/>
              <a:gd name="connsiteY27" fmla="*/ 1420308 h 1592835"/>
              <a:gd name="connsiteX28" fmla="*/ 6654257 w 9662615"/>
              <a:gd name="connsiteY28" fmla="*/ 1424143 h 1592835"/>
              <a:gd name="connsiteX29" fmla="*/ 6620123 w 9662615"/>
              <a:gd name="connsiteY29" fmla="*/ 1430535 h 1592835"/>
              <a:gd name="connsiteX30" fmla="*/ 6571355 w 9662615"/>
              <a:gd name="connsiteY30" fmla="*/ 1436144 h 1592835"/>
              <a:gd name="connsiteX31" fmla="*/ 6486557 w 9662615"/>
              <a:gd name="connsiteY31" fmla="*/ 1449861 h 1592835"/>
              <a:gd name="connsiteX32" fmla="*/ 6370419 w 9662615"/>
              <a:gd name="connsiteY32" fmla="*/ 1461649 h 1592835"/>
              <a:gd name="connsiteX33" fmla="*/ 6278839 w 9662615"/>
              <a:gd name="connsiteY33" fmla="*/ 1449160 h 1592835"/>
              <a:gd name="connsiteX34" fmla="*/ 6272455 w 9662615"/>
              <a:gd name="connsiteY34" fmla="*/ 1453191 h 1592835"/>
              <a:gd name="connsiteX35" fmla="*/ 6212659 w 9662615"/>
              <a:gd name="connsiteY35" fmla="*/ 1454850 h 1592835"/>
              <a:gd name="connsiteX36" fmla="*/ 6069317 w 9662615"/>
              <a:gd name="connsiteY36" fmla="*/ 1445838 h 1592835"/>
              <a:gd name="connsiteX37" fmla="*/ 5878477 w 9662615"/>
              <a:gd name="connsiteY37" fmla="*/ 1439180 h 1592835"/>
              <a:gd name="connsiteX38" fmla="*/ 5838387 w 9662615"/>
              <a:gd name="connsiteY38" fmla="*/ 1444679 h 1592835"/>
              <a:gd name="connsiteX39" fmla="*/ 5771136 w 9662615"/>
              <a:gd name="connsiteY39" fmla="*/ 1453639 h 1592835"/>
              <a:gd name="connsiteX40" fmla="*/ 5724081 w 9662615"/>
              <a:gd name="connsiteY40" fmla="*/ 1470431 h 1592835"/>
              <a:gd name="connsiteX41" fmla="*/ 5666577 w 9662615"/>
              <a:gd name="connsiteY41" fmla="*/ 1473921 h 1592835"/>
              <a:gd name="connsiteX42" fmla="*/ 5649068 w 9662615"/>
              <a:gd name="connsiteY42" fmla="*/ 1461676 h 1592835"/>
              <a:gd name="connsiteX43" fmla="*/ 5588902 w 9662615"/>
              <a:gd name="connsiteY43" fmla="*/ 1469647 h 1592835"/>
              <a:gd name="connsiteX44" fmla="*/ 5498090 w 9662615"/>
              <a:gd name="connsiteY44" fmla="*/ 1483173 h 1592835"/>
              <a:gd name="connsiteX45" fmla="*/ 5444641 w 9662615"/>
              <a:gd name="connsiteY45" fmla="*/ 1487602 h 1592835"/>
              <a:gd name="connsiteX46" fmla="*/ 5299812 w 9662615"/>
              <a:gd name="connsiteY46" fmla="*/ 1503362 h 1592835"/>
              <a:gd name="connsiteX47" fmla="*/ 5213947 w 9662615"/>
              <a:gd name="connsiteY47" fmla="*/ 1516637 h 1592835"/>
              <a:gd name="connsiteX48" fmla="*/ 5090342 w 9662615"/>
              <a:gd name="connsiteY48" fmla="*/ 1546680 h 1592835"/>
              <a:gd name="connsiteX49" fmla="*/ 5129812 w 9662615"/>
              <a:gd name="connsiteY49" fmla="*/ 1521277 h 1592835"/>
              <a:gd name="connsiteX50" fmla="*/ 5059484 w 9662615"/>
              <a:gd name="connsiteY50" fmla="*/ 1546802 h 1592835"/>
              <a:gd name="connsiteX51" fmla="*/ 5038524 w 9662615"/>
              <a:gd name="connsiteY51" fmla="*/ 1545675 h 1592835"/>
              <a:gd name="connsiteX52" fmla="*/ 5026564 w 9662615"/>
              <a:gd name="connsiteY52" fmla="*/ 1545376 h 1592835"/>
              <a:gd name="connsiteX53" fmla="*/ 4969433 w 9662615"/>
              <a:gd name="connsiteY53" fmla="*/ 1550865 h 1592835"/>
              <a:gd name="connsiteX54" fmla="*/ 4921303 w 9662615"/>
              <a:gd name="connsiteY54" fmla="*/ 1575379 h 1592835"/>
              <a:gd name="connsiteX55" fmla="*/ 4863775 w 9662615"/>
              <a:gd name="connsiteY55" fmla="*/ 1562633 h 1592835"/>
              <a:gd name="connsiteX56" fmla="*/ 4847242 w 9662615"/>
              <a:gd name="connsiteY56" fmla="*/ 1565435 h 1592835"/>
              <a:gd name="connsiteX57" fmla="*/ 4856839 w 9662615"/>
              <a:gd name="connsiteY57" fmla="*/ 1592835 h 1592835"/>
              <a:gd name="connsiteX58" fmla="*/ 4791466 w 9662615"/>
              <a:gd name="connsiteY58" fmla="*/ 1561324 h 1592835"/>
              <a:gd name="connsiteX59" fmla="*/ 4784247 w 9662615"/>
              <a:gd name="connsiteY59" fmla="*/ 1562342 h 1592835"/>
              <a:gd name="connsiteX60" fmla="*/ 4748477 w 9662615"/>
              <a:gd name="connsiteY60" fmla="*/ 1556925 h 1592835"/>
              <a:gd name="connsiteX61" fmla="*/ 4730033 w 9662615"/>
              <a:gd name="connsiteY61" fmla="*/ 1555274 h 1592835"/>
              <a:gd name="connsiteX62" fmla="*/ 4697562 w 9662615"/>
              <a:gd name="connsiteY62" fmla="*/ 1551206 h 1592835"/>
              <a:gd name="connsiteX63" fmla="*/ 4662664 w 9662615"/>
              <a:gd name="connsiteY63" fmla="*/ 1573162 h 1592835"/>
              <a:gd name="connsiteX64" fmla="*/ 4603028 w 9662615"/>
              <a:gd name="connsiteY64" fmla="*/ 1568821 h 1592835"/>
              <a:gd name="connsiteX65" fmla="*/ 4541612 w 9662615"/>
              <a:gd name="connsiteY65" fmla="*/ 1545262 h 1592835"/>
              <a:gd name="connsiteX66" fmla="*/ 4422155 w 9662615"/>
              <a:gd name="connsiteY66" fmla="*/ 1542059 h 1592835"/>
              <a:gd name="connsiteX67" fmla="*/ 4221826 w 9662615"/>
              <a:gd name="connsiteY67" fmla="*/ 1508923 h 1592835"/>
              <a:gd name="connsiteX68" fmla="*/ 4096601 w 9662615"/>
              <a:gd name="connsiteY68" fmla="*/ 1521563 h 1592835"/>
              <a:gd name="connsiteX69" fmla="*/ 3970635 w 9662615"/>
              <a:gd name="connsiteY69" fmla="*/ 1544815 h 1592835"/>
              <a:gd name="connsiteX70" fmla="*/ 3833906 w 9662615"/>
              <a:gd name="connsiteY70" fmla="*/ 1516637 h 1592835"/>
              <a:gd name="connsiteX71" fmla="*/ 3696258 w 9662615"/>
              <a:gd name="connsiteY71" fmla="*/ 1537563 h 1592835"/>
              <a:gd name="connsiteX72" fmla="*/ 3594070 w 9662615"/>
              <a:gd name="connsiteY72" fmla="*/ 1509422 h 1592835"/>
              <a:gd name="connsiteX73" fmla="*/ 3565233 w 9662615"/>
              <a:gd name="connsiteY73" fmla="*/ 1515122 h 1592835"/>
              <a:gd name="connsiteX74" fmla="*/ 3560267 w 9662615"/>
              <a:gd name="connsiteY74" fmla="*/ 1516288 h 1592835"/>
              <a:gd name="connsiteX75" fmla="*/ 3540258 w 9662615"/>
              <a:gd name="connsiteY75" fmla="*/ 1516976 h 1592835"/>
              <a:gd name="connsiteX76" fmla="*/ 3534780 w 9662615"/>
              <a:gd name="connsiteY76" fmla="*/ 1522141 h 1592835"/>
              <a:gd name="connsiteX77" fmla="*/ 3504783 w 9662615"/>
              <a:gd name="connsiteY77" fmla="*/ 1526739 h 1592835"/>
              <a:gd name="connsiteX78" fmla="*/ 3430805 w 9662615"/>
              <a:gd name="connsiteY78" fmla="*/ 1542521 h 1592835"/>
              <a:gd name="connsiteX79" fmla="*/ 3292707 w 9662615"/>
              <a:gd name="connsiteY79" fmla="*/ 1520490 h 1592835"/>
              <a:gd name="connsiteX80" fmla="*/ 3187872 w 9662615"/>
              <a:gd name="connsiteY80" fmla="*/ 1519991 h 1592835"/>
              <a:gd name="connsiteX81" fmla="*/ 3148026 w 9662615"/>
              <a:gd name="connsiteY81" fmla="*/ 1524777 h 1592835"/>
              <a:gd name="connsiteX82" fmla="*/ 3092394 w 9662615"/>
              <a:gd name="connsiteY82" fmla="*/ 1528115 h 1592835"/>
              <a:gd name="connsiteX83" fmla="*/ 2994200 w 9662615"/>
              <a:gd name="connsiteY83" fmla="*/ 1537857 h 1592835"/>
              <a:gd name="connsiteX84" fmla="*/ 2862301 w 9662615"/>
              <a:gd name="connsiteY84" fmla="*/ 1544250 h 1592835"/>
              <a:gd name="connsiteX85" fmla="*/ 2766335 w 9662615"/>
              <a:gd name="connsiteY85" fmla="*/ 1527662 h 1592835"/>
              <a:gd name="connsiteX86" fmla="*/ 2757836 w 9662615"/>
              <a:gd name="connsiteY86" fmla="*/ 1531371 h 1592835"/>
              <a:gd name="connsiteX87" fmla="*/ 2691555 w 9662615"/>
              <a:gd name="connsiteY87" fmla="*/ 1530283 h 1592835"/>
              <a:gd name="connsiteX88" fmla="*/ 2491676 w 9662615"/>
              <a:gd name="connsiteY88" fmla="*/ 1500859 h 1592835"/>
              <a:gd name="connsiteX89" fmla="*/ 2378036 w 9662615"/>
              <a:gd name="connsiteY89" fmla="*/ 1520645 h 1592835"/>
              <a:gd name="connsiteX90" fmla="*/ 2284269 w 9662615"/>
              <a:gd name="connsiteY90" fmla="*/ 1503068 h 1592835"/>
              <a:gd name="connsiteX91" fmla="*/ 2207104 w 9662615"/>
              <a:gd name="connsiteY91" fmla="*/ 1508888 h 1592835"/>
              <a:gd name="connsiteX92" fmla="*/ 2149226 w 9662615"/>
              <a:gd name="connsiteY92" fmla="*/ 1523409 h 1592835"/>
              <a:gd name="connsiteX93" fmla="*/ 2084783 w 9662615"/>
              <a:gd name="connsiteY93" fmla="*/ 1524245 h 1592835"/>
              <a:gd name="connsiteX94" fmla="*/ 2070075 w 9662615"/>
              <a:gd name="connsiteY94" fmla="*/ 1511285 h 1592835"/>
              <a:gd name="connsiteX95" fmla="*/ 2001057 w 9662615"/>
              <a:gd name="connsiteY95" fmla="*/ 1516449 h 1592835"/>
              <a:gd name="connsiteX96" fmla="*/ 1896330 w 9662615"/>
              <a:gd name="connsiteY96" fmla="*/ 1525725 h 1592835"/>
              <a:gd name="connsiteX97" fmla="*/ 1835994 w 9662615"/>
              <a:gd name="connsiteY97" fmla="*/ 1527678 h 1592835"/>
              <a:gd name="connsiteX98" fmla="*/ 1671119 w 9662615"/>
              <a:gd name="connsiteY98" fmla="*/ 1536701 h 1592835"/>
              <a:gd name="connsiteX99" fmla="*/ 1601337 w 9662615"/>
              <a:gd name="connsiteY99" fmla="*/ 1548552 h 1592835"/>
              <a:gd name="connsiteX100" fmla="*/ 1407755 w 9662615"/>
              <a:gd name="connsiteY100" fmla="*/ 1571444 h 1592835"/>
              <a:gd name="connsiteX101" fmla="*/ 1271994 w 9662615"/>
              <a:gd name="connsiteY101" fmla="*/ 1579471 h 1592835"/>
              <a:gd name="connsiteX102" fmla="*/ 1249226 w 9662615"/>
              <a:gd name="connsiteY102" fmla="*/ 1583140 h 1592835"/>
              <a:gd name="connsiteX103" fmla="*/ 1217719 w 9662615"/>
              <a:gd name="connsiteY103" fmla="*/ 1580863 h 1592835"/>
              <a:gd name="connsiteX104" fmla="*/ 1091432 w 9662615"/>
              <a:gd name="connsiteY104" fmla="*/ 1571003 h 1592835"/>
              <a:gd name="connsiteX105" fmla="*/ 992039 w 9662615"/>
              <a:gd name="connsiteY105" fmla="*/ 1556662 h 1592835"/>
              <a:gd name="connsiteX106" fmla="*/ 868264 w 9662615"/>
              <a:gd name="connsiteY106" fmla="*/ 1566392 h 1592835"/>
              <a:gd name="connsiteX107" fmla="*/ 792765 w 9662615"/>
              <a:gd name="connsiteY107" fmla="*/ 1563102 h 1592835"/>
              <a:gd name="connsiteX108" fmla="*/ 669055 w 9662615"/>
              <a:gd name="connsiteY108" fmla="*/ 1543638 h 1592835"/>
              <a:gd name="connsiteX109" fmla="*/ 506152 w 9662615"/>
              <a:gd name="connsiteY109" fmla="*/ 1549124 h 1592835"/>
              <a:gd name="connsiteX110" fmla="*/ 472797 w 9662615"/>
              <a:gd name="connsiteY110" fmla="*/ 1568904 h 1592835"/>
              <a:gd name="connsiteX111" fmla="*/ 427864 w 9662615"/>
              <a:gd name="connsiteY111" fmla="*/ 1580848 h 1592835"/>
              <a:gd name="connsiteX112" fmla="*/ 408381 w 9662615"/>
              <a:gd name="connsiteY112" fmla="*/ 1552940 h 1592835"/>
              <a:gd name="connsiteX113" fmla="*/ 267163 w 9662615"/>
              <a:gd name="connsiteY113" fmla="*/ 1531913 h 1592835"/>
              <a:gd name="connsiteX114" fmla="*/ 196644 w 9662615"/>
              <a:gd name="connsiteY114" fmla="*/ 1524565 h 1592835"/>
              <a:gd name="connsiteX115" fmla="*/ 86819 w 9662615"/>
              <a:gd name="connsiteY115" fmla="*/ 1519517 h 1592835"/>
              <a:gd name="connsiteX116" fmla="*/ 53369 w 9662615"/>
              <a:gd name="connsiteY116" fmla="*/ 1516853 h 1592835"/>
              <a:gd name="connsiteX117" fmla="*/ 2359 w 9662615"/>
              <a:gd name="connsiteY117" fmla="*/ 1515247 h 1592835"/>
              <a:gd name="connsiteX118" fmla="*/ 0 w 9662615"/>
              <a:gd name="connsiteY118" fmla="*/ 1514932 h 1592835"/>
              <a:gd name="connsiteX119" fmla="*/ 0 w 9662615"/>
              <a:gd name="connsiteY119" fmla="*/ 0 h 1592835"/>
              <a:gd name="connsiteX0" fmla="*/ 0 w 9662615"/>
              <a:gd name="connsiteY0" fmla="*/ 0 h 1592835"/>
              <a:gd name="connsiteX1" fmla="*/ 9662615 w 9662615"/>
              <a:gd name="connsiteY1" fmla="*/ 0 h 1592835"/>
              <a:gd name="connsiteX2" fmla="*/ 9662615 w 9662615"/>
              <a:gd name="connsiteY2" fmla="*/ 1280346 h 1592835"/>
              <a:gd name="connsiteX3" fmla="*/ 9658420 w 9662615"/>
              <a:gd name="connsiteY3" fmla="*/ 1280106 h 1592835"/>
              <a:gd name="connsiteX4" fmla="*/ 9469546 w 9662615"/>
              <a:gd name="connsiteY4" fmla="*/ 1289837 h 1592835"/>
              <a:gd name="connsiteX5" fmla="*/ 9385895 w 9662615"/>
              <a:gd name="connsiteY5" fmla="*/ 1269203 h 1592835"/>
              <a:gd name="connsiteX6" fmla="*/ 9144767 w 9662615"/>
              <a:gd name="connsiteY6" fmla="*/ 1264120 h 1592835"/>
              <a:gd name="connsiteX7" fmla="*/ 8837252 w 9662615"/>
              <a:gd name="connsiteY7" fmla="*/ 1350515 h 1592835"/>
              <a:gd name="connsiteX8" fmla="*/ 8705466 w 9662615"/>
              <a:gd name="connsiteY8" fmla="*/ 1342419 h 1592835"/>
              <a:gd name="connsiteX9" fmla="*/ 8652221 w 9662615"/>
              <a:gd name="connsiteY9" fmla="*/ 1326906 h 1592835"/>
              <a:gd name="connsiteX10" fmla="*/ 8632312 w 9662615"/>
              <a:gd name="connsiteY10" fmla="*/ 1326025 h 1592835"/>
              <a:gd name="connsiteX11" fmla="*/ 8591582 w 9662615"/>
              <a:gd name="connsiteY11" fmla="*/ 1341666 h 1592835"/>
              <a:gd name="connsiteX12" fmla="*/ 8537336 w 9662615"/>
              <a:gd name="connsiteY12" fmla="*/ 1341684 h 1592835"/>
              <a:gd name="connsiteX13" fmla="*/ 8472508 w 9662615"/>
              <a:gd name="connsiteY13" fmla="*/ 1363109 h 1592835"/>
              <a:gd name="connsiteX14" fmla="*/ 8258477 w 9662615"/>
              <a:gd name="connsiteY14" fmla="*/ 1370666 h 1592835"/>
              <a:gd name="connsiteX15" fmla="*/ 8197961 w 9662615"/>
              <a:gd name="connsiteY15" fmla="*/ 1392804 h 1592835"/>
              <a:gd name="connsiteX16" fmla="*/ 8171196 w 9662615"/>
              <a:gd name="connsiteY16" fmla="*/ 1397216 h 1592835"/>
              <a:gd name="connsiteX17" fmla="*/ 8127667 w 9662615"/>
              <a:gd name="connsiteY17" fmla="*/ 1418254 h 1592835"/>
              <a:gd name="connsiteX18" fmla="*/ 7974579 w 9662615"/>
              <a:gd name="connsiteY18" fmla="*/ 1383439 h 1592835"/>
              <a:gd name="connsiteX19" fmla="*/ 7768351 w 9662615"/>
              <a:gd name="connsiteY19" fmla="*/ 1395051 h 1592835"/>
              <a:gd name="connsiteX20" fmla="*/ 7635985 w 9662615"/>
              <a:gd name="connsiteY20" fmla="*/ 1386363 h 1592835"/>
              <a:gd name="connsiteX21" fmla="*/ 7466069 w 9662615"/>
              <a:gd name="connsiteY21" fmla="*/ 1377654 h 1592835"/>
              <a:gd name="connsiteX22" fmla="*/ 7355642 w 9662615"/>
              <a:gd name="connsiteY22" fmla="*/ 1407761 h 1592835"/>
              <a:gd name="connsiteX23" fmla="*/ 7151610 w 9662615"/>
              <a:gd name="connsiteY23" fmla="*/ 1397856 h 1592835"/>
              <a:gd name="connsiteX24" fmla="*/ 7082147 w 9662615"/>
              <a:gd name="connsiteY24" fmla="*/ 1406113 h 1592835"/>
              <a:gd name="connsiteX25" fmla="*/ 7014958 w 9662615"/>
              <a:gd name="connsiteY25" fmla="*/ 1396883 h 1592835"/>
              <a:gd name="connsiteX26" fmla="*/ 6907567 w 9662615"/>
              <a:gd name="connsiteY26" fmla="*/ 1419149 h 1592835"/>
              <a:gd name="connsiteX27" fmla="*/ 6748428 w 9662615"/>
              <a:gd name="connsiteY27" fmla="*/ 1420308 h 1592835"/>
              <a:gd name="connsiteX28" fmla="*/ 6654257 w 9662615"/>
              <a:gd name="connsiteY28" fmla="*/ 1424143 h 1592835"/>
              <a:gd name="connsiteX29" fmla="*/ 6620123 w 9662615"/>
              <a:gd name="connsiteY29" fmla="*/ 1430535 h 1592835"/>
              <a:gd name="connsiteX30" fmla="*/ 6571355 w 9662615"/>
              <a:gd name="connsiteY30" fmla="*/ 1436144 h 1592835"/>
              <a:gd name="connsiteX31" fmla="*/ 6486557 w 9662615"/>
              <a:gd name="connsiteY31" fmla="*/ 1449861 h 1592835"/>
              <a:gd name="connsiteX32" fmla="*/ 6370419 w 9662615"/>
              <a:gd name="connsiteY32" fmla="*/ 1461649 h 1592835"/>
              <a:gd name="connsiteX33" fmla="*/ 6278839 w 9662615"/>
              <a:gd name="connsiteY33" fmla="*/ 1449160 h 1592835"/>
              <a:gd name="connsiteX34" fmla="*/ 6272455 w 9662615"/>
              <a:gd name="connsiteY34" fmla="*/ 1453191 h 1592835"/>
              <a:gd name="connsiteX35" fmla="*/ 6212659 w 9662615"/>
              <a:gd name="connsiteY35" fmla="*/ 1454850 h 1592835"/>
              <a:gd name="connsiteX36" fmla="*/ 6069317 w 9662615"/>
              <a:gd name="connsiteY36" fmla="*/ 1445838 h 1592835"/>
              <a:gd name="connsiteX37" fmla="*/ 5878477 w 9662615"/>
              <a:gd name="connsiteY37" fmla="*/ 1439180 h 1592835"/>
              <a:gd name="connsiteX38" fmla="*/ 5838387 w 9662615"/>
              <a:gd name="connsiteY38" fmla="*/ 1444679 h 1592835"/>
              <a:gd name="connsiteX39" fmla="*/ 5771136 w 9662615"/>
              <a:gd name="connsiteY39" fmla="*/ 1453639 h 1592835"/>
              <a:gd name="connsiteX40" fmla="*/ 5724081 w 9662615"/>
              <a:gd name="connsiteY40" fmla="*/ 1470431 h 1592835"/>
              <a:gd name="connsiteX41" fmla="*/ 5666577 w 9662615"/>
              <a:gd name="connsiteY41" fmla="*/ 1473921 h 1592835"/>
              <a:gd name="connsiteX42" fmla="*/ 5649068 w 9662615"/>
              <a:gd name="connsiteY42" fmla="*/ 1461676 h 1592835"/>
              <a:gd name="connsiteX43" fmla="*/ 5588902 w 9662615"/>
              <a:gd name="connsiteY43" fmla="*/ 1469647 h 1592835"/>
              <a:gd name="connsiteX44" fmla="*/ 5498090 w 9662615"/>
              <a:gd name="connsiteY44" fmla="*/ 1483173 h 1592835"/>
              <a:gd name="connsiteX45" fmla="*/ 5444641 w 9662615"/>
              <a:gd name="connsiteY45" fmla="*/ 1487602 h 1592835"/>
              <a:gd name="connsiteX46" fmla="*/ 5299812 w 9662615"/>
              <a:gd name="connsiteY46" fmla="*/ 1503362 h 1592835"/>
              <a:gd name="connsiteX47" fmla="*/ 5213947 w 9662615"/>
              <a:gd name="connsiteY47" fmla="*/ 1516637 h 1592835"/>
              <a:gd name="connsiteX48" fmla="*/ 5090342 w 9662615"/>
              <a:gd name="connsiteY48" fmla="*/ 1546680 h 1592835"/>
              <a:gd name="connsiteX49" fmla="*/ 5129812 w 9662615"/>
              <a:gd name="connsiteY49" fmla="*/ 1521277 h 1592835"/>
              <a:gd name="connsiteX50" fmla="*/ 5059484 w 9662615"/>
              <a:gd name="connsiteY50" fmla="*/ 1546802 h 1592835"/>
              <a:gd name="connsiteX51" fmla="*/ 5038524 w 9662615"/>
              <a:gd name="connsiteY51" fmla="*/ 1545675 h 1592835"/>
              <a:gd name="connsiteX52" fmla="*/ 5026564 w 9662615"/>
              <a:gd name="connsiteY52" fmla="*/ 1545376 h 1592835"/>
              <a:gd name="connsiteX53" fmla="*/ 4969433 w 9662615"/>
              <a:gd name="connsiteY53" fmla="*/ 1550865 h 1592835"/>
              <a:gd name="connsiteX54" fmla="*/ 4921303 w 9662615"/>
              <a:gd name="connsiteY54" fmla="*/ 1575379 h 1592835"/>
              <a:gd name="connsiteX55" fmla="*/ 4863775 w 9662615"/>
              <a:gd name="connsiteY55" fmla="*/ 1562633 h 1592835"/>
              <a:gd name="connsiteX56" fmla="*/ 4847242 w 9662615"/>
              <a:gd name="connsiteY56" fmla="*/ 1565435 h 1592835"/>
              <a:gd name="connsiteX57" fmla="*/ 4856839 w 9662615"/>
              <a:gd name="connsiteY57" fmla="*/ 1592835 h 1592835"/>
              <a:gd name="connsiteX58" fmla="*/ 4791466 w 9662615"/>
              <a:gd name="connsiteY58" fmla="*/ 1561324 h 1592835"/>
              <a:gd name="connsiteX59" fmla="*/ 4784247 w 9662615"/>
              <a:gd name="connsiteY59" fmla="*/ 1562342 h 1592835"/>
              <a:gd name="connsiteX60" fmla="*/ 4730033 w 9662615"/>
              <a:gd name="connsiteY60" fmla="*/ 1555274 h 1592835"/>
              <a:gd name="connsiteX61" fmla="*/ 4697562 w 9662615"/>
              <a:gd name="connsiteY61" fmla="*/ 1551206 h 1592835"/>
              <a:gd name="connsiteX62" fmla="*/ 4662664 w 9662615"/>
              <a:gd name="connsiteY62" fmla="*/ 1573162 h 1592835"/>
              <a:gd name="connsiteX63" fmla="*/ 4603028 w 9662615"/>
              <a:gd name="connsiteY63" fmla="*/ 1568821 h 1592835"/>
              <a:gd name="connsiteX64" fmla="*/ 4541612 w 9662615"/>
              <a:gd name="connsiteY64" fmla="*/ 1545262 h 1592835"/>
              <a:gd name="connsiteX65" fmla="*/ 4422155 w 9662615"/>
              <a:gd name="connsiteY65" fmla="*/ 1542059 h 1592835"/>
              <a:gd name="connsiteX66" fmla="*/ 4221826 w 9662615"/>
              <a:gd name="connsiteY66" fmla="*/ 1508923 h 1592835"/>
              <a:gd name="connsiteX67" fmla="*/ 4096601 w 9662615"/>
              <a:gd name="connsiteY67" fmla="*/ 1521563 h 1592835"/>
              <a:gd name="connsiteX68" fmla="*/ 3970635 w 9662615"/>
              <a:gd name="connsiteY68" fmla="*/ 1544815 h 1592835"/>
              <a:gd name="connsiteX69" fmla="*/ 3833906 w 9662615"/>
              <a:gd name="connsiteY69" fmla="*/ 1516637 h 1592835"/>
              <a:gd name="connsiteX70" fmla="*/ 3696258 w 9662615"/>
              <a:gd name="connsiteY70" fmla="*/ 1537563 h 1592835"/>
              <a:gd name="connsiteX71" fmla="*/ 3594070 w 9662615"/>
              <a:gd name="connsiteY71" fmla="*/ 1509422 h 1592835"/>
              <a:gd name="connsiteX72" fmla="*/ 3565233 w 9662615"/>
              <a:gd name="connsiteY72" fmla="*/ 1515122 h 1592835"/>
              <a:gd name="connsiteX73" fmla="*/ 3560267 w 9662615"/>
              <a:gd name="connsiteY73" fmla="*/ 1516288 h 1592835"/>
              <a:gd name="connsiteX74" fmla="*/ 3540258 w 9662615"/>
              <a:gd name="connsiteY74" fmla="*/ 1516976 h 1592835"/>
              <a:gd name="connsiteX75" fmla="*/ 3534780 w 9662615"/>
              <a:gd name="connsiteY75" fmla="*/ 1522141 h 1592835"/>
              <a:gd name="connsiteX76" fmla="*/ 3504783 w 9662615"/>
              <a:gd name="connsiteY76" fmla="*/ 1526739 h 1592835"/>
              <a:gd name="connsiteX77" fmla="*/ 3430805 w 9662615"/>
              <a:gd name="connsiteY77" fmla="*/ 1542521 h 1592835"/>
              <a:gd name="connsiteX78" fmla="*/ 3292707 w 9662615"/>
              <a:gd name="connsiteY78" fmla="*/ 1520490 h 1592835"/>
              <a:gd name="connsiteX79" fmla="*/ 3187872 w 9662615"/>
              <a:gd name="connsiteY79" fmla="*/ 1519991 h 1592835"/>
              <a:gd name="connsiteX80" fmla="*/ 3148026 w 9662615"/>
              <a:gd name="connsiteY80" fmla="*/ 1524777 h 1592835"/>
              <a:gd name="connsiteX81" fmla="*/ 3092394 w 9662615"/>
              <a:gd name="connsiteY81" fmla="*/ 1528115 h 1592835"/>
              <a:gd name="connsiteX82" fmla="*/ 2994200 w 9662615"/>
              <a:gd name="connsiteY82" fmla="*/ 1537857 h 1592835"/>
              <a:gd name="connsiteX83" fmla="*/ 2862301 w 9662615"/>
              <a:gd name="connsiteY83" fmla="*/ 1544250 h 1592835"/>
              <a:gd name="connsiteX84" fmla="*/ 2766335 w 9662615"/>
              <a:gd name="connsiteY84" fmla="*/ 1527662 h 1592835"/>
              <a:gd name="connsiteX85" fmla="*/ 2757836 w 9662615"/>
              <a:gd name="connsiteY85" fmla="*/ 1531371 h 1592835"/>
              <a:gd name="connsiteX86" fmla="*/ 2691555 w 9662615"/>
              <a:gd name="connsiteY86" fmla="*/ 1530283 h 1592835"/>
              <a:gd name="connsiteX87" fmla="*/ 2491676 w 9662615"/>
              <a:gd name="connsiteY87" fmla="*/ 1500859 h 1592835"/>
              <a:gd name="connsiteX88" fmla="*/ 2378036 w 9662615"/>
              <a:gd name="connsiteY88" fmla="*/ 1520645 h 1592835"/>
              <a:gd name="connsiteX89" fmla="*/ 2284269 w 9662615"/>
              <a:gd name="connsiteY89" fmla="*/ 1503068 h 1592835"/>
              <a:gd name="connsiteX90" fmla="*/ 2207104 w 9662615"/>
              <a:gd name="connsiteY90" fmla="*/ 1508888 h 1592835"/>
              <a:gd name="connsiteX91" fmla="*/ 2149226 w 9662615"/>
              <a:gd name="connsiteY91" fmla="*/ 1523409 h 1592835"/>
              <a:gd name="connsiteX92" fmla="*/ 2084783 w 9662615"/>
              <a:gd name="connsiteY92" fmla="*/ 1524245 h 1592835"/>
              <a:gd name="connsiteX93" fmla="*/ 2070075 w 9662615"/>
              <a:gd name="connsiteY93" fmla="*/ 1511285 h 1592835"/>
              <a:gd name="connsiteX94" fmla="*/ 2001057 w 9662615"/>
              <a:gd name="connsiteY94" fmla="*/ 1516449 h 1592835"/>
              <a:gd name="connsiteX95" fmla="*/ 1896330 w 9662615"/>
              <a:gd name="connsiteY95" fmla="*/ 1525725 h 1592835"/>
              <a:gd name="connsiteX96" fmla="*/ 1835994 w 9662615"/>
              <a:gd name="connsiteY96" fmla="*/ 1527678 h 1592835"/>
              <a:gd name="connsiteX97" fmla="*/ 1671119 w 9662615"/>
              <a:gd name="connsiteY97" fmla="*/ 1536701 h 1592835"/>
              <a:gd name="connsiteX98" fmla="*/ 1601337 w 9662615"/>
              <a:gd name="connsiteY98" fmla="*/ 1548552 h 1592835"/>
              <a:gd name="connsiteX99" fmla="*/ 1407755 w 9662615"/>
              <a:gd name="connsiteY99" fmla="*/ 1571444 h 1592835"/>
              <a:gd name="connsiteX100" fmla="*/ 1271994 w 9662615"/>
              <a:gd name="connsiteY100" fmla="*/ 1579471 h 1592835"/>
              <a:gd name="connsiteX101" fmla="*/ 1249226 w 9662615"/>
              <a:gd name="connsiteY101" fmla="*/ 1583140 h 1592835"/>
              <a:gd name="connsiteX102" fmla="*/ 1217719 w 9662615"/>
              <a:gd name="connsiteY102" fmla="*/ 1580863 h 1592835"/>
              <a:gd name="connsiteX103" fmla="*/ 1091432 w 9662615"/>
              <a:gd name="connsiteY103" fmla="*/ 1571003 h 1592835"/>
              <a:gd name="connsiteX104" fmla="*/ 992039 w 9662615"/>
              <a:gd name="connsiteY104" fmla="*/ 1556662 h 1592835"/>
              <a:gd name="connsiteX105" fmla="*/ 868264 w 9662615"/>
              <a:gd name="connsiteY105" fmla="*/ 1566392 h 1592835"/>
              <a:gd name="connsiteX106" fmla="*/ 792765 w 9662615"/>
              <a:gd name="connsiteY106" fmla="*/ 1563102 h 1592835"/>
              <a:gd name="connsiteX107" fmla="*/ 669055 w 9662615"/>
              <a:gd name="connsiteY107" fmla="*/ 1543638 h 1592835"/>
              <a:gd name="connsiteX108" fmla="*/ 506152 w 9662615"/>
              <a:gd name="connsiteY108" fmla="*/ 1549124 h 1592835"/>
              <a:gd name="connsiteX109" fmla="*/ 472797 w 9662615"/>
              <a:gd name="connsiteY109" fmla="*/ 1568904 h 1592835"/>
              <a:gd name="connsiteX110" fmla="*/ 427864 w 9662615"/>
              <a:gd name="connsiteY110" fmla="*/ 1580848 h 1592835"/>
              <a:gd name="connsiteX111" fmla="*/ 408381 w 9662615"/>
              <a:gd name="connsiteY111" fmla="*/ 1552940 h 1592835"/>
              <a:gd name="connsiteX112" fmla="*/ 267163 w 9662615"/>
              <a:gd name="connsiteY112" fmla="*/ 1531913 h 1592835"/>
              <a:gd name="connsiteX113" fmla="*/ 196644 w 9662615"/>
              <a:gd name="connsiteY113" fmla="*/ 1524565 h 1592835"/>
              <a:gd name="connsiteX114" fmla="*/ 86819 w 9662615"/>
              <a:gd name="connsiteY114" fmla="*/ 1519517 h 1592835"/>
              <a:gd name="connsiteX115" fmla="*/ 53369 w 9662615"/>
              <a:gd name="connsiteY115" fmla="*/ 1516853 h 1592835"/>
              <a:gd name="connsiteX116" fmla="*/ 2359 w 9662615"/>
              <a:gd name="connsiteY116" fmla="*/ 1515247 h 1592835"/>
              <a:gd name="connsiteX117" fmla="*/ 0 w 9662615"/>
              <a:gd name="connsiteY117" fmla="*/ 1514932 h 1592835"/>
              <a:gd name="connsiteX118" fmla="*/ 0 w 9662615"/>
              <a:gd name="connsiteY118" fmla="*/ 0 h 1592835"/>
              <a:gd name="connsiteX0" fmla="*/ 0 w 9662615"/>
              <a:gd name="connsiteY0" fmla="*/ 0 h 1592835"/>
              <a:gd name="connsiteX1" fmla="*/ 9662615 w 9662615"/>
              <a:gd name="connsiteY1" fmla="*/ 0 h 1592835"/>
              <a:gd name="connsiteX2" fmla="*/ 9662615 w 9662615"/>
              <a:gd name="connsiteY2" fmla="*/ 1280346 h 1592835"/>
              <a:gd name="connsiteX3" fmla="*/ 9658420 w 9662615"/>
              <a:gd name="connsiteY3" fmla="*/ 1280106 h 1592835"/>
              <a:gd name="connsiteX4" fmla="*/ 9469546 w 9662615"/>
              <a:gd name="connsiteY4" fmla="*/ 1289837 h 1592835"/>
              <a:gd name="connsiteX5" fmla="*/ 9385895 w 9662615"/>
              <a:gd name="connsiteY5" fmla="*/ 1269203 h 1592835"/>
              <a:gd name="connsiteX6" fmla="*/ 9144767 w 9662615"/>
              <a:gd name="connsiteY6" fmla="*/ 1264120 h 1592835"/>
              <a:gd name="connsiteX7" fmla="*/ 8837252 w 9662615"/>
              <a:gd name="connsiteY7" fmla="*/ 1350515 h 1592835"/>
              <a:gd name="connsiteX8" fmla="*/ 8705466 w 9662615"/>
              <a:gd name="connsiteY8" fmla="*/ 1342419 h 1592835"/>
              <a:gd name="connsiteX9" fmla="*/ 8652221 w 9662615"/>
              <a:gd name="connsiteY9" fmla="*/ 1326906 h 1592835"/>
              <a:gd name="connsiteX10" fmla="*/ 8632312 w 9662615"/>
              <a:gd name="connsiteY10" fmla="*/ 1326025 h 1592835"/>
              <a:gd name="connsiteX11" fmla="*/ 8591582 w 9662615"/>
              <a:gd name="connsiteY11" fmla="*/ 1341666 h 1592835"/>
              <a:gd name="connsiteX12" fmla="*/ 8537336 w 9662615"/>
              <a:gd name="connsiteY12" fmla="*/ 1341684 h 1592835"/>
              <a:gd name="connsiteX13" fmla="*/ 8472508 w 9662615"/>
              <a:gd name="connsiteY13" fmla="*/ 1363109 h 1592835"/>
              <a:gd name="connsiteX14" fmla="*/ 8258477 w 9662615"/>
              <a:gd name="connsiteY14" fmla="*/ 1370666 h 1592835"/>
              <a:gd name="connsiteX15" fmla="*/ 8197961 w 9662615"/>
              <a:gd name="connsiteY15" fmla="*/ 1392804 h 1592835"/>
              <a:gd name="connsiteX16" fmla="*/ 8171196 w 9662615"/>
              <a:gd name="connsiteY16" fmla="*/ 1397216 h 1592835"/>
              <a:gd name="connsiteX17" fmla="*/ 8127667 w 9662615"/>
              <a:gd name="connsiteY17" fmla="*/ 1418254 h 1592835"/>
              <a:gd name="connsiteX18" fmla="*/ 7974579 w 9662615"/>
              <a:gd name="connsiteY18" fmla="*/ 1383439 h 1592835"/>
              <a:gd name="connsiteX19" fmla="*/ 7768351 w 9662615"/>
              <a:gd name="connsiteY19" fmla="*/ 1395051 h 1592835"/>
              <a:gd name="connsiteX20" fmla="*/ 7635985 w 9662615"/>
              <a:gd name="connsiteY20" fmla="*/ 1386363 h 1592835"/>
              <a:gd name="connsiteX21" fmla="*/ 7466069 w 9662615"/>
              <a:gd name="connsiteY21" fmla="*/ 1377654 h 1592835"/>
              <a:gd name="connsiteX22" fmla="*/ 7355642 w 9662615"/>
              <a:gd name="connsiteY22" fmla="*/ 1407761 h 1592835"/>
              <a:gd name="connsiteX23" fmla="*/ 7151610 w 9662615"/>
              <a:gd name="connsiteY23" fmla="*/ 1397856 h 1592835"/>
              <a:gd name="connsiteX24" fmla="*/ 7082147 w 9662615"/>
              <a:gd name="connsiteY24" fmla="*/ 1406113 h 1592835"/>
              <a:gd name="connsiteX25" fmla="*/ 7014958 w 9662615"/>
              <a:gd name="connsiteY25" fmla="*/ 1396883 h 1592835"/>
              <a:gd name="connsiteX26" fmla="*/ 6907567 w 9662615"/>
              <a:gd name="connsiteY26" fmla="*/ 1419149 h 1592835"/>
              <a:gd name="connsiteX27" fmla="*/ 6748428 w 9662615"/>
              <a:gd name="connsiteY27" fmla="*/ 1420308 h 1592835"/>
              <a:gd name="connsiteX28" fmla="*/ 6654257 w 9662615"/>
              <a:gd name="connsiteY28" fmla="*/ 1424143 h 1592835"/>
              <a:gd name="connsiteX29" fmla="*/ 6620123 w 9662615"/>
              <a:gd name="connsiteY29" fmla="*/ 1430535 h 1592835"/>
              <a:gd name="connsiteX30" fmla="*/ 6571355 w 9662615"/>
              <a:gd name="connsiteY30" fmla="*/ 1436144 h 1592835"/>
              <a:gd name="connsiteX31" fmla="*/ 6486557 w 9662615"/>
              <a:gd name="connsiteY31" fmla="*/ 1449861 h 1592835"/>
              <a:gd name="connsiteX32" fmla="*/ 6370419 w 9662615"/>
              <a:gd name="connsiteY32" fmla="*/ 1461649 h 1592835"/>
              <a:gd name="connsiteX33" fmla="*/ 6278839 w 9662615"/>
              <a:gd name="connsiteY33" fmla="*/ 1449160 h 1592835"/>
              <a:gd name="connsiteX34" fmla="*/ 6272455 w 9662615"/>
              <a:gd name="connsiteY34" fmla="*/ 1453191 h 1592835"/>
              <a:gd name="connsiteX35" fmla="*/ 6212659 w 9662615"/>
              <a:gd name="connsiteY35" fmla="*/ 1454850 h 1592835"/>
              <a:gd name="connsiteX36" fmla="*/ 6069317 w 9662615"/>
              <a:gd name="connsiteY36" fmla="*/ 1445838 h 1592835"/>
              <a:gd name="connsiteX37" fmla="*/ 5878477 w 9662615"/>
              <a:gd name="connsiteY37" fmla="*/ 1439180 h 1592835"/>
              <a:gd name="connsiteX38" fmla="*/ 5838387 w 9662615"/>
              <a:gd name="connsiteY38" fmla="*/ 1444679 h 1592835"/>
              <a:gd name="connsiteX39" fmla="*/ 5771136 w 9662615"/>
              <a:gd name="connsiteY39" fmla="*/ 1453639 h 1592835"/>
              <a:gd name="connsiteX40" fmla="*/ 5724081 w 9662615"/>
              <a:gd name="connsiteY40" fmla="*/ 1470431 h 1592835"/>
              <a:gd name="connsiteX41" fmla="*/ 5666577 w 9662615"/>
              <a:gd name="connsiteY41" fmla="*/ 1473921 h 1592835"/>
              <a:gd name="connsiteX42" fmla="*/ 5649068 w 9662615"/>
              <a:gd name="connsiteY42" fmla="*/ 1461676 h 1592835"/>
              <a:gd name="connsiteX43" fmla="*/ 5588902 w 9662615"/>
              <a:gd name="connsiteY43" fmla="*/ 1469647 h 1592835"/>
              <a:gd name="connsiteX44" fmla="*/ 5498090 w 9662615"/>
              <a:gd name="connsiteY44" fmla="*/ 1483173 h 1592835"/>
              <a:gd name="connsiteX45" fmla="*/ 5444641 w 9662615"/>
              <a:gd name="connsiteY45" fmla="*/ 1487602 h 1592835"/>
              <a:gd name="connsiteX46" fmla="*/ 5299812 w 9662615"/>
              <a:gd name="connsiteY46" fmla="*/ 1503362 h 1592835"/>
              <a:gd name="connsiteX47" fmla="*/ 5213947 w 9662615"/>
              <a:gd name="connsiteY47" fmla="*/ 1516637 h 1592835"/>
              <a:gd name="connsiteX48" fmla="*/ 5090342 w 9662615"/>
              <a:gd name="connsiteY48" fmla="*/ 1546680 h 1592835"/>
              <a:gd name="connsiteX49" fmla="*/ 5129812 w 9662615"/>
              <a:gd name="connsiteY49" fmla="*/ 1521277 h 1592835"/>
              <a:gd name="connsiteX50" fmla="*/ 5059484 w 9662615"/>
              <a:gd name="connsiteY50" fmla="*/ 1546802 h 1592835"/>
              <a:gd name="connsiteX51" fmla="*/ 5038524 w 9662615"/>
              <a:gd name="connsiteY51" fmla="*/ 1545675 h 1592835"/>
              <a:gd name="connsiteX52" fmla="*/ 5026564 w 9662615"/>
              <a:gd name="connsiteY52" fmla="*/ 1545376 h 1592835"/>
              <a:gd name="connsiteX53" fmla="*/ 4969433 w 9662615"/>
              <a:gd name="connsiteY53" fmla="*/ 1550865 h 1592835"/>
              <a:gd name="connsiteX54" fmla="*/ 4921303 w 9662615"/>
              <a:gd name="connsiteY54" fmla="*/ 1575379 h 1592835"/>
              <a:gd name="connsiteX55" fmla="*/ 4863775 w 9662615"/>
              <a:gd name="connsiteY55" fmla="*/ 1562633 h 1592835"/>
              <a:gd name="connsiteX56" fmla="*/ 4847242 w 9662615"/>
              <a:gd name="connsiteY56" fmla="*/ 1565435 h 1592835"/>
              <a:gd name="connsiteX57" fmla="*/ 4856839 w 9662615"/>
              <a:gd name="connsiteY57" fmla="*/ 1592835 h 1592835"/>
              <a:gd name="connsiteX58" fmla="*/ 4791466 w 9662615"/>
              <a:gd name="connsiteY58" fmla="*/ 1561324 h 1592835"/>
              <a:gd name="connsiteX59" fmla="*/ 4784247 w 9662615"/>
              <a:gd name="connsiteY59" fmla="*/ 1562342 h 1592835"/>
              <a:gd name="connsiteX60" fmla="*/ 4735334 w 9662615"/>
              <a:gd name="connsiteY60" fmla="*/ 1581778 h 1592835"/>
              <a:gd name="connsiteX61" fmla="*/ 4697562 w 9662615"/>
              <a:gd name="connsiteY61" fmla="*/ 1551206 h 1592835"/>
              <a:gd name="connsiteX62" fmla="*/ 4662664 w 9662615"/>
              <a:gd name="connsiteY62" fmla="*/ 1573162 h 1592835"/>
              <a:gd name="connsiteX63" fmla="*/ 4603028 w 9662615"/>
              <a:gd name="connsiteY63" fmla="*/ 1568821 h 1592835"/>
              <a:gd name="connsiteX64" fmla="*/ 4541612 w 9662615"/>
              <a:gd name="connsiteY64" fmla="*/ 1545262 h 1592835"/>
              <a:gd name="connsiteX65" fmla="*/ 4422155 w 9662615"/>
              <a:gd name="connsiteY65" fmla="*/ 1542059 h 1592835"/>
              <a:gd name="connsiteX66" fmla="*/ 4221826 w 9662615"/>
              <a:gd name="connsiteY66" fmla="*/ 1508923 h 1592835"/>
              <a:gd name="connsiteX67" fmla="*/ 4096601 w 9662615"/>
              <a:gd name="connsiteY67" fmla="*/ 1521563 h 1592835"/>
              <a:gd name="connsiteX68" fmla="*/ 3970635 w 9662615"/>
              <a:gd name="connsiteY68" fmla="*/ 1544815 h 1592835"/>
              <a:gd name="connsiteX69" fmla="*/ 3833906 w 9662615"/>
              <a:gd name="connsiteY69" fmla="*/ 1516637 h 1592835"/>
              <a:gd name="connsiteX70" fmla="*/ 3696258 w 9662615"/>
              <a:gd name="connsiteY70" fmla="*/ 1537563 h 1592835"/>
              <a:gd name="connsiteX71" fmla="*/ 3594070 w 9662615"/>
              <a:gd name="connsiteY71" fmla="*/ 1509422 h 1592835"/>
              <a:gd name="connsiteX72" fmla="*/ 3565233 w 9662615"/>
              <a:gd name="connsiteY72" fmla="*/ 1515122 h 1592835"/>
              <a:gd name="connsiteX73" fmla="*/ 3560267 w 9662615"/>
              <a:gd name="connsiteY73" fmla="*/ 1516288 h 1592835"/>
              <a:gd name="connsiteX74" fmla="*/ 3540258 w 9662615"/>
              <a:gd name="connsiteY74" fmla="*/ 1516976 h 1592835"/>
              <a:gd name="connsiteX75" fmla="*/ 3534780 w 9662615"/>
              <a:gd name="connsiteY75" fmla="*/ 1522141 h 1592835"/>
              <a:gd name="connsiteX76" fmla="*/ 3504783 w 9662615"/>
              <a:gd name="connsiteY76" fmla="*/ 1526739 h 1592835"/>
              <a:gd name="connsiteX77" fmla="*/ 3430805 w 9662615"/>
              <a:gd name="connsiteY77" fmla="*/ 1542521 h 1592835"/>
              <a:gd name="connsiteX78" fmla="*/ 3292707 w 9662615"/>
              <a:gd name="connsiteY78" fmla="*/ 1520490 h 1592835"/>
              <a:gd name="connsiteX79" fmla="*/ 3187872 w 9662615"/>
              <a:gd name="connsiteY79" fmla="*/ 1519991 h 1592835"/>
              <a:gd name="connsiteX80" fmla="*/ 3148026 w 9662615"/>
              <a:gd name="connsiteY80" fmla="*/ 1524777 h 1592835"/>
              <a:gd name="connsiteX81" fmla="*/ 3092394 w 9662615"/>
              <a:gd name="connsiteY81" fmla="*/ 1528115 h 1592835"/>
              <a:gd name="connsiteX82" fmla="*/ 2994200 w 9662615"/>
              <a:gd name="connsiteY82" fmla="*/ 1537857 h 1592835"/>
              <a:gd name="connsiteX83" fmla="*/ 2862301 w 9662615"/>
              <a:gd name="connsiteY83" fmla="*/ 1544250 h 1592835"/>
              <a:gd name="connsiteX84" fmla="*/ 2766335 w 9662615"/>
              <a:gd name="connsiteY84" fmla="*/ 1527662 h 1592835"/>
              <a:gd name="connsiteX85" fmla="*/ 2757836 w 9662615"/>
              <a:gd name="connsiteY85" fmla="*/ 1531371 h 1592835"/>
              <a:gd name="connsiteX86" fmla="*/ 2691555 w 9662615"/>
              <a:gd name="connsiteY86" fmla="*/ 1530283 h 1592835"/>
              <a:gd name="connsiteX87" fmla="*/ 2491676 w 9662615"/>
              <a:gd name="connsiteY87" fmla="*/ 1500859 h 1592835"/>
              <a:gd name="connsiteX88" fmla="*/ 2378036 w 9662615"/>
              <a:gd name="connsiteY88" fmla="*/ 1520645 h 1592835"/>
              <a:gd name="connsiteX89" fmla="*/ 2284269 w 9662615"/>
              <a:gd name="connsiteY89" fmla="*/ 1503068 h 1592835"/>
              <a:gd name="connsiteX90" fmla="*/ 2207104 w 9662615"/>
              <a:gd name="connsiteY90" fmla="*/ 1508888 h 1592835"/>
              <a:gd name="connsiteX91" fmla="*/ 2149226 w 9662615"/>
              <a:gd name="connsiteY91" fmla="*/ 1523409 h 1592835"/>
              <a:gd name="connsiteX92" fmla="*/ 2084783 w 9662615"/>
              <a:gd name="connsiteY92" fmla="*/ 1524245 h 1592835"/>
              <a:gd name="connsiteX93" fmla="*/ 2070075 w 9662615"/>
              <a:gd name="connsiteY93" fmla="*/ 1511285 h 1592835"/>
              <a:gd name="connsiteX94" fmla="*/ 2001057 w 9662615"/>
              <a:gd name="connsiteY94" fmla="*/ 1516449 h 1592835"/>
              <a:gd name="connsiteX95" fmla="*/ 1896330 w 9662615"/>
              <a:gd name="connsiteY95" fmla="*/ 1525725 h 1592835"/>
              <a:gd name="connsiteX96" fmla="*/ 1835994 w 9662615"/>
              <a:gd name="connsiteY96" fmla="*/ 1527678 h 1592835"/>
              <a:gd name="connsiteX97" fmla="*/ 1671119 w 9662615"/>
              <a:gd name="connsiteY97" fmla="*/ 1536701 h 1592835"/>
              <a:gd name="connsiteX98" fmla="*/ 1601337 w 9662615"/>
              <a:gd name="connsiteY98" fmla="*/ 1548552 h 1592835"/>
              <a:gd name="connsiteX99" fmla="*/ 1407755 w 9662615"/>
              <a:gd name="connsiteY99" fmla="*/ 1571444 h 1592835"/>
              <a:gd name="connsiteX100" fmla="*/ 1271994 w 9662615"/>
              <a:gd name="connsiteY100" fmla="*/ 1579471 h 1592835"/>
              <a:gd name="connsiteX101" fmla="*/ 1249226 w 9662615"/>
              <a:gd name="connsiteY101" fmla="*/ 1583140 h 1592835"/>
              <a:gd name="connsiteX102" fmla="*/ 1217719 w 9662615"/>
              <a:gd name="connsiteY102" fmla="*/ 1580863 h 1592835"/>
              <a:gd name="connsiteX103" fmla="*/ 1091432 w 9662615"/>
              <a:gd name="connsiteY103" fmla="*/ 1571003 h 1592835"/>
              <a:gd name="connsiteX104" fmla="*/ 992039 w 9662615"/>
              <a:gd name="connsiteY104" fmla="*/ 1556662 h 1592835"/>
              <a:gd name="connsiteX105" fmla="*/ 868264 w 9662615"/>
              <a:gd name="connsiteY105" fmla="*/ 1566392 h 1592835"/>
              <a:gd name="connsiteX106" fmla="*/ 792765 w 9662615"/>
              <a:gd name="connsiteY106" fmla="*/ 1563102 h 1592835"/>
              <a:gd name="connsiteX107" fmla="*/ 669055 w 9662615"/>
              <a:gd name="connsiteY107" fmla="*/ 1543638 h 1592835"/>
              <a:gd name="connsiteX108" fmla="*/ 506152 w 9662615"/>
              <a:gd name="connsiteY108" fmla="*/ 1549124 h 1592835"/>
              <a:gd name="connsiteX109" fmla="*/ 472797 w 9662615"/>
              <a:gd name="connsiteY109" fmla="*/ 1568904 h 1592835"/>
              <a:gd name="connsiteX110" fmla="*/ 427864 w 9662615"/>
              <a:gd name="connsiteY110" fmla="*/ 1580848 h 1592835"/>
              <a:gd name="connsiteX111" fmla="*/ 408381 w 9662615"/>
              <a:gd name="connsiteY111" fmla="*/ 1552940 h 1592835"/>
              <a:gd name="connsiteX112" fmla="*/ 267163 w 9662615"/>
              <a:gd name="connsiteY112" fmla="*/ 1531913 h 1592835"/>
              <a:gd name="connsiteX113" fmla="*/ 196644 w 9662615"/>
              <a:gd name="connsiteY113" fmla="*/ 1524565 h 1592835"/>
              <a:gd name="connsiteX114" fmla="*/ 86819 w 9662615"/>
              <a:gd name="connsiteY114" fmla="*/ 1519517 h 1592835"/>
              <a:gd name="connsiteX115" fmla="*/ 53369 w 9662615"/>
              <a:gd name="connsiteY115" fmla="*/ 1516853 h 1592835"/>
              <a:gd name="connsiteX116" fmla="*/ 2359 w 9662615"/>
              <a:gd name="connsiteY116" fmla="*/ 1515247 h 1592835"/>
              <a:gd name="connsiteX117" fmla="*/ 0 w 9662615"/>
              <a:gd name="connsiteY117" fmla="*/ 1514932 h 1592835"/>
              <a:gd name="connsiteX118" fmla="*/ 0 w 9662615"/>
              <a:gd name="connsiteY118" fmla="*/ 0 h 1592835"/>
              <a:gd name="connsiteX0" fmla="*/ 0 w 9662615"/>
              <a:gd name="connsiteY0" fmla="*/ 0 h 1692226"/>
              <a:gd name="connsiteX1" fmla="*/ 9662615 w 9662615"/>
              <a:gd name="connsiteY1" fmla="*/ 0 h 1692226"/>
              <a:gd name="connsiteX2" fmla="*/ 9662615 w 9662615"/>
              <a:gd name="connsiteY2" fmla="*/ 1280346 h 1692226"/>
              <a:gd name="connsiteX3" fmla="*/ 9658420 w 9662615"/>
              <a:gd name="connsiteY3" fmla="*/ 1280106 h 1692226"/>
              <a:gd name="connsiteX4" fmla="*/ 9469546 w 9662615"/>
              <a:gd name="connsiteY4" fmla="*/ 1289837 h 1692226"/>
              <a:gd name="connsiteX5" fmla="*/ 9385895 w 9662615"/>
              <a:gd name="connsiteY5" fmla="*/ 1269203 h 1692226"/>
              <a:gd name="connsiteX6" fmla="*/ 9144767 w 9662615"/>
              <a:gd name="connsiteY6" fmla="*/ 1264120 h 1692226"/>
              <a:gd name="connsiteX7" fmla="*/ 8837252 w 9662615"/>
              <a:gd name="connsiteY7" fmla="*/ 1350515 h 1692226"/>
              <a:gd name="connsiteX8" fmla="*/ 8705466 w 9662615"/>
              <a:gd name="connsiteY8" fmla="*/ 1342419 h 1692226"/>
              <a:gd name="connsiteX9" fmla="*/ 8652221 w 9662615"/>
              <a:gd name="connsiteY9" fmla="*/ 1326906 h 1692226"/>
              <a:gd name="connsiteX10" fmla="*/ 8632312 w 9662615"/>
              <a:gd name="connsiteY10" fmla="*/ 1326025 h 1692226"/>
              <a:gd name="connsiteX11" fmla="*/ 8591582 w 9662615"/>
              <a:gd name="connsiteY11" fmla="*/ 1341666 h 1692226"/>
              <a:gd name="connsiteX12" fmla="*/ 8537336 w 9662615"/>
              <a:gd name="connsiteY12" fmla="*/ 1341684 h 1692226"/>
              <a:gd name="connsiteX13" fmla="*/ 8472508 w 9662615"/>
              <a:gd name="connsiteY13" fmla="*/ 1363109 h 1692226"/>
              <a:gd name="connsiteX14" fmla="*/ 8258477 w 9662615"/>
              <a:gd name="connsiteY14" fmla="*/ 1370666 h 1692226"/>
              <a:gd name="connsiteX15" fmla="*/ 8197961 w 9662615"/>
              <a:gd name="connsiteY15" fmla="*/ 1392804 h 1692226"/>
              <a:gd name="connsiteX16" fmla="*/ 8171196 w 9662615"/>
              <a:gd name="connsiteY16" fmla="*/ 1397216 h 1692226"/>
              <a:gd name="connsiteX17" fmla="*/ 8127667 w 9662615"/>
              <a:gd name="connsiteY17" fmla="*/ 1418254 h 1692226"/>
              <a:gd name="connsiteX18" fmla="*/ 7974579 w 9662615"/>
              <a:gd name="connsiteY18" fmla="*/ 1383439 h 1692226"/>
              <a:gd name="connsiteX19" fmla="*/ 7768351 w 9662615"/>
              <a:gd name="connsiteY19" fmla="*/ 1395051 h 1692226"/>
              <a:gd name="connsiteX20" fmla="*/ 7635985 w 9662615"/>
              <a:gd name="connsiteY20" fmla="*/ 1386363 h 1692226"/>
              <a:gd name="connsiteX21" fmla="*/ 7466069 w 9662615"/>
              <a:gd name="connsiteY21" fmla="*/ 1377654 h 1692226"/>
              <a:gd name="connsiteX22" fmla="*/ 7355642 w 9662615"/>
              <a:gd name="connsiteY22" fmla="*/ 1407761 h 1692226"/>
              <a:gd name="connsiteX23" fmla="*/ 7151610 w 9662615"/>
              <a:gd name="connsiteY23" fmla="*/ 1397856 h 1692226"/>
              <a:gd name="connsiteX24" fmla="*/ 7082147 w 9662615"/>
              <a:gd name="connsiteY24" fmla="*/ 1406113 h 1692226"/>
              <a:gd name="connsiteX25" fmla="*/ 7014958 w 9662615"/>
              <a:gd name="connsiteY25" fmla="*/ 1396883 h 1692226"/>
              <a:gd name="connsiteX26" fmla="*/ 6907567 w 9662615"/>
              <a:gd name="connsiteY26" fmla="*/ 1419149 h 1692226"/>
              <a:gd name="connsiteX27" fmla="*/ 6748428 w 9662615"/>
              <a:gd name="connsiteY27" fmla="*/ 1420308 h 1692226"/>
              <a:gd name="connsiteX28" fmla="*/ 6654257 w 9662615"/>
              <a:gd name="connsiteY28" fmla="*/ 1424143 h 1692226"/>
              <a:gd name="connsiteX29" fmla="*/ 6620123 w 9662615"/>
              <a:gd name="connsiteY29" fmla="*/ 1430535 h 1692226"/>
              <a:gd name="connsiteX30" fmla="*/ 6571355 w 9662615"/>
              <a:gd name="connsiteY30" fmla="*/ 1436144 h 1692226"/>
              <a:gd name="connsiteX31" fmla="*/ 6486557 w 9662615"/>
              <a:gd name="connsiteY31" fmla="*/ 1449861 h 1692226"/>
              <a:gd name="connsiteX32" fmla="*/ 6370419 w 9662615"/>
              <a:gd name="connsiteY32" fmla="*/ 1461649 h 1692226"/>
              <a:gd name="connsiteX33" fmla="*/ 6278839 w 9662615"/>
              <a:gd name="connsiteY33" fmla="*/ 1449160 h 1692226"/>
              <a:gd name="connsiteX34" fmla="*/ 6272455 w 9662615"/>
              <a:gd name="connsiteY34" fmla="*/ 1453191 h 1692226"/>
              <a:gd name="connsiteX35" fmla="*/ 6212659 w 9662615"/>
              <a:gd name="connsiteY35" fmla="*/ 1454850 h 1692226"/>
              <a:gd name="connsiteX36" fmla="*/ 6069317 w 9662615"/>
              <a:gd name="connsiteY36" fmla="*/ 1445838 h 1692226"/>
              <a:gd name="connsiteX37" fmla="*/ 5878477 w 9662615"/>
              <a:gd name="connsiteY37" fmla="*/ 1439180 h 1692226"/>
              <a:gd name="connsiteX38" fmla="*/ 5838387 w 9662615"/>
              <a:gd name="connsiteY38" fmla="*/ 1444679 h 1692226"/>
              <a:gd name="connsiteX39" fmla="*/ 5771136 w 9662615"/>
              <a:gd name="connsiteY39" fmla="*/ 1453639 h 1692226"/>
              <a:gd name="connsiteX40" fmla="*/ 5724081 w 9662615"/>
              <a:gd name="connsiteY40" fmla="*/ 1470431 h 1692226"/>
              <a:gd name="connsiteX41" fmla="*/ 5666577 w 9662615"/>
              <a:gd name="connsiteY41" fmla="*/ 1473921 h 1692226"/>
              <a:gd name="connsiteX42" fmla="*/ 5649068 w 9662615"/>
              <a:gd name="connsiteY42" fmla="*/ 1461676 h 1692226"/>
              <a:gd name="connsiteX43" fmla="*/ 5588902 w 9662615"/>
              <a:gd name="connsiteY43" fmla="*/ 1469647 h 1692226"/>
              <a:gd name="connsiteX44" fmla="*/ 5498090 w 9662615"/>
              <a:gd name="connsiteY44" fmla="*/ 1483173 h 1692226"/>
              <a:gd name="connsiteX45" fmla="*/ 5444641 w 9662615"/>
              <a:gd name="connsiteY45" fmla="*/ 1487602 h 1692226"/>
              <a:gd name="connsiteX46" fmla="*/ 5299812 w 9662615"/>
              <a:gd name="connsiteY46" fmla="*/ 1503362 h 1692226"/>
              <a:gd name="connsiteX47" fmla="*/ 5213947 w 9662615"/>
              <a:gd name="connsiteY47" fmla="*/ 1516637 h 1692226"/>
              <a:gd name="connsiteX48" fmla="*/ 5090342 w 9662615"/>
              <a:gd name="connsiteY48" fmla="*/ 1546680 h 1692226"/>
              <a:gd name="connsiteX49" fmla="*/ 5129812 w 9662615"/>
              <a:gd name="connsiteY49" fmla="*/ 1521277 h 1692226"/>
              <a:gd name="connsiteX50" fmla="*/ 5059484 w 9662615"/>
              <a:gd name="connsiteY50" fmla="*/ 1546802 h 1692226"/>
              <a:gd name="connsiteX51" fmla="*/ 5038524 w 9662615"/>
              <a:gd name="connsiteY51" fmla="*/ 1545675 h 1692226"/>
              <a:gd name="connsiteX52" fmla="*/ 5026564 w 9662615"/>
              <a:gd name="connsiteY52" fmla="*/ 1545376 h 1692226"/>
              <a:gd name="connsiteX53" fmla="*/ 4969433 w 9662615"/>
              <a:gd name="connsiteY53" fmla="*/ 1550865 h 1692226"/>
              <a:gd name="connsiteX54" fmla="*/ 4921303 w 9662615"/>
              <a:gd name="connsiteY54" fmla="*/ 1575379 h 1692226"/>
              <a:gd name="connsiteX55" fmla="*/ 4863775 w 9662615"/>
              <a:gd name="connsiteY55" fmla="*/ 1562633 h 1692226"/>
              <a:gd name="connsiteX56" fmla="*/ 4847242 w 9662615"/>
              <a:gd name="connsiteY56" fmla="*/ 1565435 h 1692226"/>
              <a:gd name="connsiteX57" fmla="*/ 4809131 w 9662615"/>
              <a:gd name="connsiteY57" fmla="*/ 1692226 h 1692226"/>
              <a:gd name="connsiteX58" fmla="*/ 4791466 w 9662615"/>
              <a:gd name="connsiteY58" fmla="*/ 1561324 h 1692226"/>
              <a:gd name="connsiteX59" fmla="*/ 4784247 w 9662615"/>
              <a:gd name="connsiteY59" fmla="*/ 1562342 h 1692226"/>
              <a:gd name="connsiteX60" fmla="*/ 4735334 w 9662615"/>
              <a:gd name="connsiteY60" fmla="*/ 1581778 h 1692226"/>
              <a:gd name="connsiteX61" fmla="*/ 4697562 w 9662615"/>
              <a:gd name="connsiteY61" fmla="*/ 1551206 h 1692226"/>
              <a:gd name="connsiteX62" fmla="*/ 4662664 w 9662615"/>
              <a:gd name="connsiteY62" fmla="*/ 1573162 h 1692226"/>
              <a:gd name="connsiteX63" fmla="*/ 4603028 w 9662615"/>
              <a:gd name="connsiteY63" fmla="*/ 1568821 h 1692226"/>
              <a:gd name="connsiteX64" fmla="*/ 4541612 w 9662615"/>
              <a:gd name="connsiteY64" fmla="*/ 1545262 h 1692226"/>
              <a:gd name="connsiteX65" fmla="*/ 4422155 w 9662615"/>
              <a:gd name="connsiteY65" fmla="*/ 1542059 h 1692226"/>
              <a:gd name="connsiteX66" fmla="*/ 4221826 w 9662615"/>
              <a:gd name="connsiteY66" fmla="*/ 1508923 h 1692226"/>
              <a:gd name="connsiteX67" fmla="*/ 4096601 w 9662615"/>
              <a:gd name="connsiteY67" fmla="*/ 1521563 h 1692226"/>
              <a:gd name="connsiteX68" fmla="*/ 3970635 w 9662615"/>
              <a:gd name="connsiteY68" fmla="*/ 1544815 h 1692226"/>
              <a:gd name="connsiteX69" fmla="*/ 3833906 w 9662615"/>
              <a:gd name="connsiteY69" fmla="*/ 1516637 h 1692226"/>
              <a:gd name="connsiteX70" fmla="*/ 3696258 w 9662615"/>
              <a:gd name="connsiteY70" fmla="*/ 1537563 h 1692226"/>
              <a:gd name="connsiteX71" fmla="*/ 3594070 w 9662615"/>
              <a:gd name="connsiteY71" fmla="*/ 1509422 h 1692226"/>
              <a:gd name="connsiteX72" fmla="*/ 3565233 w 9662615"/>
              <a:gd name="connsiteY72" fmla="*/ 1515122 h 1692226"/>
              <a:gd name="connsiteX73" fmla="*/ 3560267 w 9662615"/>
              <a:gd name="connsiteY73" fmla="*/ 1516288 h 1692226"/>
              <a:gd name="connsiteX74" fmla="*/ 3540258 w 9662615"/>
              <a:gd name="connsiteY74" fmla="*/ 1516976 h 1692226"/>
              <a:gd name="connsiteX75" fmla="*/ 3534780 w 9662615"/>
              <a:gd name="connsiteY75" fmla="*/ 1522141 h 1692226"/>
              <a:gd name="connsiteX76" fmla="*/ 3504783 w 9662615"/>
              <a:gd name="connsiteY76" fmla="*/ 1526739 h 1692226"/>
              <a:gd name="connsiteX77" fmla="*/ 3430805 w 9662615"/>
              <a:gd name="connsiteY77" fmla="*/ 1542521 h 1692226"/>
              <a:gd name="connsiteX78" fmla="*/ 3292707 w 9662615"/>
              <a:gd name="connsiteY78" fmla="*/ 1520490 h 1692226"/>
              <a:gd name="connsiteX79" fmla="*/ 3187872 w 9662615"/>
              <a:gd name="connsiteY79" fmla="*/ 1519991 h 1692226"/>
              <a:gd name="connsiteX80" fmla="*/ 3148026 w 9662615"/>
              <a:gd name="connsiteY80" fmla="*/ 1524777 h 1692226"/>
              <a:gd name="connsiteX81" fmla="*/ 3092394 w 9662615"/>
              <a:gd name="connsiteY81" fmla="*/ 1528115 h 1692226"/>
              <a:gd name="connsiteX82" fmla="*/ 2994200 w 9662615"/>
              <a:gd name="connsiteY82" fmla="*/ 1537857 h 1692226"/>
              <a:gd name="connsiteX83" fmla="*/ 2862301 w 9662615"/>
              <a:gd name="connsiteY83" fmla="*/ 1544250 h 1692226"/>
              <a:gd name="connsiteX84" fmla="*/ 2766335 w 9662615"/>
              <a:gd name="connsiteY84" fmla="*/ 1527662 h 1692226"/>
              <a:gd name="connsiteX85" fmla="*/ 2757836 w 9662615"/>
              <a:gd name="connsiteY85" fmla="*/ 1531371 h 1692226"/>
              <a:gd name="connsiteX86" fmla="*/ 2691555 w 9662615"/>
              <a:gd name="connsiteY86" fmla="*/ 1530283 h 1692226"/>
              <a:gd name="connsiteX87" fmla="*/ 2491676 w 9662615"/>
              <a:gd name="connsiteY87" fmla="*/ 1500859 h 1692226"/>
              <a:gd name="connsiteX88" fmla="*/ 2378036 w 9662615"/>
              <a:gd name="connsiteY88" fmla="*/ 1520645 h 1692226"/>
              <a:gd name="connsiteX89" fmla="*/ 2284269 w 9662615"/>
              <a:gd name="connsiteY89" fmla="*/ 1503068 h 1692226"/>
              <a:gd name="connsiteX90" fmla="*/ 2207104 w 9662615"/>
              <a:gd name="connsiteY90" fmla="*/ 1508888 h 1692226"/>
              <a:gd name="connsiteX91" fmla="*/ 2149226 w 9662615"/>
              <a:gd name="connsiteY91" fmla="*/ 1523409 h 1692226"/>
              <a:gd name="connsiteX92" fmla="*/ 2084783 w 9662615"/>
              <a:gd name="connsiteY92" fmla="*/ 1524245 h 1692226"/>
              <a:gd name="connsiteX93" fmla="*/ 2070075 w 9662615"/>
              <a:gd name="connsiteY93" fmla="*/ 1511285 h 1692226"/>
              <a:gd name="connsiteX94" fmla="*/ 2001057 w 9662615"/>
              <a:gd name="connsiteY94" fmla="*/ 1516449 h 1692226"/>
              <a:gd name="connsiteX95" fmla="*/ 1896330 w 9662615"/>
              <a:gd name="connsiteY95" fmla="*/ 1525725 h 1692226"/>
              <a:gd name="connsiteX96" fmla="*/ 1835994 w 9662615"/>
              <a:gd name="connsiteY96" fmla="*/ 1527678 h 1692226"/>
              <a:gd name="connsiteX97" fmla="*/ 1671119 w 9662615"/>
              <a:gd name="connsiteY97" fmla="*/ 1536701 h 1692226"/>
              <a:gd name="connsiteX98" fmla="*/ 1601337 w 9662615"/>
              <a:gd name="connsiteY98" fmla="*/ 1548552 h 1692226"/>
              <a:gd name="connsiteX99" fmla="*/ 1407755 w 9662615"/>
              <a:gd name="connsiteY99" fmla="*/ 1571444 h 1692226"/>
              <a:gd name="connsiteX100" fmla="*/ 1271994 w 9662615"/>
              <a:gd name="connsiteY100" fmla="*/ 1579471 h 1692226"/>
              <a:gd name="connsiteX101" fmla="*/ 1249226 w 9662615"/>
              <a:gd name="connsiteY101" fmla="*/ 1583140 h 1692226"/>
              <a:gd name="connsiteX102" fmla="*/ 1217719 w 9662615"/>
              <a:gd name="connsiteY102" fmla="*/ 1580863 h 1692226"/>
              <a:gd name="connsiteX103" fmla="*/ 1091432 w 9662615"/>
              <a:gd name="connsiteY103" fmla="*/ 1571003 h 1692226"/>
              <a:gd name="connsiteX104" fmla="*/ 992039 w 9662615"/>
              <a:gd name="connsiteY104" fmla="*/ 1556662 h 1692226"/>
              <a:gd name="connsiteX105" fmla="*/ 868264 w 9662615"/>
              <a:gd name="connsiteY105" fmla="*/ 1566392 h 1692226"/>
              <a:gd name="connsiteX106" fmla="*/ 792765 w 9662615"/>
              <a:gd name="connsiteY106" fmla="*/ 1563102 h 1692226"/>
              <a:gd name="connsiteX107" fmla="*/ 669055 w 9662615"/>
              <a:gd name="connsiteY107" fmla="*/ 1543638 h 1692226"/>
              <a:gd name="connsiteX108" fmla="*/ 506152 w 9662615"/>
              <a:gd name="connsiteY108" fmla="*/ 1549124 h 1692226"/>
              <a:gd name="connsiteX109" fmla="*/ 472797 w 9662615"/>
              <a:gd name="connsiteY109" fmla="*/ 1568904 h 1692226"/>
              <a:gd name="connsiteX110" fmla="*/ 427864 w 9662615"/>
              <a:gd name="connsiteY110" fmla="*/ 1580848 h 1692226"/>
              <a:gd name="connsiteX111" fmla="*/ 408381 w 9662615"/>
              <a:gd name="connsiteY111" fmla="*/ 1552940 h 1692226"/>
              <a:gd name="connsiteX112" fmla="*/ 267163 w 9662615"/>
              <a:gd name="connsiteY112" fmla="*/ 1531913 h 1692226"/>
              <a:gd name="connsiteX113" fmla="*/ 196644 w 9662615"/>
              <a:gd name="connsiteY113" fmla="*/ 1524565 h 1692226"/>
              <a:gd name="connsiteX114" fmla="*/ 86819 w 9662615"/>
              <a:gd name="connsiteY114" fmla="*/ 1519517 h 1692226"/>
              <a:gd name="connsiteX115" fmla="*/ 53369 w 9662615"/>
              <a:gd name="connsiteY115" fmla="*/ 1516853 h 1692226"/>
              <a:gd name="connsiteX116" fmla="*/ 2359 w 9662615"/>
              <a:gd name="connsiteY116" fmla="*/ 1515247 h 1692226"/>
              <a:gd name="connsiteX117" fmla="*/ 0 w 9662615"/>
              <a:gd name="connsiteY117" fmla="*/ 1514932 h 1692226"/>
              <a:gd name="connsiteX118" fmla="*/ 0 w 9662615"/>
              <a:gd name="connsiteY118" fmla="*/ 0 h 1692226"/>
              <a:gd name="connsiteX0" fmla="*/ 0 w 9662615"/>
              <a:gd name="connsiteY0" fmla="*/ 0 h 1692226"/>
              <a:gd name="connsiteX1" fmla="*/ 9662615 w 9662615"/>
              <a:gd name="connsiteY1" fmla="*/ 0 h 1692226"/>
              <a:gd name="connsiteX2" fmla="*/ 9662615 w 9662615"/>
              <a:gd name="connsiteY2" fmla="*/ 1280346 h 1692226"/>
              <a:gd name="connsiteX3" fmla="*/ 9658420 w 9662615"/>
              <a:gd name="connsiteY3" fmla="*/ 1280106 h 1692226"/>
              <a:gd name="connsiteX4" fmla="*/ 9469546 w 9662615"/>
              <a:gd name="connsiteY4" fmla="*/ 1289837 h 1692226"/>
              <a:gd name="connsiteX5" fmla="*/ 9385895 w 9662615"/>
              <a:gd name="connsiteY5" fmla="*/ 1269203 h 1692226"/>
              <a:gd name="connsiteX6" fmla="*/ 9144767 w 9662615"/>
              <a:gd name="connsiteY6" fmla="*/ 1264120 h 1692226"/>
              <a:gd name="connsiteX7" fmla="*/ 8837252 w 9662615"/>
              <a:gd name="connsiteY7" fmla="*/ 1350515 h 1692226"/>
              <a:gd name="connsiteX8" fmla="*/ 8705466 w 9662615"/>
              <a:gd name="connsiteY8" fmla="*/ 1342419 h 1692226"/>
              <a:gd name="connsiteX9" fmla="*/ 8652221 w 9662615"/>
              <a:gd name="connsiteY9" fmla="*/ 1326906 h 1692226"/>
              <a:gd name="connsiteX10" fmla="*/ 8632312 w 9662615"/>
              <a:gd name="connsiteY10" fmla="*/ 1326025 h 1692226"/>
              <a:gd name="connsiteX11" fmla="*/ 8591582 w 9662615"/>
              <a:gd name="connsiteY11" fmla="*/ 1341666 h 1692226"/>
              <a:gd name="connsiteX12" fmla="*/ 8537336 w 9662615"/>
              <a:gd name="connsiteY12" fmla="*/ 1341684 h 1692226"/>
              <a:gd name="connsiteX13" fmla="*/ 8472508 w 9662615"/>
              <a:gd name="connsiteY13" fmla="*/ 1363109 h 1692226"/>
              <a:gd name="connsiteX14" fmla="*/ 8258477 w 9662615"/>
              <a:gd name="connsiteY14" fmla="*/ 1370666 h 1692226"/>
              <a:gd name="connsiteX15" fmla="*/ 8197961 w 9662615"/>
              <a:gd name="connsiteY15" fmla="*/ 1392804 h 1692226"/>
              <a:gd name="connsiteX16" fmla="*/ 8171196 w 9662615"/>
              <a:gd name="connsiteY16" fmla="*/ 1397216 h 1692226"/>
              <a:gd name="connsiteX17" fmla="*/ 8127667 w 9662615"/>
              <a:gd name="connsiteY17" fmla="*/ 1418254 h 1692226"/>
              <a:gd name="connsiteX18" fmla="*/ 7974579 w 9662615"/>
              <a:gd name="connsiteY18" fmla="*/ 1383439 h 1692226"/>
              <a:gd name="connsiteX19" fmla="*/ 7768351 w 9662615"/>
              <a:gd name="connsiteY19" fmla="*/ 1395051 h 1692226"/>
              <a:gd name="connsiteX20" fmla="*/ 7635985 w 9662615"/>
              <a:gd name="connsiteY20" fmla="*/ 1386363 h 1692226"/>
              <a:gd name="connsiteX21" fmla="*/ 7466069 w 9662615"/>
              <a:gd name="connsiteY21" fmla="*/ 1377654 h 1692226"/>
              <a:gd name="connsiteX22" fmla="*/ 7355642 w 9662615"/>
              <a:gd name="connsiteY22" fmla="*/ 1407761 h 1692226"/>
              <a:gd name="connsiteX23" fmla="*/ 7151610 w 9662615"/>
              <a:gd name="connsiteY23" fmla="*/ 1397856 h 1692226"/>
              <a:gd name="connsiteX24" fmla="*/ 7082147 w 9662615"/>
              <a:gd name="connsiteY24" fmla="*/ 1406113 h 1692226"/>
              <a:gd name="connsiteX25" fmla="*/ 7014958 w 9662615"/>
              <a:gd name="connsiteY25" fmla="*/ 1396883 h 1692226"/>
              <a:gd name="connsiteX26" fmla="*/ 6907567 w 9662615"/>
              <a:gd name="connsiteY26" fmla="*/ 1419149 h 1692226"/>
              <a:gd name="connsiteX27" fmla="*/ 6748428 w 9662615"/>
              <a:gd name="connsiteY27" fmla="*/ 1420308 h 1692226"/>
              <a:gd name="connsiteX28" fmla="*/ 6654257 w 9662615"/>
              <a:gd name="connsiteY28" fmla="*/ 1424143 h 1692226"/>
              <a:gd name="connsiteX29" fmla="*/ 6620123 w 9662615"/>
              <a:gd name="connsiteY29" fmla="*/ 1430535 h 1692226"/>
              <a:gd name="connsiteX30" fmla="*/ 6571355 w 9662615"/>
              <a:gd name="connsiteY30" fmla="*/ 1436144 h 1692226"/>
              <a:gd name="connsiteX31" fmla="*/ 6486557 w 9662615"/>
              <a:gd name="connsiteY31" fmla="*/ 1449861 h 1692226"/>
              <a:gd name="connsiteX32" fmla="*/ 6370419 w 9662615"/>
              <a:gd name="connsiteY32" fmla="*/ 1461649 h 1692226"/>
              <a:gd name="connsiteX33" fmla="*/ 6278839 w 9662615"/>
              <a:gd name="connsiteY33" fmla="*/ 1449160 h 1692226"/>
              <a:gd name="connsiteX34" fmla="*/ 6272455 w 9662615"/>
              <a:gd name="connsiteY34" fmla="*/ 1453191 h 1692226"/>
              <a:gd name="connsiteX35" fmla="*/ 6212659 w 9662615"/>
              <a:gd name="connsiteY35" fmla="*/ 1454850 h 1692226"/>
              <a:gd name="connsiteX36" fmla="*/ 6069317 w 9662615"/>
              <a:gd name="connsiteY36" fmla="*/ 1445838 h 1692226"/>
              <a:gd name="connsiteX37" fmla="*/ 5878477 w 9662615"/>
              <a:gd name="connsiteY37" fmla="*/ 1439180 h 1692226"/>
              <a:gd name="connsiteX38" fmla="*/ 5838387 w 9662615"/>
              <a:gd name="connsiteY38" fmla="*/ 1444679 h 1692226"/>
              <a:gd name="connsiteX39" fmla="*/ 5771136 w 9662615"/>
              <a:gd name="connsiteY39" fmla="*/ 1453639 h 1692226"/>
              <a:gd name="connsiteX40" fmla="*/ 5724081 w 9662615"/>
              <a:gd name="connsiteY40" fmla="*/ 1470431 h 1692226"/>
              <a:gd name="connsiteX41" fmla="*/ 5666577 w 9662615"/>
              <a:gd name="connsiteY41" fmla="*/ 1473921 h 1692226"/>
              <a:gd name="connsiteX42" fmla="*/ 5649068 w 9662615"/>
              <a:gd name="connsiteY42" fmla="*/ 1461676 h 1692226"/>
              <a:gd name="connsiteX43" fmla="*/ 5588902 w 9662615"/>
              <a:gd name="connsiteY43" fmla="*/ 1469647 h 1692226"/>
              <a:gd name="connsiteX44" fmla="*/ 5498090 w 9662615"/>
              <a:gd name="connsiteY44" fmla="*/ 1483173 h 1692226"/>
              <a:gd name="connsiteX45" fmla="*/ 5444641 w 9662615"/>
              <a:gd name="connsiteY45" fmla="*/ 1487602 h 1692226"/>
              <a:gd name="connsiteX46" fmla="*/ 5299812 w 9662615"/>
              <a:gd name="connsiteY46" fmla="*/ 1503362 h 1692226"/>
              <a:gd name="connsiteX47" fmla="*/ 5213947 w 9662615"/>
              <a:gd name="connsiteY47" fmla="*/ 1516637 h 1692226"/>
              <a:gd name="connsiteX48" fmla="*/ 5090342 w 9662615"/>
              <a:gd name="connsiteY48" fmla="*/ 1546680 h 1692226"/>
              <a:gd name="connsiteX49" fmla="*/ 5129812 w 9662615"/>
              <a:gd name="connsiteY49" fmla="*/ 1521277 h 1692226"/>
              <a:gd name="connsiteX50" fmla="*/ 5059484 w 9662615"/>
              <a:gd name="connsiteY50" fmla="*/ 1546802 h 1692226"/>
              <a:gd name="connsiteX51" fmla="*/ 5038524 w 9662615"/>
              <a:gd name="connsiteY51" fmla="*/ 1545675 h 1692226"/>
              <a:gd name="connsiteX52" fmla="*/ 5026564 w 9662615"/>
              <a:gd name="connsiteY52" fmla="*/ 1545376 h 1692226"/>
              <a:gd name="connsiteX53" fmla="*/ 4969433 w 9662615"/>
              <a:gd name="connsiteY53" fmla="*/ 1550865 h 1692226"/>
              <a:gd name="connsiteX54" fmla="*/ 4921303 w 9662615"/>
              <a:gd name="connsiteY54" fmla="*/ 1575379 h 1692226"/>
              <a:gd name="connsiteX55" fmla="*/ 4863775 w 9662615"/>
              <a:gd name="connsiteY55" fmla="*/ 1562633 h 1692226"/>
              <a:gd name="connsiteX56" fmla="*/ 4847242 w 9662615"/>
              <a:gd name="connsiteY56" fmla="*/ 1664826 h 1692226"/>
              <a:gd name="connsiteX57" fmla="*/ 4809131 w 9662615"/>
              <a:gd name="connsiteY57" fmla="*/ 1692226 h 1692226"/>
              <a:gd name="connsiteX58" fmla="*/ 4791466 w 9662615"/>
              <a:gd name="connsiteY58" fmla="*/ 1561324 h 1692226"/>
              <a:gd name="connsiteX59" fmla="*/ 4784247 w 9662615"/>
              <a:gd name="connsiteY59" fmla="*/ 1562342 h 1692226"/>
              <a:gd name="connsiteX60" fmla="*/ 4735334 w 9662615"/>
              <a:gd name="connsiteY60" fmla="*/ 1581778 h 1692226"/>
              <a:gd name="connsiteX61" fmla="*/ 4697562 w 9662615"/>
              <a:gd name="connsiteY61" fmla="*/ 1551206 h 1692226"/>
              <a:gd name="connsiteX62" fmla="*/ 4662664 w 9662615"/>
              <a:gd name="connsiteY62" fmla="*/ 1573162 h 1692226"/>
              <a:gd name="connsiteX63" fmla="*/ 4603028 w 9662615"/>
              <a:gd name="connsiteY63" fmla="*/ 1568821 h 1692226"/>
              <a:gd name="connsiteX64" fmla="*/ 4541612 w 9662615"/>
              <a:gd name="connsiteY64" fmla="*/ 1545262 h 1692226"/>
              <a:gd name="connsiteX65" fmla="*/ 4422155 w 9662615"/>
              <a:gd name="connsiteY65" fmla="*/ 1542059 h 1692226"/>
              <a:gd name="connsiteX66" fmla="*/ 4221826 w 9662615"/>
              <a:gd name="connsiteY66" fmla="*/ 1508923 h 1692226"/>
              <a:gd name="connsiteX67" fmla="*/ 4096601 w 9662615"/>
              <a:gd name="connsiteY67" fmla="*/ 1521563 h 1692226"/>
              <a:gd name="connsiteX68" fmla="*/ 3970635 w 9662615"/>
              <a:gd name="connsiteY68" fmla="*/ 1544815 h 1692226"/>
              <a:gd name="connsiteX69" fmla="*/ 3833906 w 9662615"/>
              <a:gd name="connsiteY69" fmla="*/ 1516637 h 1692226"/>
              <a:gd name="connsiteX70" fmla="*/ 3696258 w 9662615"/>
              <a:gd name="connsiteY70" fmla="*/ 1537563 h 1692226"/>
              <a:gd name="connsiteX71" fmla="*/ 3594070 w 9662615"/>
              <a:gd name="connsiteY71" fmla="*/ 1509422 h 1692226"/>
              <a:gd name="connsiteX72" fmla="*/ 3565233 w 9662615"/>
              <a:gd name="connsiteY72" fmla="*/ 1515122 h 1692226"/>
              <a:gd name="connsiteX73" fmla="*/ 3560267 w 9662615"/>
              <a:gd name="connsiteY73" fmla="*/ 1516288 h 1692226"/>
              <a:gd name="connsiteX74" fmla="*/ 3540258 w 9662615"/>
              <a:gd name="connsiteY74" fmla="*/ 1516976 h 1692226"/>
              <a:gd name="connsiteX75" fmla="*/ 3534780 w 9662615"/>
              <a:gd name="connsiteY75" fmla="*/ 1522141 h 1692226"/>
              <a:gd name="connsiteX76" fmla="*/ 3504783 w 9662615"/>
              <a:gd name="connsiteY76" fmla="*/ 1526739 h 1692226"/>
              <a:gd name="connsiteX77" fmla="*/ 3430805 w 9662615"/>
              <a:gd name="connsiteY77" fmla="*/ 1542521 h 1692226"/>
              <a:gd name="connsiteX78" fmla="*/ 3292707 w 9662615"/>
              <a:gd name="connsiteY78" fmla="*/ 1520490 h 1692226"/>
              <a:gd name="connsiteX79" fmla="*/ 3187872 w 9662615"/>
              <a:gd name="connsiteY79" fmla="*/ 1519991 h 1692226"/>
              <a:gd name="connsiteX80" fmla="*/ 3148026 w 9662615"/>
              <a:gd name="connsiteY80" fmla="*/ 1524777 h 1692226"/>
              <a:gd name="connsiteX81" fmla="*/ 3092394 w 9662615"/>
              <a:gd name="connsiteY81" fmla="*/ 1528115 h 1692226"/>
              <a:gd name="connsiteX82" fmla="*/ 2994200 w 9662615"/>
              <a:gd name="connsiteY82" fmla="*/ 1537857 h 1692226"/>
              <a:gd name="connsiteX83" fmla="*/ 2862301 w 9662615"/>
              <a:gd name="connsiteY83" fmla="*/ 1544250 h 1692226"/>
              <a:gd name="connsiteX84" fmla="*/ 2766335 w 9662615"/>
              <a:gd name="connsiteY84" fmla="*/ 1527662 h 1692226"/>
              <a:gd name="connsiteX85" fmla="*/ 2757836 w 9662615"/>
              <a:gd name="connsiteY85" fmla="*/ 1531371 h 1692226"/>
              <a:gd name="connsiteX86" fmla="*/ 2691555 w 9662615"/>
              <a:gd name="connsiteY86" fmla="*/ 1530283 h 1692226"/>
              <a:gd name="connsiteX87" fmla="*/ 2491676 w 9662615"/>
              <a:gd name="connsiteY87" fmla="*/ 1500859 h 1692226"/>
              <a:gd name="connsiteX88" fmla="*/ 2378036 w 9662615"/>
              <a:gd name="connsiteY88" fmla="*/ 1520645 h 1692226"/>
              <a:gd name="connsiteX89" fmla="*/ 2284269 w 9662615"/>
              <a:gd name="connsiteY89" fmla="*/ 1503068 h 1692226"/>
              <a:gd name="connsiteX90" fmla="*/ 2207104 w 9662615"/>
              <a:gd name="connsiteY90" fmla="*/ 1508888 h 1692226"/>
              <a:gd name="connsiteX91" fmla="*/ 2149226 w 9662615"/>
              <a:gd name="connsiteY91" fmla="*/ 1523409 h 1692226"/>
              <a:gd name="connsiteX92" fmla="*/ 2084783 w 9662615"/>
              <a:gd name="connsiteY92" fmla="*/ 1524245 h 1692226"/>
              <a:gd name="connsiteX93" fmla="*/ 2070075 w 9662615"/>
              <a:gd name="connsiteY93" fmla="*/ 1511285 h 1692226"/>
              <a:gd name="connsiteX94" fmla="*/ 2001057 w 9662615"/>
              <a:gd name="connsiteY94" fmla="*/ 1516449 h 1692226"/>
              <a:gd name="connsiteX95" fmla="*/ 1896330 w 9662615"/>
              <a:gd name="connsiteY95" fmla="*/ 1525725 h 1692226"/>
              <a:gd name="connsiteX96" fmla="*/ 1835994 w 9662615"/>
              <a:gd name="connsiteY96" fmla="*/ 1527678 h 1692226"/>
              <a:gd name="connsiteX97" fmla="*/ 1671119 w 9662615"/>
              <a:gd name="connsiteY97" fmla="*/ 1536701 h 1692226"/>
              <a:gd name="connsiteX98" fmla="*/ 1601337 w 9662615"/>
              <a:gd name="connsiteY98" fmla="*/ 1548552 h 1692226"/>
              <a:gd name="connsiteX99" fmla="*/ 1407755 w 9662615"/>
              <a:gd name="connsiteY99" fmla="*/ 1571444 h 1692226"/>
              <a:gd name="connsiteX100" fmla="*/ 1271994 w 9662615"/>
              <a:gd name="connsiteY100" fmla="*/ 1579471 h 1692226"/>
              <a:gd name="connsiteX101" fmla="*/ 1249226 w 9662615"/>
              <a:gd name="connsiteY101" fmla="*/ 1583140 h 1692226"/>
              <a:gd name="connsiteX102" fmla="*/ 1217719 w 9662615"/>
              <a:gd name="connsiteY102" fmla="*/ 1580863 h 1692226"/>
              <a:gd name="connsiteX103" fmla="*/ 1091432 w 9662615"/>
              <a:gd name="connsiteY103" fmla="*/ 1571003 h 1692226"/>
              <a:gd name="connsiteX104" fmla="*/ 992039 w 9662615"/>
              <a:gd name="connsiteY104" fmla="*/ 1556662 h 1692226"/>
              <a:gd name="connsiteX105" fmla="*/ 868264 w 9662615"/>
              <a:gd name="connsiteY105" fmla="*/ 1566392 h 1692226"/>
              <a:gd name="connsiteX106" fmla="*/ 792765 w 9662615"/>
              <a:gd name="connsiteY106" fmla="*/ 1563102 h 1692226"/>
              <a:gd name="connsiteX107" fmla="*/ 669055 w 9662615"/>
              <a:gd name="connsiteY107" fmla="*/ 1543638 h 1692226"/>
              <a:gd name="connsiteX108" fmla="*/ 506152 w 9662615"/>
              <a:gd name="connsiteY108" fmla="*/ 1549124 h 1692226"/>
              <a:gd name="connsiteX109" fmla="*/ 472797 w 9662615"/>
              <a:gd name="connsiteY109" fmla="*/ 1568904 h 1692226"/>
              <a:gd name="connsiteX110" fmla="*/ 427864 w 9662615"/>
              <a:gd name="connsiteY110" fmla="*/ 1580848 h 1692226"/>
              <a:gd name="connsiteX111" fmla="*/ 408381 w 9662615"/>
              <a:gd name="connsiteY111" fmla="*/ 1552940 h 1692226"/>
              <a:gd name="connsiteX112" fmla="*/ 267163 w 9662615"/>
              <a:gd name="connsiteY112" fmla="*/ 1531913 h 1692226"/>
              <a:gd name="connsiteX113" fmla="*/ 196644 w 9662615"/>
              <a:gd name="connsiteY113" fmla="*/ 1524565 h 1692226"/>
              <a:gd name="connsiteX114" fmla="*/ 86819 w 9662615"/>
              <a:gd name="connsiteY114" fmla="*/ 1519517 h 1692226"/>
              <a:gd name="connsiteX115" fmla="*/ 53369 w 9662615"/>
              <a:gd name="connsiteY115" fmla="*/ 1516853 h 1692226"/>
              <a:gd name="connsiteX116" fmla="*/ 2359 w 9662615"/>
              <a:gd name="connsiteY116" fmla="*/ 1515247 h 1692226"/>
              <a:gd name="connsiteX117" fmla="*/ 0 w 9662615"/>
              <a:gd name="connsiteY117" fmla="*/ 1514932 h 1692226"/>
              <a:gd name="connsiteX118" fmla="*/ 0 w 9662615"/>
              <a:gd name="connsiteY118" fmla="*/ 0 h 1692226"/>
              <a:gd name="connsiteX0" fmla="*/ 0 w 9662615"/>
              <a:gd name="connsiteY0" fmla="*/ 0 h 1692226"/>
              <a:gd name="connsiteX1" fmla="*/ 9662615 w 9662615"/>
              <a:gd name="connsiteY1" fmla="*/ 0 h 1692226"/>
              <a:gd name="connsiteX2" fmla="*/ 9662615 w 9662615"/>
              <a:gd name="connsiteY2" fmla="*/ 1280346 h 1692226"/>
              <a:gd name="connsiteX3" fmla="*/ 9658420 w 9662615"/>
              <a:gd name="connsiteY3" fmla="*/ 1280106 h 1692226"/>
              <a:gd name="connsiteX4" fmla="*/ 9469546 w 9662615"/>
              <a:gd name="connsiteY4" fmla="*/ 1289837 h 1692226"/>
              <a:gd name="connsiteX5" fmla="*/ 9385895 w 9662615"/>
              <a:gd name="connsiteY5" fmla="*/ 1269203 h 1692226"/>
              <a:gd name="connsiteX6" fmla="*/ 9144767 w 9662615"/>
              <a:gd name="connsiteY6" fmla="*/ 1264120 h 1692226"/>
              <a:gd name="connsiteX7" fmla="*/ 8837252 w 9662615"/>
              <a:gd name="connsiteY7" fmla="*/ 1350515 h 1692226"/>
              <a:gd name="connsiteX8" fmla="*/ 8705466 w 9662615"/>
              <a:gd name="connsiteY8" fmla="*/ 1342419 h 1692226"/>
              <a:gd name="connsiteX9" fmla="*/ 8652221 w 9662615"/>
              <a:gd name="connsiteY9" fmla="*/ 1326906 h 1692226"/>
              <a:gd name="connsiteX10" fmla="*/ 8632312 w 9662615"/>
              <a:gd name="connsiteY10" fmla="*/ 1326025 h 1692226"/>
              <a:gd name="connsiteX11" fmla="*/ 8591582 w 9662615"/>
              <a:gd name="connsiteY11" fmla="*/ 1341666 h 1692226"/>
              <a:gd name="connsiteX12" fmla="*/ 8537336 w 9662615"/>
              <a:gd name="connsiteY12" fmla="*/ 1341684 h 1692226"/>
              <a:gd name="connsiteX13" fmla="*/ 8472508 w 9662615"/>
              <a:gd name="connsiteY13" fmla="*/ 1363109 h 1692226"/>
              <a:gd name="connsiteX14" fmla="*/ 8258477 w 9662615"/>
              <a:gd name="connsiteY14" fmla="*/ 1370666 h 1692226"/>
              <a:gd name="connsiteX15" fmla="*/ 8197961 w 9662615"/>
              <a:gd name="connsiteY15" fmla="*/ 1392804 h 1692226"/>
              <a:gd name="connsiteX16" fmla="*/ 8171196 w 9662615"/>
              <a:gd name="connsiteY16" fmla="*/ 1397216 h 1692226"/>
              <a:gd name="connsiteX17" fmla="*/ 8127667 w 9662615"/>
              <a:gd name="connsiteY17" fmla="*/ 1418254 h 1692226"/>
              <a:gd name="connsiteX18" fmla="*/ 7974579 w 9662615"/>
              <a:gd name="connsiteY18" fmla="*/ 1383439 h 1692226"/>
              <a:gd name="connsiteX19" fmla="*/ 7768351 w 9662615"/>
              <a:gd name="connsiteY19" fmla="*/ 1395051 h 1692226"/>
              <a:gd name="connsiteX20" fmla="*/ 7635985 w 9662615"/>
              <a:gd name="connsiteY20" fmla="*/ 1386363 h 1692226"/>
              <a:gd name="connsiteX21" fmla="*/ 7466069 w 9662615"/>
              <a:gd name="connsiteY21" fmla="*/ 1377654 h 1692226"/>
              <a:gd name="connsiteX22" fmla="*/ 7355642 w 9662615"/>
              <a:gd name="connsiteY22" fmla="*/ 1407761 h 1692226"/>
              <a:gd name="connsiteX23" fmla="*/ 7151610 w 9662615"/>
              <a:gd name="connsiteY23" fmla="*/ 1397856 h 1692226"/>
              <a:gd name="connsiteX24" fmla="*/ 7082147 w 9662615"/>
              <a:gd name="connsiteY24" fmla="*/ 1406113 h 1692226"/>
              <a:gd name="connsiteX25" fmla="*/ 7014958 w 9662615"/>
              <a:gd name="connsiteY25" fmla="*/ 1396883 h 1692226"/>
              <a:gd name="connsiteX26" fmla="*/ 6907567 w 9662615"/>
              <a:gd name="connsiteY26" fmla="*/ 1419149 h 1692226"/>
              <a:gd name="connsiteX27" fmla="*/ 6748428 w 9662615"/>
              <a:gd name="connsiteY27" fmla="*/ 1420308 h 1692226"/>
              <a:gd name="connsiteX28" fmla="*/ 6654257 w 9662615"/>
              <a:gd name="connsiteY28" fmla="*/ 1424143 h 1692226"/>
              <a:gd name="connsiteX29" fmla="*/ 6620123 w 9662615"/>
              <a:gd name="connsiteY29" fmla="*/ 1430535 h 1692226"/>
              <a:gd name="connsiteX30" fmla="*/ 6571355 w 9662615"/>
              <a:gd name="connsiteY30" fmla="*/ 1436144 h 1692226"/>
              <a:gd name="connsiteX31" fmla="*/ 6486557 w 9662615"/>
              <a:gd name="connsiteY31" fmla="*/ 1449861 h 1692226"/>
              <a:gd name="connsiteX32" fmla="*/ 6370419 w 9662615"/>
              <a:gd name="connsiteY32" fmla="*/ 1461649 h 1692226"/>
              <a:gd name="connsiteX33" fmla="*/ 6278839 w 9662615"/>
              <a:gd name="connsiteY33" fmla="*/ 1449160 h 1692226"/>
              <a:gd name="connsiteX34" fmla="*/ 6272455 w 9662615"/>
              <a:gd name="connsiteY34" fmla="*/ 1453191 h 1692226"/>
              <a:gd name="connsiteX35" fmla="*/ 6212659 w 9662615"/>
              <a:gd name="connsiteY35" fmla="*/ 1454850 h 1692226"/>
              <a:gd name="connsiteX36" fmla="*/ 6069317 w 9662615"/>
              <a:gd name="connsiteY36" fmla="*/ 1445838 h 1692226"/>
              <a:gd name="connsiteX37" fmla="*/ 5878477 w 9662615"/>
              <a:gd name="connsiteY37" fmla="*/ 1439180 h 1692226"/>
              <a:gd name="connsiteX38" fmla="*/ 5838387 w 9662615"/>
              <a:gd name="connsiteY38" fmla="*/ 1444679 h 1692226"/>
              <a:gd name="connsiteX39" fmla="*/ 5771136 w 9662615"/>
              <a:gd name="connsiteY39" fmla="*/ 1453639 h 1692226"/>
              <a:gd name="connsiteX40" fmla="*/ 5724081 w 9662615"/>
              <a:gd name="connsiteY40" fmla="*/ 1470431 h 1692226"/>
              <a:gd name="connsiteX41" fmla="*/ 5666577 w 9662615"/>
              <a:gd name="connsiteY41" fmla="*/ 1473921 h 1692226"/>
              <a:gd name="connsiteX42" fmla="*/ 5649068 w 9662615"/>
              <a:gd name="connsiteY42" fmla="*/ 1461676 h 1692226"/>
              <a:gd name="connsiteX43" fmla="*/ 5588902 w 9662615"/>
              <a:gd name="connsiteY43" fmla="*/ 1469647 h 1692226"/>
              <a:gd name="connsiteX44" fmla="*/ 5498090 w 9662615"/>
              <a:gd name="connsiteY44" fmla="*/ 1483173 h 1692226"/>
              <a:gd name="connsiteX45" fmla="*/ 5444641 w 9662615"/>
              <a:gd name="connsiteY45" fmla="*/ 1487602 h 1692226"/>
              <a:gd name="connsiteX46" fmla="*/ 5299812 w 9662615"/>
              <a:gd name="connsiteY46" fmla="*/ 1503362 h 1692226"/>
              <a:gd name="connsiteX47" fmla="*/ 5213947 w 9662615"/>
              <a:gd name="connsiteY47" fmla="*/ 1516637 h 1692226"/>
              <a:gd name="connsiteX48" fmla="*/ 5090342 w 9662615"/>
              <a:gd name="connsiteY48" fmla="*/ 1546680 h 1692226"/>
              <a:gd name="connsiteX49" fmla="*/ 5129812 w 9662615"/>
              <a:gd name="connsiteY49" fmla="*/ 1521277 h 1692226"/>
              <a:gd name="connsiteX50" fmla="*/ 5059484 w 9662615"/>
              <a:gd name="connsiteY50" fmla="*/ 1546802 h 1692226"/>
              <a:gd name="connsiteX51" fmla="*/ 5038524 w 9662615"/>
              <a:gd name="connsiteY51" fmla="*/ 1545675 h 1692226"/>
              <a:gd name="connsiteX52" fmla="*/ 5026564 w 9662615"/>
              <a:gd name="connsiteY52" fmla="*/ 1545376 h 1692226"/>
              <a:gd name="connsiteX53" fmla="*/ 4969433 w 9662615"/>
              <a:gd name="connsiteY53" fmla="*/ 1550865 h 1692226"/>
              <a:gd name="connsiteX54" fmla="*/ 4921303 w 9662615"/>
              <a:gd name="connsiteY54" fmla="*/ 1575379 h 1692226"/>
              <a:gd name="connsiteX55" fmla="*/ 4871726 w 9662615"/>
              <a:gd name="connsiteY55" fmla="*/ 1570584 h 1692226"/>
              <a:gd name="connsiteX56" fmla="*/ 4847242 w 9662615"/>
              <a:gd name="connsiteY56" fmla="*/ 1664826 h 1692226"/>
              <a:gd name="connsiteX57" fmla="*/ 4809131 w 9662615"/>
              <a:gd name="connsiteY57" fmla="*/ 1692226 h 1692226"/>
              <a:gd name="connsiteX58" fmla="*/ 4791466 w 9662615"/>
              <a:gd name="connsiteY58" fmla="*/ 1561324 h 1692226"/>
              <a:gd name="connsiteX59" fmla="*/ 4784247 w 9662615"/>
              <a:gd name="connsiteY59" fmla="*/ 1562342 h 1692226"/>
              <a:gd name="connsiteX60" fmla="*/ 4735334 w 9662615"/>
              <a:gd name="connsiteY60" fmla="*/ 1581778 h 1692226"/>
              <a:gd name="connsiteX61" fmla="*/ 4697562 w 9662615"/>
              <a:gd name="connsiteY61" fmla="*/ 1551206 h 1692226"/>
              <a:gd name="connsiteX62" fmla="*/ 4662664 w 9662615"/>
              <a:gd name="connsiteY62" fmla="*/ 1573162 h 1692226"/>
              <a:gd name="connsiteX63" fmla="*/ 4603028 w 9662615"/>
              <a:gd name="connsiteY63" fmla="*/ 1568821 h 1692226"/>
              <a:gd name="connsiteX64" fmla="*/ 4541612 w 9662615"/>
              <a:gd name="connsiteY64" fmla="*/ 1545262 h 1692226"/>
              <a:gd name="connsiteX65" fmla="*/ 4422155 w 9662615"/>
              <a:gd name="connsiteY65" fmla="*/ 1542059 h 1692226"/>
              <a:gd name="connsiteX66" fmla="*/ 4221826 w 9662615"/>
              <a:gd name="connsiteY66" fmla="*/ 1508923 h 1692226"/>
              <a:gd name="connsiteX67" fmla="*/ 4096601 w 9662615"/>
              <a:gd name="connsiteY67" fmla="*/ 1521563 h 1692226"/>
              <a:gd name="connsiteX68" fmla="*/ 3970635 w 9662615"/>
              <a:gd name="connsiteY68" fmla="*/ 1544815 h 1692226"/>
              <a:gd name="connsiteX69" fmla="*/ 3833906 w 9662615"/>
              <a:gd name="connsiteY69" fmla="*/ 1516637 h 1692226"/>
              <a:gd name="connsiteX70" fmla="*/ 3696258 w 9662615"/>
              <a:gd name="connsiteY70" fmla="*/ 1537563 h 1692226"/>
              <a:gd name="connsiteX71" fmla="*/ 3594070 w 9662615"/>
              <a:gd name="connsiteY71" fmla="*/ 1509422 h 1692226"/>
              <a:gd name="connsiteX72" fmla="*/ 3565233 w 9662615"/>
              <a:gd name="connsiteY72" fmla="*/ 1515122 h 1692226"/>
              <a:gd name="connsiteX73" fmla="*/ 3560267 w 9662615"/>
              <a:gd name="connsiteY73" fmla="*/ 1516288 h 1692226"/>
              <a:gd name="connsiteX74" fmla="*/ 3540258 w 9662615"/>
              <a:gd name="connsiteY74" fmla="*/ 1516976 h 1692226"/>
              <a:gd name="connsiteX75" fmla="*/ 3534780 w 9662615"/>
              <a:gd name="connsiteY75" fmla="*/ 1522141 h 1692226"/>
              <a:gd name="connsiteX76" fmla="*/ 3504783 w 9662615"/>
              <a:gd name="connsiteY76" fmla="*/ 1526739 h 1692226"/>
              <a:gd name="connsiteX77" fmla="*/ 3430805 w 9662615"/>
              <a:gd name="connsiteY77" fmla="*/ 1542521 h 1692226"/>
              <a:gd name="connsiteX78" fmla="*/ 3292707 w 9662615"/>
              <a:gd name="connsiteY78" fmla="*/ 1520490 h 1692226"/>
              <a:gd name="connsiteX79" fmla="*/ 3187872 w 9662615"/>
              <a:gd name="connsiteY79" fmla="*/ 1519991 h 1692226"/>
              <a:gd name="connsiteX80" fmla="*/ 3148026 w 9662615"/>
              <a:gd name="connsiteY80" fmla="*/ 1524777 h 1692226"/>
              <a:gd name="connsiteX81" fmla="*/ 3092394 w 9662615"/>
              <a:gd name="connsiteY81" fmla="*/ 1528115 h 1692226"/>
              <a:gd name="connsiteX82" fmla="*/ 2994200 w 9662615"/>
              <a:gd name="connsiteY82" fmla="*/ 1537857 h 1692226"/>
              <a:gd name="connsiteX83" fmla="*/ 2862301 w 9662615"/>
              <a:gd name="connsiteY83" fmla="*/ 1544250 h 1692226"/>
              <a:gd name="connsiteX84" fmla="*/ 2766335 w 9662615"/>
              <a:gd name="connsiteY84" fmla="*/ 1527662 h 1692226"/>
              <a:gd name="connsiteX85" fmla="*/ 2757836 w 9662615"/>
              <a:gd name="connsiteY85" fmla="*/ 1531371 h 1692226"/>
              <a:gd name="connsiteX86" fmla="*/ 2691555 w 9662615"/>
              <a:gd name="connsiteY86" fmla="*/ 1530283 h 1692226"/>
              <a:gd name="connsiteX87" fmla="*/ 2491676 w 9662615"/>
              <a:gd name="connsiteY87" fmla="*/ 1500859 h 1692226"/>
              <a:gd name="connsiteX88" fmla="*/ 2378036 w 9662615"/>
              <a:gd name="connsiteY88" fmla="*/ 1520645 h 1692226"/>
              <a:gd name="connsiteX89" fmla="*/ 2284269 w 9662615"/>
              <a:gd name="connsiteY89" fmla="*/ 1503068 h 1692226"/>
              <a:gd name="connsiteX90" fmla="*/ 2207104 w 9662615"/>
              <a:gd name="connsiteY90" fmla="*/ 1508888 h 1692226"/>
              <a:gd name="connsiteX91" fmla="*/ 2149226 w 9662615"/>
              <a:gd name="connsiteY91" fmla="*/ 1523409 h 1692226"/>
              <a:gd name="connsiteX92" fmla="*/ 2084783 w 9662615"/>
              <a:gd name="connsiteY92" fmla="*/ 1524245 h 1692226"/>
              <a:gd name="connsiteX93" fmla="*/ 2070075 w 9662615"/>
              <a:gd name="connsiteY93" fmla="*/ 1511285 h 1692226"/>
              <a:gd name="connsiteX94" fmla="*/ 2001057 w 9662615"/>
              <a:gd name="connsiteY94" fmla="*/ 1516449 h 1692226"/>
              <a:gd name="connsiteX95" fmla="*/ 1896330 w 9662615"/>
              <a:gd name="connsiteY95" fmla="*/ 1525725 h 1692226"/>
              <a:gd name="connsiteX96" fmla="*/ 1835994 w 9662615"/>
              <a:gd name="connsiteY96" fmla="*/ 1527678 h 1692226"/>
              <a:gd name="connsiteX97" fmla="*/ 1671119 w 9662615"/>
              <a:gd name="connsiteY97" fmla="*/ 1536701 h 1692226"/>
              <a:gd name="connsiteX98" fmla="*/ 1601337 w 9662615"/>
              <a:gd name="connsiteY98" fmla="*/ 1548552 h 1692226"/>
              <a:gd name="connsiteX99" fmla="*/ 1407755 w 9662615"/>
              <a:gd name="connsiteY99" fmla="*/ 1571444 h 1692226"/>
              <a:gd name="connsiteX100" fmla="*/ 1271994 w 9662615"/>
              <a:gd name="connsiteY100" fmla="*/ 1579471 h 1692226"/>
              <a:gd name="connsiteX101" fmla="*/ 1249226 w 9662615"/>
              <a:gd name="connsiteY101" fmla="*/ 1583140 h 1692226"/>
              <a:gd name="connsiteX102" fmla="*/ 1217719 w 9662615"/>
              <a:gd name="connsiteY102" fmla="*/ 1580863 h 1692226"/>
              <a:gd name="connsiteX103" fmla="*/ 1091432 w 9662615"/>
              <a:gd name="connsiteY103" fmla="*/ 1571003 h 1692226"/>
              <a:gd name="connsiteX104" fmla="*/ 992039 w 9662615"/>
              <a:gd name="connsiteY104" fmla="*/ 1556662 h 1692226"/>
              <a:gd name="connsiteX105" fmla="*/ 868264 w 9662615"/>
              <a:gd name="connsiteY105" fmla="*/ 1566392 h 1692226"/>
              <a:gd name="connsiteX106" fmla="*/ 792765 w 9662615"/>
              <a:gd name="connsiteY106" fmla="*/ 1563102 h 1692226"/>
              <a:gd name="connsiteX107" fmla="*/ 669055 w 9662615"/>
              <a:gd name="connsiteY107" fmla="*/ 1543638 h 1692226"/>
              <a:gd name="connsiteX108" fmla="*/ 506152 w 9662615"/>
              <a:gd name="connsiteY108" fmla="*/ 1549124 h 1692226"/>
              <a:gd name="connsiteX109" fmla="*/ 472797 w 9662615"/>
              <a:gd name="connsiteY109" fmla="*/ 1568904 h 1692226"/>
              <a:gd name="connsiteX110" fmla="*/ 427864 w 9662615"/>
              <a:gd name="connsiteY110" fmla="*/ 1580848 h 1692226"/>
              <a:gd name="connsiteX111" fmla="*/ 408381 w 9662615"/>
              <a:gd name="connsiteY111" fmla="*/ 1552940 h 1692226"/>
              <a:gd name="connsiteX112" fmla="*/ 267163 w 9662615"/>
              <a:gd name="connsiteY112" fmla="*/ 1531913 h 1692226"/>
              <a:gd name="connsiteX113" fmla="*/ 196644 w 9662615"/>
              <a:gd name="connsiteY113" fmla="*/ 1524565 h 1692226"/>
              <a:gd name="connsiteX114" fmla="*/ 86819 w 9662615"/>
              <a:gd name="connsiteY114" fmla="*/ 1519517 h 1692226"/>
              <a:gd name="connsiteX115" fmla="*/ 53369 w 9662615"/>
              <a:gd name="connsiteY115" fmla="*/ 1516853 h 1692226"/>
              <a:gd name="connsiteX116" fmla="*/ 2359 w 9662615"/>
              <a:gd name="connsiteY116" fmla="*/ 1515247 h 1692226"/>
              <a:gd name="connsiteX117" fmla="*/ 0 w 9662615"/>
              <a:gd name="connsiteY117" fmla="*/ 1514932 h 1692226"/>
              <a:gd name="connsiteX118" fmla="*/ 0 w 9662615"/>
              <a:gd name="connsiteY118" fmla="*/ 0 h 1692226"/>
              <a:gd name="connsiteX0" fmla="*/ 0 w 9662615"/>
              <a:gd name="connsiteY0" fmla="*/ 0 h 1692226"/>
              <a:gd name="connsiteX1" fmla="*/ 9662615 w 9662615"/>
              <a:gd name="connsiteY1" fmla="*/ 0 h 1692226"/>
              <a:gd name="connsiteX2" fmla="*/ 9662615 w 9662615"/>
              <a:gd name="connsiteY2" fmla="*/ 1280346 h 1692226"/>
              <a:gd name="connsiteX3" fmla="*/ 9658420 w 9662615"/>
              <a:gd name="connsiteY3" fmla="*/ 1280106 h 1692226"/>
              <a:gd name="connsiteX4" fmla="*/ 9469546 w 9662615"/>
              <a:gd name="connsiteY4" fmla="*/ 1289837 h 1692226"/>
              <a:gd name="connsiteX5" fmla="*/ 9385895 w 9662615"/>
              <a:gd name="connsiteY5" fmla="*/ 1269203 h 1692226"/>
              <a:gd name="connsiteX6" fmla="*/ 9144767 w 9662615"/>
              <a:gd name="connsiteY6" fmla="*/ 1264120 h 1692226"/>
              <a:gd name="connsiteX7" fmla="*/ 8837252 w 9662615"/>
              <a:gd name="connsiteY7" fmla="*/ 1350515 h 1692226"/>
              <a:gd name="connsiteX8" fmla="*/ 8705466 w 9662615"/>
              <a:gd name="connsiteY8" fmla="*/ 1342419 h 1692226"/>
              <a:gd name="connsiteX9" fmla="*/ 8652221 w 9662615"/>
              <a:gd name="connsiteY9" fmla="*/ 1326906 h 1692226"/>
              <a:gd name="connsiteX10" fmla="*/ 8632312 w 9662615"/>
              <a:gd name="connsiteY10" fmla="*/ 1326025 h 1692226"/>
              <a:gd name="connsiteX11" fmla="*/ 8591582 w 9662615"/>
              <a:gd name="connsiteY11" fmla="*/ 1341666 h 1692226"/>
              <a:gd name="connsiteX12" fmla="*/ 8537336 w 9662615"/>
              <a:gd name="connsiteY12" fmla="*/ 1341684 h 1692226"/>
              <a:gd name="connsiteX13" fmla="*/ 8472508 w 9662615"/>
              <a:gd name="connsiteY13" fmla="*/ 1363109 h 1692226"/>
              <a:gd name="connsiteX14" fmla="*/ 8258477 w 9662615"/>
              <a:gd name="connsiteY14" fmla="*/ 1370666 h 1692226"/>
              <a:gd name="connsiteX15" fmla="*/ 8197961 w 9662615"/>
              <a:gd name="connsiteY15" fmla="*/ 1392804 h 1692226"/>
              <a:gd name="connsiteX16" fmla="*/ 8171196 w 9662615"/>
              <a:gd name="connsiteY16" fmla="*/ 1397216 h 1692226"/>
              <a:gd name="connsiteX17" fmla="*/ 8127667 w 9662615"/>
              <a:gd name="connsiteY17" fmla="*/ 1418254 h 1692226"/>
              <a:gd name="connsiteX18" fmla="*/ 7974579 w 9662615"/>
              <a:gd name="connsiteY18" fmla="*/ 1383439 h 1692226"/>
              <a:gd name="connsiteX19" fmla="*/ 7768351 w 9662615"/>
              <a:gd name="connsiteY19" fmla="*/ 1395051 h 1692226"/>
              <a:gd name="connsiteX20" fmla="*/ 7635985 w 9662615"/>
              <a:gd name="connsiteY20" fmla="*/ 1386363 h 1692226"/>
              <a:gd name="connsiteX21" fmla="*/ 7466069 w 9662615"/>
              <a:gd name="connsiteY21" fmla="*/ 1377654 h 1692226"/>
              <a:gd name="connsiteX22" fmla="*/ 7355642 w 9662615"/>
              <a:gd name="connsiteY22" fmla="*/ 1407761 h 1692226"/>
              <a:gd name="connsiteX23" fmla="*/ 7151610 w 9662615"/>
              <a:gd name="connsiteY23" fmla="*/ 1397856 h 1692226"/>
              <a:gd name="connsiteX24" fmla="*/ 7082147 w 9662615"/>
              <a:gd name="connsiteY24" fmla="*/ 1406113 h 1692226"/>
              <a:gd name="connsiteX25" fmla="*/ 7014958 w 9662615"/>
              <a:gd name="connsiteY25" fmla="*/ 1396883 h 1692226"/>
              <a:gd name="connsiteX26" fmla="*/ 6907567 w 9662615"/>
              <a:gd name="connsiteY26" fmla="*/ 1419149 h 1692226"/>
              <a:gd name="connsiteX27" fmla="*/ 6748428 w 9662615"/>
              <a:gd name="connsiteY27" fmla="*/ 1420308 h 1692226"/>
              <a:gd name="connsiteX28" fmla="*/ 6654257 w 9662615"/>
              <a:gd name="connsiteY28" fmla="*/ 1424143 h 1692226"/>
              <a:gd name="connsiteX29" fmla="*/ 6620123 w 9662615"/>
              <a:gd name="connsiteY29" fmla="*/ 1430535 h 1692226"/>
              <a:gd name="connsiteX30" fmla="*/ 6571355 w 9662615"/>
              <a:gd name="connsiteY30" fmla="*/ 1436144 h 1692226"/>
              <a:gd name="connsiteX31" fmla="*/ 6486557 w 9662615"/>
              <a:gd name="connsiteY31" fmla="*/ 1449861 h 1692226"/>
              <a:gd name="connsiteX32" fmla="*/ 6370419 w 9662615"/>
              <a:gd name="connsiteY32" fmla="*/ 1461649 h 1692226"/>
              <a:gd name="connsiteX33" fmla="*/ 6278839 w 9662615"/>
              <a:gd name="connsiteY33" fmla="*/ 1449160 h 1692226"/>
              <a:gd name="connsiteX34" fmla="*/ 6272455 w 9662615"/>
              <a:gd name="connsiteY34" fmla="*/ 1453191 h 1692226"/>
              <a:gd name="connsiteX35" fmla="*/ 6212659 w 9662615"/>
              <a:gd name="connsiteY35" fmla="*/ 1454850 h 1692226"/>
              <a:gd name="connsiteX36" fmla="*/ 6069317 w 9662615"/>
              <a:gd name="connsiteY36" fmla="*/ 1445838 h 1692226"/>
              <a:gd name="connsiteX37" fmla="*/ 5878477 w 9662615"/>
              <a:gd name="connsiteY37" fmla="*/ 1439180 h 1692226"/>
              <a:gd name="connsiteX38" fmla="*/ 5838387 w 9662615"/>
              <a:gd name="connsiteY38" fmla="*/ 1444679 h 1692226"/>
              <a:gd name="connsiteX39" fmla="*/ 5771136 w 9662615"/>
              <a:gd name="connsiteY39" fmla="*/ 1453639 h 1692226"/>
              <a:gd name="connsiteX40" fmla="*/ 5724081 w 9662615"/>
              <a:gd name="connsiteY40" fmla="*/ 1470431 h 1692226"/>
              <a:gd name="connsiteX41" fmla="*/ 5666577 w 9662615"/>
              <a:gd name="connsiteY41" fmla="*/ 1473921 h 1692226"/>
              <a:gd name="connsiteX42" fmla="*/ 5649068 w 9662615"/>
              <a:gd name="connsiteY42" fmla="*/ 1461676 h 1692226"/>
              <a:gd name="connsiteX43" fmla="*/ 5588902 w 9662615"/>
              <a:gd name="connsiteY43" fmla="*/ 1469647 h 1692226"/>
              <a:gd name="connsiteX44" fmla="*/ 5498090 w 9662615"/>
              <a:gd name="connsiteY44" fmla="*/ 1483173 h 1692226"/>
              <a:gd name="connsiteX45" fmla="*/ 5444641 w 9662615"/>
              <a:gd name="connsiteY45" fmla="*/ 1487602 h 1692226"/>
              <a:gd name="connsiteX46" fmla="*/ 5299812 w 9662615"/>
              <a:gd name="connsiteY46" fmla="*/ 1503362 h 1692226"/>
              <a:gd name="connsiteX47" fmla="*/ 5213947 w 9662615"/>
              <a:gd name="connsiteY47" fmla="*/ 1516637 h 1692226"/>
              <a:gd name="connsiteX48" fmla="*/ 5090342 w 9662615"/>
              <a:gd name="connsiteY48" fmla="*/ 1546680 h 1692226"/>
              <a:gd name="connsiteX49" fmla="*/ 5129812 w 9662615"/>
              <a:gd name="connsiteY49" fmla="*/ 1521277 h 1692226"/>
              <a:gd name="connsiteX50" fmla="*/ 5059484 w 9662615"/>
              <a:gd name="connsiteY50" fmla="*/ 1546802 h 1692226"/>
              <a:gd name="connsiteX51" fmla="*/ 5038524 w 9662615"/>
              <a:gd name="connsiteY51" fmla="*/ 1545675 h 1692226"/>
              <a:gd name="connsiteX52" fmla="*/ 5026564 w 9662615"/>
              <a:gd name="connsiteY52" fmla="*/ 1545376 h 1692226"/>
              <a:gd name="connsiteX53" fmla="*/ 4969433 w 9662615"/>
              <a:gd name="connsiteY53" fmla="*/ 1550865 h 1692226"/>
              <a:gd name="connsiteX54" fmla="*/ 4921303 w 9662615"/>
              <a:gd name="connsiteY54" fmla="*/ 1575379 h 1692226"/>
              <a:gd name="connsiteX55" fmla="*/ 4871726 w 9662615"/>
              <a:gd name="connsiteY55" fmla="*/ 1570584 h 1692226"/>
              <a:gd name="connsiteX56" fmla="*/ 4847242 w 9662615"/>
              <a:gd name="connsiteY56" fmla="*/ 1621094 h 1692226"/>
              <a:gd name="connsiteX57" fmla="*/ 4809131 w 9662615"/>
              <a:gd name="connsiteY57" fmla="*/ 1692226 h 1692226"/>
              <a:gd name="connsiteX58" fmla="*/ 4791466 w 9662615"/>
              <a:gd name="connsiteY58" fmla="*/ 1561324 h 1692226"/>
              <a:gd name="connsiteX59" fmla="*/ 4784247 w 9662615"/>
              <a:gd name="connsiteY59" fmla="*/ 1562342 h 1692226"/>
              <a:gd name="connsiteX60" fmla="*/ 4735334 w 9662615"/>
              <a:gd name="connsiteY60" fmla="*/ 1581778 h 1692226"/>
              <a:gd name="connsiteX61" fmla="*/ 4697562 w 9662615"/>
              <a:gd name="connsiteY61" fmla="*/ 1551206 h 1692226"/>
              <a:gd name="connsiteX62" fmla="*/ 4662664 w 9662615"/>
              <a:gd name="connsiteY62" fmla="*/ 1573162 h 1692226"/>
              <a:gd name="connsiteX63" fmla="*/ 4603028 w 9662615"/>
              <a:gd name="connsiteY63" fmla="*/ 1568821 h 1692226"/>
              <a:gd name="connsiteX64" fmla="*/ 4541612 w 9662615"/>
              <a:gd name="connsiteY64" fmla="*/ 1545262 h 1692226"/>
              <a:gd name="connsiteX65" fmla="*/ 4422155 w 9662615"/>
              <a:gd name="connsiteY65" fmla="*/ 1542059 h 1692226"/>
              <a:gd name="connsiteX66" fmla="*/ 4221826 w 9662615"/>
              <a:gd name="connsiteY66" fmla="*/ 1508923 h 1692226"/>
              <a:gd name="connsiteX67" fmla="*/ 4096601 w 9662615"/>
              <a:gd name="connsiteY67" fmla="*/ 1521563 h 1692226"/>
              <a:gd name="connsiteX68" fmla="*/ 3970635 w 9662615"/>
              <a:gd name="connsiteY68" fmla="*/ 1544815 h 1692226"/>
              <a:gd name="connsiteX69" fmla="*/ 3833906 w 9662615"/>
              <a:gd name="connsiteY69" fmla="*/ 1516637 h 1692226"/>
              <a:gd name="connsiteX70" fmla="*/ 3696258 w 9662615"/>
              <a:gd name="connsiteY70" fmla="*/ 1537563 h 1692226"/>
              <a:gd name="connsiteX71" fmla="*/ 3594070 w 9662615"/>
              <a:gd name="connsiteY71" fmla="*/ 1509422 h 1692226"/>
              <a:gd name="connsiteX72" fmla="*/ 3565233 w 9662615"/>
              <a:gd name="connsiteY72" fmla="*/ 1515122 h 1692226"/>
              <a:gd name="connsiteX73" fmla="*/ 3560267 w 9662615"/>
              <a:gd name="connsiteY73" fmla="*/ 1516288 h 1692226"/>
              <a:gd name="connsiteX74" fmla="*/ 3540258 w 9662615"/>
              <a:gd name="connsiteY74" fmla="*/ 1516976 h 1692226"/>
              <a:gd name="connsiteX75" fmla="*/ 3534780 w 9662615"/>
              <a:gd name="connsiteY75" fmla="*/ 1522141 h 1692226"/>
              <a:gd name="connsiteX76" fmla="*/ 3504783 w 9662615"/>
              <a:gd name="connsiteY76" fmla="*/ 1526739 h 1692226"/>
              <a:gd name="connsiteX77" fmla="*/ 3430805 w 9662615"/>
              <a:gd name="connsiteY77" fmla="*/ 1542521 h 1692226"/>
              <a:gd name="connsiteX78" fmla="*/ 3292707 w 9662615"/>
              <a:gd name="connsiteY78" fmla="*/ 1520490 h 1692226"/>
              <a:gd name="connsiteX79" fmla="*/ 3187872 w 9662615"/>
              <a:gd name="connsiteY79" fmla="*/ 1519991 h 1692226"/>
              <a:gd name="connsiteX80" fmla="*/ 3148026 w 9662615"/>
              <a:gd name="connsiteY80" fmla="*/ 1524777 h 1692226"/>
              <a:gd name="connsiteX81" fmla="*/ 3092394 w 9662615"/>
              <a:gd name="connsiteY81" fmla="*/ 1528115 h 1692226"/>
              <a:gd name="connsiteX82" fmla="*/ 2994200 w 9662615"/>
              <a:gd name="connsiteY82" fmla="*/ 1537857 h 1692226"/>
              <a:gd name="connsiteX83" fmla="*/ 2862301 w 9662615"/>
              <a:gd name="connsiteY83" fmla="*/ 1544250 h 1692226"/>
              <a:gd name="connsiteX84" fmla="*/ 2766335 w 9662615"/>
              <a:gd name="connsiteY84" fmla="*/ 1527662 h 1692226"/>
              <a:gd name="connsiteX85" fmla="*/ 2757836 w 9662615"/>
              <a:gd name="connsiteY85" fmla="*/ 1531371 h 1692226"/>
              <a:gd name="connsiteX86" fmla="*/ 2691555 w 9662615"/>
              <a:gd name="connsiteY86" fmla="*/ 1530283 h 1692226"/>
              <a:gd name="connsiteX87" fmla="*/ 2491676 w 9662615"/>
              <a:gd name="connsiteY87" fmla="*/ 1500859 h 1692226"/>
              <a:gd name="connsiteX88" fmla="*/ 2378036 w 9662615"/>
              <a:gd name="connsiteY88" fmla="*/ 1520645 h 1692226"/>
              <a:gd name="connsiteX89" fmla="*/ 2284269 w 9662615"/>
              <a:gd name="connsiteY89" fmla="*/ 1503068 h 1692226"/>
              <a:gd name="connsiteX90" fmla="*/ 2207104 w 9662615"/>
              <a:gd name="connsiteY90" fmla="*/ 1508888 h 1692226"/>
              <a:gd name="connsiteX91" fmla="*/ 2149226 w 9662615"/>
              <a:gd name="connsiteY91" fmla="*/ 1523409 h 1692226"/>
              <a:gd name="connsiteX92" fmla="*/ 2084783 w 9662615"/>
              <a:gd name="connsiteY92" fmla="*/ 1524245 h 1692226"/>
              <a:gd name="connsiteX93" fmla="*/ 2070075 w 9662615"/>
              <a:gd name="connsiteY93" fmla="*/ 1511285 h 1692226"/>
              <a:gd name="connsiteX94" fmla="*/ 2001057 w 9662615"/>
              <a:gd name="connsiteY94" fmla="*/ 1516449 h 1692226"/>
              <a:gd name="connsiteX95" fmla="*/ 1896330 w 9662615"/>
              <a:gd name="connsiteY95" fmla="*/ 1525725 h 1692226"/>
              <a:gd name="connsiteX96" fmla="*/ 1835994 w 9662615"/>
              <a:gd name="connsiteY96" fmla="*/ 1527678 h 1692226"/>
              <a:gd name="connsiteX97" fmla="*/ 1671119 w 9662615"/>
              <a:gd name="connsiteY97" fmla="*/ 1536701 h 1692226"/>
              <a:gd name="connsiteX98" fmla="*/ 1601337 w 9662615"/>
              <a:gd name="connsiteY98" fmla="*/ 1548552 h 1692226"/>
              <a:gd name="connsiteX99" fmla="*/ 1407755 w 9662615"/>
              <a:gd name="connsiteY99" fmla="*/ 1571444 h 1692226"/>
              <a:gd name="connsiteX100" fmla="*/ 1271994 w 9662615"/>
              <a:gd name="connsiteY100" fmla="*/ 1579471 h 1692226"/>
              <a:gd name="connsiteX101" fmla="*/ 1249226 w 9662615"/>
              <a:gd name="connsiteY101" fmla="*/ 1583140 h 1692226"/>
              <a:gd name="connsiteX102" fmla="*/ 1217719 w 9662615"/>
              <a:gd name="connsiteY102" fmla="*/ 1580863 h 1692226"/>
              <a:gd name="connsiteX103" fmla="*/ 1091432 w 9662615"/>
              <a:gd name="connsiteY103" fmla="*/ 1571003 h 1692226"/>
              <a:gd name="connsiteX104" fmla="*/ 992039 w 9662615"/>
              <a:gd name="connsiteY104" fmla="*/ 1556662 h 1692226"/>
              <a:gd name="connsiteX105" fmla="*/ 868264 w 9662615"/>
              <a:gd name="connsiteY105" fmla="*/ 1566392 h 1692226"/>
              <a:gd name="connsiteX106" fmla="*/ 792765 w 9662615"/>
              <a:gd name="connsiteY106" fmla="*/ 1563102 h 1692226"/>
              <a:gd name="connsiteX107" fmla="*/ 669055 w 9662615"/>
              <a:gd name="connsiteY107" fmla="*/ 1543638 h 1692226"/>
              <a:gd name="connsiteX108" fmla="*/ 506152 w 9662615"/>
              <a:gd name="connsiteY108" fmla="*/ 1549124 h 1692226"/>
              <a:gd name="connsiteX109" fmla="*/ 472797 w 9662615"/>
              <a:gd name="connsiteY109" fmla="*/ 1568904 h 1692226"/>
              <a:gd name="connsiteX110" fmla="*/ 427864 w 9662615"/>
              <a:gd name="connsiteY110" fmla="*/ 1580848 h 1692226"/>
              <a:gd name="connsiteX111" fmla="*/ 408381 w 9662615"/>
              <a:gd name="connsiteY111" fmla="*/ 1552940 h 1692226"/>
              <a:gd name="connsiteX112" fmla="*/ 267163 w 9662615"/>
              <a:gd name="connsiteY112" fmla="*/ 1531913 h 1692226"/>
              <a:gd name="connsiteX113" fmla="*/ 196644 w 9662615"/>
              <a:gd name="connsiteY113" fmla="*/ 1524565 h 1692226"/>
              <a:gd name="connsiteX114" fmla="*/ 86819 w 9662615"/>
              <a:gd name="connsiteY114" fmla="*/ 1519517 h 1692226"/>
              <a:gd name="connsiteX115" fmla="*/ 53369 w 9662615"/>
              <a:gd name="connsiteY115" fmla="*/ 1516853 h 1692226"/>
              <a:gd name="connsiteX116" fmla="*/ 2359 w 9662615"/>
              <a:gd name="connsiteY116" fmla="*/ 1515247 h 1692226"/>
              <a:gd name="connsiteX117" fmla="*/ 0 w 9662615"/>
              <a:gd name="connsiteY117" fmla="*/ 1514932 h 1692226"/>
              <a:gd name="connsiteX118" fmla="*/ 0 w 9662615"/>
              <a:gd name="connsiteY118" fmla="*/ 0 h 1692226"/>
              <a:gd name="connsiteX0" fmla="*/ 0 w 9662615"/>
              <a:gd name="connsiteY0" fmla="*/ 0 h 1621094"/>
              <a:gd name="connsiteX1" fmla="*/ 9662615 w 9662615"/>
              <a:gd name="connsiteY1" fmla="*/ 0 h 1621094"/>
              <a:gd name="connsiteX2" fmla="*/ 9662615 w 9662615"/>
              <a:gd name="connsiteY2" fmla="*/ 1280346 h 1621094"/>
              <a:gd name="connsiteX3" fmla="*/ 9658420 w 9662615"/>
              <a:gd name="connsiteY3" fmla="*/ 1280106 h 1621094"/>
              <a:gd name="connsiteX4" fmla="*/ 9469546 w 9662615"/>
              <a:gd name="connsiteY4" fmla="*/ 1289837 h 1621094"/>
              <a:gd name="connsiteX5" fmla="*/ 9385895 w 9662615"/>
              <a:gd name="connsiteY5" fmla="*/ 1269203 h 1621094"/>
              <a:gd name="connsiteX6" fmla="*/ 9144767 w 9662615"/>
              <a:gd name="connsiteY6" fmla="*/ 1264120 h 1621094"/>
              <a:gd name="connsiteX7" fmla="*/ 8837252 w 9662615"/>
              <a:gd name="connsiteY7" fmla="*/ 1350515 h 1621094"/>
              <a:gd name="connsiteX8" fmla="*/ 8705466 w 9662615"/>
              <a:gd name="connsiteY8" fmla="*/ 1342419 h 1621094"/>
              <a:gd name="connsiteX9" fmla="*/ 8652221 w 9662615"/>
              <a:gd name="connsiteY9" fmla="*/ 1326906 h 1621094"/>
              <a:gd name="connsiteX10" fmla="*/ 8632312 w 9662615"/>
              <a:gd name="connsiteY10" fmla="*/ 1326025 h 1621094"/>
              <a:gd name="connsiteX11" fmla="*/ 8591582 w 9662615"/>
              <a:gd name="connsiteY11" fmla="*/ 1341666 h 1621094"/>
              <a:gd name="connsiteX12" fmla="*/ 8537336 w 9662615"/>
              <a:gd name="connsiteY12" fmla="*/ 1341684 h 1621094"/>
              <a:gd name="connsiteX13" fmla="*/ 8472508 w 9662615"/>
              <a:gd name="connsiteY13" fmla="*/ 1363109 h 1621094"/>
              <a:gd name="connsiteX14" fmla="*/ 8258477 w 9662615"/>
              <a:gd name="connsiteY14" fmla="*/ 1370666 h 1621094"/>
              <a:gd name="connsiteX15" fmla="*/ 8197961 w 9662615"/>
              <a:gd name="connsiteY15" fmla="*/ 1392804 h 1621094"/>
              <a:gd name="connsiteX16" fmla="*/ 8171196 w 9662615"/>
              <a:gd name="connsiteY16" fmla="*/ 1397216 h 1621094"/>
              <a:gd name="connsiteX17" fmla="*/ 8127667 w 9662615"/>
              <a:gd name="connsiteY17" fmla="*/ 1418254 h 1621094"/>
              <a:gd name="connsiteX18" fmla="*/ 7974579 w 9662615"/>
              <a:gd name="connsiteY18" fmla="*/ 1383439 h 1621094"/>
              <a:gd name="connsiteX19" fmla="*/ 7768351 w 9662615"/>
              <a:gd name="connsiteY19" fmla="*/ 1395051 h 1621094"/>
              <a:gd name="connsiteX20" fmla="*/ 7635985 w 9662615"/>
              <a:gd name="connsiteY20" fmla="*/ 1386363 h 1621094"/>
              <a:gd name="connsiteX21" fmla="*/ 7466069 w 9662615"/>
              <a:gd name="connsiteY21" fmla="*/ 1377654 h 1621094"/>
              <a:gd name="connsiteX22" fmla="*/ 7355642 w 9662615"/>
              <a:gd name="connsiteY22" fmla="*/ 1407761 h 1621094"/>
              <a:gd name="connsiteX23" fmla="*/ 7151610 w 9662615"/>
              <a:gd name="connsiteY23" fmla="*/ 1397856 h 1621094"/>
              <a:gd name="connsiteX24" fmla="*/ 7082147 w 9662615"/>
              <a:gd name="connsiteY24" fmla="*/ 1406113 h 1621094"/>
              <a:gd name="connsiteX25" fmla="*/ 7014958 w 9662615"/>
              <a:gd name="connsiteY25" fmla="*/ 1396883 h 1621094"/>
              <a:gd name="connsiteX26" fmla="*/ 6907567 w 9662615"/>
              <a:gd name="connsiteY26" fmla="*/ 1419149 h 1621094"/>
              <a:gd name="connsiteX27" fmla="*/ 6748428 w 9662615"/>
              <a:gd name="connsiteY27" fmla="*/ 1420308 h 1621094"/>
              <a:gd name="connsiteX28" fmla="*/ 6654257 w 9662615"/>
              <a:gd name="connsiteY28" fmla="*/ 1424143 h 1621094"/>
              <a:gd name="connsiteX29" fmla="*/ 6620123 w 9662615"/>
              <a:gd name="connsiteY29" fmla="*/ 1430535 h 1621094"/>
              <a:gd name="connsiteX30" fmla="*/ 6571355 w 9662615"/>
              <a:gd name="connsiteY30" fmla="*/ 1436144 h 1621094"/>
              <a:gd name="connsiteX31" fmla="*/ 6486557 w 9662615"/>
              <a:gd name="connsiteY31" fmla="*/ 1449861 h 1621094"/>
              <a:gd name="connsiteX32" fmla="*/ 6370419 w 9662615"/>
              <a:gd name="connsiteY32" fmla="*/ 1461649 h 1621094"/>
              <a:gd name="connsiteX33" fmla="*/ 6278839 w 9662615"/>
              <a:gd name="connsiteY33" fmla="*/ 1449160 h 1621094"/>
              <a:gd name="connsiteX34" fmla="*/ 6272455 w 9662615"/>
              <a:gd name="connsiteY34" fmla="*/ 1453191 h 1621094"/>
              <a:gd name="connsiteX35" fmla="*/ 6212659 w 9662615"/>
              <a:gd name="connsiteY35" fmla="*/ 1454850 h 1621094"/>
              <a:gd name="connsiteX36" fmla="*/ 6069317 w 9662615"/>
              <a:gd name="connsiteY36" fmla="*/ 1445838 h 1621094"/>
              <a:gd name="connsiteX37" fmla="*/ 5878477 w 9662615"/>
              <a:gd name="connsiteY37" fmla="*/ 1439180 h 1621094"/>
              <a:gd name="connsiteX38" fmla="*/ 5838387 w 9662615"/>
              <a:gd name="connsiteY38" fmla="*/ 1444679 h 1621094"/>
              <a:gd name="connsiteX39" fmla="*/ 5771136 w 9662615"/>
              <a:gd name="connsiteY39" fmla="*/ 1453639 h 1621094"/>
              <a:gd name="connsiteX40" fmla="*/ 5724081 w 9662615"/>
              <a:gd name="connsiteY40" fmla="*/ 1470431 h 1621094"/>
              <a:gd name="connsiteX41" fmla="*/ 5666577 w 9662615"/>
              <a:gd name="connsiteY41" fmla="*/ 1473921 h 1621094"/>
              <a:gd name="connsiteX42" fmla="*/ 5649068 w 9662615"/>
              <a:gd name="connsiteY42" fmla="*/ 1461676 h 1621094"/>
              <a:gd name="connsiteX43" fmla="*/ 5588902 w 9662615"/>
              <a:gd name="connsiteY43" fmla="*/ 1469647 h 1621094"/>
              <a:gd name="connsiteX44" fmla="*/ 5498090 w 9662615"/>
              <a:gd name="connsiteY44" fmla="*/ 1483173 h 1621094"/>
              <a:gd name="connsiteX45" fmla="*/ 5444641 w 9662615"/>
              <a:gd name="connsiteY45" fmla="*/ 1487602 h 1621094"/>
              <a:gd name="connsiteX46" fmla="*/ 5299812 w 9662615"/>
              <a:gd name="connsiteY46" fmla="*/ 1503362 h 1621094"/>
              <a:gd name="connsiteX47" fmla="*/ 5213947 w 9662615"/>
              <a:gd name="connsiteY47" fmla="*/ 1516637 h 1621094"/>
              <a:gd name="connsiteX48" fmla="*/ 5090342 w 9662615"/>
              <a:gd name="connsiteY48" fmla="*/ 1546680 h 1621094"/>
              <a:gd name="connsiteX49" fmla="*/ 5129812 w 9662615"/>
              <a:gd name="connsiteY49" fmla="*/ 1521277 h 1621094"/>
              <a:gd name="connsiteX50" fmla="*/ 5059484 w 9662615"/>
              <a:gd name="connsiteY50" fmla="*/ 1546802 h 1621094"/>
              <a:gd name="connsiteX51" fmla="*/ 5038524 w 9662615"/>
              <a:gd name="connsiteY51" fmla="*/ 1545675 h 1621094"/>
              <a:gd name="connsiteX52" fmla="*/ 5026564 w 9662615"/>
              <a:gd name="connsiteY52" fmla="*/ 1545376 h 1621094"/>
              <a:gd name="connsiteX53" fmla="*/ 4969433 w 9662615"/>
              <a:gd name="connsiteY53" fmla="*/ 1550865 h 1621094"/>
              <a:gd name="connsiteX54" fmla="*/ 4921303 w 9662615"/>
              <a:gd name="connsiteY54" fmla="*/ 1575379 h 1621094"/>
              <a:gd name="connsiteX55" fmla="*/ 4871726 w 9662615"/>
              <a:gd name="connsiteY55" fmla="*/ 1570584 h 1621094"/>
              <a:gd name="connsiteX56" fmla="*/ 4847242 w 9662615"/>
              <a:gd name="connsiteY56" fmla="*/ 1621094 h 1621094"/>
              <a:gd name="connsiteX57" fmla="*/ 4821058 w 9662615"/>
              <a:gd name="connsiteY57" fmla="*/ 1553078 h 1621094"/>
              <a:gd name="connsiteX58" fmla="*/ 4791466 w 9662615"/>
              <a:gd name="connsiteY58" fmla="*/ 1561324 h 1621094"/>
              <a:gd name="connsiteX59" fmla="*/ 4784247 w 9662615"/>
              <a:gd name="connsiteY59" fmla="*/ 1562342 h 1621094"/>
              <a:gd name="connsiteX60" fmla="*/ 4735334 w 9662615"/>
              <a:gd name="connsiteY60" fmla="*/ 1581778 h 1621094"/>
              <a:gd name="connsiteX61" fmla="*/ 4697562 w 9662615"/>
              <a:gd name="connsiteY61" fmla="*/ 1551206 h 1621094"/>
              <a:gd name="connsiteX62" fmla="*/ 4662664 w 9662615"/>
              <a:gd name="connsiteY62" fmla="*/ 1573162 h 1621094"/>
              <a:gd name="connsiteX63" fmla="*/ 4603028 w 9662615"/>
              <a:gd name="connsiteY63" fmla="*/ 1568821 h 1621094"/>
              <a:gd name="connsiteX64" fmla="*/ 4541612 w 9662615"/>
              <a:gd name="connsiteY64" fmla="*/ 1545262 h 1621094"/>
              <a:gd name="connsiteX65" fmla="*/ 4422155 w 9662615"/>
              <a:gd name="connsiteY65" fmla="*/ 1542059 h 1621094"/>
              <a:gd name="connsiteX66" fmla="*/ 4221826 w 9662615"/>
              <a:gd name="connsiteY66" fmla="*/ 1508923 h 1621094"/>
              <a:gd name="connsiteX67" fmla="*/ 4096601 w 9662615"/>
              <a:gd name="connsiteY67" fmla="*/ 1521563 h 1621094"/>
              <a:gd name="connsiteX68" fmla="*/ 3970635 w 9662615"/>
              <a:gd name="connsiteY68" fmla="*/ 1544815 h 1621094"/>
              <a:gd name="connsiteX69" fmla="*/ 3833906 w 9662615"/>
              <a:gd name="connsiteY69" fmla="*/ 1516637 h 1621094"/>
              <a:gd name="connsiteX70" fmla="*/ 3696258 w 9662615"/>
              <a:gd name="connsiteY70" fmla="*/ 1537563 h 1621094"/>
              <a:gd name="connsiteX71" fmla="*/ 3594070 w 9662615"/>
              <a:gd name="connsiteY71" fmla="*/ 1509422 h 1621094"/>
              <a:gd name="connsiteX72" fmla="*/ 3565233 w 9662615"/>
              <a:gd name="connsiteY72" fmla="*/ 1515122 h 1621094"/>
              <a:gd name="connsiteX73" fmla="*/ 3560267 w 9662615"/>
              <a:gd name="connsiteY73" fmla="*/ 1516288 h 1621094"/>
              <a:gd name="connsiteX74" fmla="*/ 3540258 w 9662615"/>
              <a:gd name="connsiteY74" fmla="*/ 1516976 h 1621094"/>
              <a:gd name="connsiteX75" fmla="*/ 3534780 w 9662615"/>
              <a:gd name="connsiteY75" fmla="*/ 1522141 h 1621094"/>
              <a:gd name="connsiteX76" fmla="*/ 3504783 w 9662615"/>
              <a:gd name="connsiteY76" fmla="*/ 1526739 h 1621094"/>
              <a:gd name="connsiteX77" fmla="*/ 3430805 w 9662615"/>
              <a:gd name="connsiteY77" fmla="*/ 1542521 h 1621094"/>
              <a:gd name="connsiteX78" fmla="*/ 3292707 w 9662615"/>
              <a:gd name="connsiteY78" fmla="*/ 1520490 h 1621094"/>
              <a:gd name="connsiteX79" fmla="*/ 3187872 w 9662615"/>
              <a:gd name="connsiteY79" fmla="*/ 1519991 h 1621094"/>
              <a:gd name="connsiteX80" fmla="*/ 3148026 w 9662615"/>
              <a:gd name="connsiteY80" fmla="*/ 1524777 h 1621094"/>
              <a:gd name="connsiteX81" fmla="*/ 3092394 w 9662615"/>
              <a:gd name="connsiteY81" fmla="*/ 1528115 h 1621094"/>
              <a:gd name="connsiteX82" fmla="*/ 2994200 w 9662615"/>
              <a:gd name="connsiteY82" fmla="*/ 1537857 h 1621094"/>
              <a:gd name="connsiteX83" fmla="*/ 2862301 w 9662615"/>
              <a:gd name="connsiteY83" fmla="*/ 1544250 h 1621094"/>
              <a:gd name="connsiteX84" fmla="*/ 2766335 w 9662615"/>
              <a:gd name="connsiteY84" fmla="*/ 1527662 h 1621094"/>
              <a:gd name="connsiteX85" fmla="*/ 2757836 w 9662615"/>
              <a:gd name="connsiteY85" fmla="*/ 1531371 h 1621094"/>
              <a:gd name="connsiteX86" fmla="*/ 2691555 w 9662615"/>
              <a:gd name="connsiteY86" fmla="*/ 1530283 h 1621094"/>
              <a:gd name="connsiteX87" fmla="*/ 2491676 w 9662615"/>
              <a:gd name="connsiteY87" fmla="*/ 1500859 h 1621094"/>
              <a:gd name="connsiteX88" fmla="*/ 2378036 w 9662615"/>
              <a:gd name="connsiteY88" fmla="*/ 1520645 h 1621094"/>
              <a:gd name="connsiteX89" fmla="*/ 2284269 w 9662615"/>
              <a:gd name="connsiteY89" fmla="*/ 1503068 h 1621094"/>
              <a:gd name="connsiteX90" fmla="*/ 2207104 w 9662615"/>
              <a:gd name="connsiteY90" fmla="*/ 1508888 h 1621094"/>
              <a:gd name="connsiteX91" fmla="*/ 2149226 w 9662615"/>
              <a:gd name="connsiteY91" fmla="*/ 1523409 h 1621094"/>
              <a:gd name="connsiteX92" fmla="*/ 2084783 w 9662615"/>
              <a:gd name="connsiteY92" fmla="*/ 1524245 h 1621094"/>
              <a:gd name="connsiteX93" fmla="*/ 2070075 w 9662615"/>
              <a:gd name="connsiteY93" fmla="*/ 1511285 h 1621094"/>
              <a:gd name="connsiteX94" fmla="*/ 2001057 w 9662615"/>
              <a:gd name="connsiteY94" fmla="*/ 1516449 h 1621094"/>
              <a:gd name="connsiteX95" fmla="*/ 1896330 w 9662615"/>
              <a:gd name="connsiteY95" fmla="*/ 1525725 h 1621094"/>
              <a:gd name="connsiteX96" fmla="*/ 1835994 w 9662615"/>
              <a:gd name="connsiteY96" fmla="*/ 1527678 h 1621094"/>
              <a:gd name="connsiteX97" fmla="*/ 1671119 w 9662615"/>
              <a:gd name="connsiteY97" fmla="*/ 1536701 h 1621094"/>
              <a:gd name="connsiteX98" fmla="*/ 1601337 w 9662615"/>
              <a:gd name="connsiteY98" fmla="*/ 1548552 h 1621094"/>
              <a:gd name="connsiteX99" fmla="*/ 1407755 w 9662615"/>
              <a:gd name="connsiteY99" fmla="*/ 1571444 h 1621094"/>
              <a:gd name="connsiteX100" fmla="*/ 1271994 w 9662615"/>
              <a:gd name="connsiteY100" fmla="*/ 1579471 h 1621094"/>
              <a:gd name="connsiteX101" fmla="*/ 1249226 w 9662615"/>
              <a:gd name="connsiteY101" fmla="*/ 1583140 h 1621094"/>
              <a:gd name="connsiteX102" fmla="*/ 1217719 w 9662615"/>
              <a:gd name="connsiteY102" fmla="*/ 1580863 h 1621094"/>
              <a:gd name="connsiteX103" fmla="*/ 1091432 w 9662615"/>
              <a:gd name="connsiteY103" fmla="*/ 1571003 h 1621094"/>
              <a:gd name="connsiteX104" fmla="*/ 992039 w 9662615"/>
              <a:gd name="connsiteY104" fmla="*/ 1556662 h 1621094"/>
              <a:gd name="connsiteX105" fmla="*/ 868264 w 9662615"/>
              <a:gd name="connsiteY105" fmla="*/ 1566392 h 1621094"/>
              <a:gd name="connsiteX106" fmla="*/ 792765 w 9662615"/>
              <a:gd name="connsiteY106" fmla="*/ 1563102 h 1621094"/>
              <a:gd name="connsiteX107" fmla="*/ 669055 w 9662615"/>
              <a:gd name="connsiteY107" fmla="*/ 1543638 h 1621094"/>
              <a:gd name="connsiteX108" fmla="*/ 506152 w 9662615"/>
              <a:gd name="connsiteY108" fmla="*/ 1549124 h 1621094"/>
              <a:gd name="connsiteX109" fmla="*/ 472797 w 9662615"/>
              <a:gd name="connsiteY109" fmla="*/ 1568904 h 1621094"/>
              <a:gd name="connsiteX110" fmla="*/ 427864 w 9662615"/>
              <a:gd name="connsiteY110" fmla="*/ 1580848 h 1621094"/>
              <a:gd name="connsiteX111" fmla="*/ 408381 w 9662615"/>
              <a:gd name="connsiteY111" fmla="*/ 1552940 h 1621094"/>
              <a:gd name="connsiteX112" fmla="*/ 267163 w 9662615"/>
              <a:gd name="connsiteY112" fmla="*/ 1531913 h 1621094"/>
              <a:gd name="connsiteX113" fmla="*/ 196644 w 9662615"/>
              <a:gd name="connsiteY113" fmla="*/ 1524565 h 1621094"/>
              <a:gd name="connsiteX114" fmla="*/ 86819 w 9662615"/>
              <a:gd name="connsiteY114" fmla="*/ 1519517 h 1621094"/>
              <a:gd name="connsiteX115" fmla="*/ 53369 w 9662615"/>
              <a:gd name="connsiteY115" fmla="*/ 1516853 h 1621094"/>
              <a:gd name="connsiteX116" fmla="*/ 2359 w 9662615"/>
              <a:gd name="connsiteY116" fmla="*/ 1515247 h 1621094"/>
              <a:gd name="connsiteX117" fmla="*/ 0 w 9662615"/>
              <a:gd name="connsiteY117" fmla="*/ 1514932 h 1621094"/>
              <a:gd name="connsiteX118" fmla="*/ 0 w 9662615"/>
              <a:gd name="connsiteY118" fmla="*/ 0 h 1621094"/>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1303 w 9662615"/>
              <a:gd name="connsiteY54" fmla="*/ 1575379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5334 w 9662615"/>
              <a:gd name="connsiteY60" fmla="*/ 1581778 h 1583140"/>
              <a:gd name="connsiteX61" fmla="*/ 4697562 w 9662615"/>
              <a:gd name="connsiteY61" fmla="*/ 1551206 h 1583140"/>
              <a:gd name="connsiteX62" fmla="*/ 4662664 w 9662615"/>
              <a:gd name="connsiteY62" fmla="*/ 1573162 h 1583140"/>
              <a:gd name="connsiteX63" fmla="*/ 4603028 w 9662615"/>
              <a:gd name="connsiteY63" fmla="*/ 1568821 h 1583140"/>
              <a:gd name="connsiteX64" fmla="*/ 4541612 w 9662615"/>
              <a:gd name="connsiteY64" fmla="*/ 1545262 h 1583140"/>
              <a:gd name="connsiteX65" fmla="*/ 4422155 w 9662615"/>
              <a:gd name="connsiteY65" fmla="*/ 1542059 h 1583140"/>
              <a:gd name="connsiteX66" fmla="*/ 4221826 w 9662615"/>
              <a:gd name="connsiteY66" fmla="*/ 1508923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5334 w 9662615"/>
              <a:gd name="connsiteY60" fmla="*/ 1581778 h 1583140"/>
              <a:gd name="connsiteX61" fmla="*/ 4697562 w 9662615"/>
              <a:gd name="connsiteY61" fmla="*/ 1551206 h 1583140"/>
              <a:gd name="connsiteX62" fmla="*/ 4662664 w 9662615"/>
              <a:gd name="connsiteY62" fmla="*/ 1573162 h 1583140"/>
              <a:gd name="connsiteX63" fmla="*/ 4603028 w 9662615"/>
              <a:gd name="connsiteY63" fmla="*/ 1568821 h 1583140"/>
              <a:gd name="connsiteX64" fmla="*/ 4541612 w 9662615"/>
              <a:gd name="connsiteY64" fmla="*/ 1545262 h 1583140"/>
              <a:gd name="connsiteX65" fmla="*/ 4422155 w 9662615"/>
              <a:gd name="connsiteY65" fmla="*/ 1542059 h 1583140"/>
              <a:gd name="connsiteX66" fmla="*/ 4221826 w 9662615"/>
              <a:gd name="connsiteY66" fmla="*/ 1508923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97680"/>
              <a:gd name="connsiteX1" fmla="*/ 9662615 w 9662615"/>
              <a:gd name="connsiteY1" fmla="*/ 0 h 1597680"/>
              <a:gd name="connsiteX2" fmla="*/ 9662615 w 9662615"/>
              <a:gd name="connsiteY2" fmla="*/ 1280346 h 1597680"/>
              <a:gd name="connsiteX3" fmla="*/ 9658420 w 9662615"/>
              <a:gd name="connsiteY3" fmla="*/ 1280106 h 1597680"/>
              <a:gd name="connsiteX4" fmla="*/ 9469546 w 9662615"/>
              <a:gd name="connsiteY4" fmla="*/ 1289837 h 1597680"/>
              <a:gd name="connsiteX5" fmla="*/ 9385895 w 9662615"/>
              <a:gd name="connsiteY5" fmla="*/ 1269203 h 1597680"/>
              <a:gd name="connsiteX6" fmla="*/ 9144767 w 9662615"/>
              <a:gd name="connsiteY6" fmla="*/ 1264120 h 1597680"/>
              <a:gd name="connsiteX7" fmla="*/ 8837252 w 9662615"/>
              <a:gd name="connsiteY7" fmla="*/ 1350515 h 1597680"/>
              <a:gd name="connsiteX8" fmla="*/ 8705466 w 9662615"/>
              <a:gd name="connsiteY8" fmla="*/ 1342419 h 1597680"/>
              <a:gd name="connsiteX9" fmla="*/ 8652221 w 9662615"/>
              <a:gd name="connsiteY9" fmla="*/ 1326906 h 1597680"/>
              <a:gd name="connsiteX10" fmla="*/ 8632312 w 9662615"/>
              <a:gd name="connsiteY10" fmla="*/ 1326025 h 1597680"/>
              <a:gd name="connsiteX11" fmla="*/ 8591582 w 9662615"/>
              <a:gd name="connsiteY11" fmla="*/ 1341666 h 1597680"/>
              <a:gd name="connsiteX12" fmla="*/ 8537336 w 9662615"/>
              <a:gd name="connsiteY12" fmla="*/ 1341684 h 1597680"/>
              <a:gd name="connsiteX13" fmla="*/ 8472508 w 9662615"/>
              <a:gd name="connsiteY13" fmla="*/ 1363109 h 1597680"/>
              <a:gd name="connsiteX14" fmla="*/ 8258477 w 9662615"/>
              <a:gd name="connsiteY14" fmla="*/ 1370666 h 1597680"/>
              <a:gd name="connsiteX15" fmla="*/ 8197961 w 9662615"/>
              <a:gd name="connsiteY15" fmla="*/ 1392804 h 1597680"/>
              <a:gd name="connsiteX16" fmla="*/ 8171196 w 9662615"/>
              <a:gd name="connsiteY16" fmla="*/ 1397216 h 1597680"/>
              <a:gd name="connsiteX17" fmla="*/ 8127667 w 9662615"/>
              <a:gd name="connsiteY17" fmla="*/ 1418254 h 1597680"/>
              <a:gd name="connsiteX18" fmla="*/ 7974579 w 9662615"/>
              <a:gd name="connsiteY18" fmla="*/ 1383439 h 1597680"/>
              <a:gd name="connsiteX19" fmla="*/ 7768351 w 9662615"/>
              <a:gd name="connsiteY19" fmla="*/ 1395051 h 1597680"/>
              <a:gd name="connsiteX20" fmla="*/ 7635985 w 9662615"/>
              <a:gd name="connsiteY20" fmla="*/ 1386363 h 1597680"/>
              <a:gd name="connsiteX21" fmla="*/ 7466069 w 9662615"/>
              <a:gd name="connsiteY21" fmla="*/ 1377654 h 1597680"/>
              <a:gd name="connsiteX22" fmla="*/ 7355642 w 9662615"/>
              <a:gd name="connsiteY22" fmla="*/ 1407761 h 1597680"/>
              <a:gd name="connsiteX23" fmla="*/ 7151610 w 9662615"/>
              <a:gd name="connsiteY23" fmla="*/ 1397856 h 1597680"/>
              <a:gd name="connsiteX24" fmla="*/ 7082147 w 9662615"/>
              <a:gd name="connsiteY24" fmla="*/ 1406113 h 1597680"/>
              <a:gd name="connsiteX25" fmla="*/ 7014958 w 9662615"/>
              <a:gd name="connsiteY25" fmla="*/ 1396883 h 1597680"/>
              <a:gd name="connsiteX26" fmla="*/ 6907567 w 9662615"/>
              <a:gd name="connsiteY26" fmla="*/ 1419149 h 1597680"/>
              <a:gd name="connsiteX27" fmla="*/ 6748428 w 9662615"/>
              <a:gd name="connsiteY27" fmla="*/ 1420308 h 1597680"/>
              <a:gd name="connsiteX28" fmla="*/ 6654257 w 9662615"/>
              <a:gd name="connsiteY28" fmla="*/ 1424143 h 1597680"/>
              <a:gd name="connsiteX29" fmla="*/ 6620123 w 9662615"/>
              <a:gd name="connsiteY29" fmla="*/ 1430535 h 1597680"/>
              <a:gd name="connsiteX30" fmla="*/ 6571355 w 9662615"/>
              <a:gd name="connsiteY30" fmla="*/ 1436144 h 1597680"/>
              <a:gd name="connsiteX31" fmla="*/ 6486557 w 9662615"/>
              <a:gd name="connsiteY31" fmla="*/ 1449861 h 1597680"/>
              <a:gd name="connsiteX32" fmla="*/ 6370419 w 9662615"/>
              <a:gd name="connsiteY32" fmla="*/ 1461649 h 1597680"/>
              <a:gd name="connsiteX33" fmla="*/ 6278839 w 9662615"/>
              <a:gd name="connsiteY33" fmla="*/ 1449160 h 1597680"/>
              <a:gd name="connsiteX34" fmla="*/ 6272455 w 9662615"/>
              <a:gd name="connsiteY34" fmla="*/ 1453191 h 1597680"/>
              <a:gd name="connsiteX35" fmla="*/ 6212659 w 9662615"/>
              <a:gd name="connsiteY35" fmla="*/ 1454850 h 1597680"/>
              <a:gd name="connsiteX36" fmla="*/ 6069317 w 9662615"/>
              <a:gd name="connsiteY36" fmla="*/ 1445838 h 1597680"/>
              <a:gd name="connsiteX37" fmla="*/ 5878477 w 9662615"/>
              <a:gd name="connsiteY37" fmla="*/ 1439180 h 1597680"/>
              <a:gd name="connsiteX38" fmla="*/ 5838387 w 9662615"/>
              <a:gd name="connsiteY38" fmla="*/ 1444679 h 1597680"/>
              <a:gd name="connsiteX39" fmla="*/ 5771136 w 9662615"/>
              <a:gd name="connsiteY39" fmla="*/ 1453639 h 1597680"/>
              <a:gd name="connsiteX40" fmla="*/ 5724081 w 9662615"/>
              <a:gd name="connsiteY40" fmla="*/ 1470431 h 1597680"/>
              <a:gd name="connsiteX41" fmla="*/ 5666577 w 9662615"/>
              <a:gd name="connsiteY41" fmla="*/ 1473921 h 1597680"/>
              <a:gd name="connsiteX42" fmla="*/ 5649068 w 9662615"/>
              <a:gd name="connsiteY42" fmla="*/ 1461676 h 1597680"/>
              <a:gd name="connsiteX43" fmla="*/ 5588902 w 9662615"/>
              <a:gd name="connsiteY43" fmla="*/ 1469647 h 1597680"/>
              <a:gd name="connsiteX44" fmla="*/ 5498090 w 9662615"/>
              <a:gd name="connsiteY44" fmla="*/ 1483173 h 1597680"/>
              <a:gd name="connsiteX45" fmla="*/ 5444641 w 9662615"/>
              <a:gd name="connsiteY45" fmla="*/ 1487602 h 1597680"/>
              <a:gd name="connsiteX46" fmla="*/ 5299812 w 9662615"/>
              <a:gd name="connsiteY46" fmla="*/ 1503362 h 1597680"/>
              <a:gd name="connsiteX47" fmla="*/ 5213947 w 9662615"/>
              <a:gd name="connsiteY47" fmla="*/ 1516637 h 1597680"/>
              <a:gd name="connsiteX48" fmla="*/ 5090342 w 9662615"/>
              <a:gd name="connsiteY48" fmla="*/ 1546680 h 1597680"/>
              <a:gd name="connsiteX49" fmla="*/ 5129812 w 9662615"/>
              <a:gd name="connsiteY49" fmla="*/ 1521277 h 1597680"/>
              <a:gd name="connsiteX50" fmla="*/ 5059484 w 9662615"/>
              <a:gd name="connsiteY50" fmla="*/ 1546802 h 1597680"/>
              <a:gd name="connsiteX51" fmla="*/ 5038524 w 9662615"/>
              <a:gd name="connsiteY51" fmla="*/ 1545675 h 1597680"/>
              <a:gd name="connsiteX52" fmla="*/ 5026564 w 9662615"/>
              <a:gd name="connsiteY52" fmla="*/ 1545376 h 1597680"/>
              <a:gd name="connsiteX53" fmla="*/ 4969433 w 9662615"/>
              <a:gd name="connsiteY53" fmla="*/ 1550865 h 1597680"/>
              <a:gd name="connsiteX54" fmla="*/ 4929254 w 9662615"/>
              <a:gd name="connsiteY54" fmla="*/ 1563452 h 1597680"/>
              <a:gd name="connsiteX55" fmla="*/ 4871726 w 9662615"/>
              <a:gd name="connsiteY55" fmla="*/ 1570584 h 1597680"/>
              <a:gd name="connsiteX56" fmla="*/ 4843267 w 9662615"/>
              <a:gd name="connsiteY56" fmla="*/ 1561459 h 1597680"/>
              <a:gd name="connsiteX57" fmla="*/ 4821058 w 9662615"/>
              <a:gd name="connsiteY57" fmla="*/ 1553078 h 1597680"/>
              <a:gd name="connsiteX58" fmla="*/ 4791466 w 9662615"/>
              <a:gd name="connsiteY58" fmla="*/ 1561324 h 1597680"/>
              <a:gd name="connsiteX59" fmla="*/ 4784247 w 9662615"/>
              <a:gd name="connsiteY59" fmla="*/ 1562342 h 1597680"/>
              <a:gd name="connsiteX60" fmla="*/ 4743285 w 9662615"/>
              <a:gd name="connsiteY60" fmla="*/ 1597680 h 1597680"/>
              <a:gd name="connsiteX61" fmla="*/ 4697562 w 9662615"/>
              <a:gd name="connsiteY61" fmla="*/ 1551206 h 1597680"/>
              <a:gd name="connsiteX62" fmla="*/ 4662664 w 9662615"/>
              <a:gd name="connsiteY62" fmla="*/ 1573162 h 1597680"/>
              <a:gd name="connsiteX63" fmla="*/ 4603028 w 9662615"/>
              <a:gd name="connsiteY63" fmla="*/ 1568821 h 1597680"/>
              <a:gd name="connsiteX64" fmla="*/ 4541612 w 9662615"/>
              <a:gd name="connsiteY64" fmla="*/ 1545262 h 1597680"/>
              <a:gd name="connsiteX65" fmla="*/ 4422155 w 9662615"/>
              <a:gd name="connsiteY65" fmla="*/ 1542059 h 1597680"/>
              <a:gd name="connsiteX66" fmla="*/ 4221826 w 9662615"/>
              <a:gd name="connsiteY66" fmla="*/ 1508923 h 1597680"/>
              <a:gd name="connsiteX67" fmla="*/ 4096601 w 9662615"/>
              <a:gd name="connsiteY67" fmla="*/ 1521563 h 1597680"/>
              <a:gd name="connsiteX68" fmla="*/ 3970635 w 9662615"/>
              <a:gd name="connsiteY68" fmla="*/ 1544815 h 1597680"/>
              <a:gd name="connsiteX69" fmla="*/ 3833906 w 9662615"/>
              <a:gd name="connsiteY69" fmla="*/ 1516637 h 1597680"/>
              <a:gd name="connsiteX70" fmla="*/ 3696258 w 9662615"/>
              <a:gd name="connsiteY70" fmla="*/ 1537563 h 1597680"/>
              <a:gd name="connsiteX71" fmla="*/ 3594070 w 9662615"/>
              <a:gd name="connsiteY71" fmla="*/ 1509422 h 1597680"/>
              <a:gd name="connsiteX72" fmla="*/ 3565233 w 9662615"/>
              <a:gd name="connsiteY72" fmla="*/ 1515122 h 1597680"/>
              <a:gd name="connsiteX73" fmla="*/ 3560267 w 9662615"/>
              <a:gd name="connsiteY73" fmla="*/ 1516288 h 1597680"/>
              <a:gd name="connsiteX74" fmla="*/ 3540258 w 9662615"/>
              <a:gd name="connsiteY74" fmla="*/ 1516976 h 1597680"/>
              <a:gd name="connsiteX75" fmla="*/ 3534780 w 9662615"/>
              <a:gd name="connsiteY75" fmla="*/ 1522141 h 1597680"/>
              <a:gd name="connsiteX76" fmla="*/ 3504783 w 9662615"/>
              <a:gd name="connsiteY76" fmla="*/ 1526739 h 1597680"/>
              <a:gd name="connsiteX77" fmla="*/ 3430805 w 9662615"/>
              <a:gd name="connsiteY77" fmla="*/ 1542521 h 1597680"/>
              <a:gd name="connsiteX78" fmla="*/ 3292707 w 9662615"/>
              <a:gd name="connsiteY78" fmla="*/ 1520490 h 1597680"/>
              <a:gd name="connsiteX79" fmla="*/ 3187872 w 9662615"/>
              <a:gd name="connsiteY79" fmla="*/ 1519991 h 1597680"/>
              <a:gd name="connsiteX80" fmla="*/ 3148026 w 9662615"/>
              <a:gd name="connsiteY80" fmla="*/ 1524777 h 1597680"/>
              <a:gd name="connsiteX81" fmla="*/ 3092394 w 9662615"/>
              <a:gd name="connsiteY81" fmla="*/ 1528115 h 1597680"/>
              <a:gd name="connsiteX82" fmla="*/ 2994200 w 9662615"/>
              <a:gd name="connsiteY82" fmla="*/ 1537857 h 1597680"/>
              <a:gd name="connsiteX83" fmla="*/ 2862301 w 9662615"/>
              <a:gd name="connsiteY83" fmla="*/ 1544250 h 1597680"/>
              <a:gd name="connsiteX84" fmla="*/ 2766335 w 9662615"/>
              <a:gd name="connsiteY84" fmla="*/ 1527662 h 1597680"/>
              <a:gd name="connsiteX85" fmla="*/ 2757836 w 9662615"/>
              <a:gd name="connsiteY85" fmla="*/ 1531371 h 1597680"/>
              <a:gd name="connsiteX86" fmla="*/ 2691555 w 9662615"/>
              <a:gd name="connsiteY86" fmla="*/ 1530283 h 1597680"/>
              <a:gd name="connsiteX87" fmla="*/ 2491676 w 9662615"/>
              <a:gd name="connsiteY87" fmla="*/ 1500859 h 1597680"/>
              <a:gd name="connsiteX88" fmla="*/ 2378036 w 9662615"/>
              <a:gd name="connsiteY88" fmla="*/ 1520645 h 1597680"/>
              <a:gd name="connsiteX89" fmla="*/ 2284269 w 9662615"/>
              <a:gd name="connsiteY89" fmla="*/ 1503068 h 1597680"/>
              <a:gd name="connsiteX90" fmla="*/ 2207104 w 9662615"/>
              <a:gd name="connsiteY90" fmla="*/ 1508888 h 1597680"/>
              <a:gd name="connsiteX91" fmla="*/ 2149226 w 9662615"/>
              <a:gd name="connsiteY91" fmla="*/ 1523409 h 1597680"/>
              <a:gd name="connsiteX92" fmla="*/ 2084783 w 9662615"/>
              <a:gd name="connsiteY92" fmla="*/ 1524245 h 1597680"/>
              <a:gd name="connsiteX93" fmla="*/ 2070075 w 9662615"/>
              <a:gd name="connsiteY93" fmla="*/ 1511285 h 1597680"/>
              <a:gd name="connsiteX94" fmla="*/ 2001057 w 9662615"/>
              <a:gd name="connsiteY94" fmla="*/ 1516449 h 1597680"/>
              <a:gd name="connsiteX95" fmla="*/ 1896330 w 9662615"/>
              <a:gd name="connsiteY95" fmla="*/ 1525725 h 1597680"/>
              <a:gd name="connsiteX96" fmla="*/ 1835994 w 9662615"/>
              <a:gd name="connsiteY96" fmla="*/ 1527678 h 1597680"/>
              <a:gd name="connsiteX97" fmla="*/ 1671119 w 9662615"/>
              <a:gd name="connsiteY97" fmla="*/ 1536701 h 1597680"/>
              <a:gd name="connsiteX98" fmla="*/ 1601337 w 9662615"/>
              <a:gd name="connsiteY98" fmla="*/ 1548552 h 1597680"/>
              <a:gd name="connsiteX99" fmla="*/ 1407755 w 9662615"/>
              <a:gd name="connsiteY99" fmla="*/ 1571444 h 1597680"/>
              <a:gd name="connsiteX100" fmla="*/ 1271994 w 9662615"/>
              <a:gd name="connsiteY100" fmla="*/ 1579471 h 1597680"/>
              <a:gd name="connsiteX101" fmla="*/ 1249226 w 9662615"/>
              <a:gd name="connsiteY101" fmla="*/ 1583140 h 1597680"/>
              <a:gd name="connsiteX102" fmla="*/ 1217719 w 9662615"/>
              <a:gd name="connsiteY102" fmla="*/ 1580863 h 1597680"/>
              <a:gd name="connsiteX103" fmla="*/ 1091432 w 9662615"/>
              <a:gd name="connsiteY103" fmla="*/ 1571003 h 1597680"/>
              <a:gd name="connsiteX104" fmla="*/ 992039 w 9662615"/>
              <a:gd name="connsiteY104" fmla="*/ 1556662 h 1597680"/>
              <a:gd name="connsiteX105" fmla="*/ 868264 w 9662615"/>
              <a:gd name="connsiteY105" fmla="*/ 1566392 h 1597680"/>
              <a:gd name="connsiteX106" fmla="*/ 792765 w 9662615"/>
              <a:gd name="connsiteY106" fmla="*/ 1563102 h 1597680"/>
              <a:gd name="connsiteX107" fmla="*/ 669055 w 9662615"/>
              <a:gd name="connsiteY107" fmla="*/ 1543638 h 1597680"/>
              <a:gd name="connsiteX108" fmla="*/ 506152 w 9662615"/>
              <a:gd name="connsiteY108" fmla="*/ 1549124 h 1597680"/>
              <a:gd name="connsiteX109" fmla="*/ 472797 w 9662615"/>
              <a:gd name="connsiteY109" fmla="*/ 1568904 h 1597680"/>
              <a:gd name="connsiteX110" fmla="*/ 427864 w 9662615"/>
              <a:gd name="connsiteY110" fmla="*/ 1580848 h 1597680"/>
              <a:gd name="connsiteX111" fmla="*/ 408381 w 9662615"/>
              <a:gd name="connsiteY111" fmla="*/ 1552940 h 1597680"/>
              <a:gd name="connsiteX112" fmla="*/ 267163 w 9662615"/>
              <a:gd name="connsiteY112" fmla="*/ 1531913 h 1597680"/>
              <a:gd name="connsiteX113" fmla="*/ 196644 w 9662615"/>
              <a:gd name="connsiteY113" fmla="*/ 1524565 h 1597680"/>
              <a:gd name="connsiteX114" fmla="*/ 86819 w 9662615"/>
              <a:gd name="connsiteY114" fmla="*/ 1519517 h 1597680"/>
              <a:gd name="connsiteX115" fmla="*/ 53369 w 9662615"/>
              <a:gd name="connsiteY115" fmla="*/ 1516853 h 1597680"/>
              <a:gd name="connsiteX116" fmla="*/ 2359 w 9662615"/>
              <a:gd name="connsiteY116" fmla="*/ 1515247 h 1597680"/>
              <a:gd name="connsiteX117" fmla="*/ 0 w 9662615"/>
              <a:gd name="connsiteY117" fmla="*/ 1514932 h 1597680"/>
              <a:gd name="connsiteX118" fmla="*/ 0 w 9662615"/>
              <a:gd name="connsiteY118" fmla="*/ 0 h 1597680"/>
              <a:gd name="connsiteX0" fmla="*/ 0 w 9662615"/>
              <a:gd name="connsiteY0" fmla="*/ 0 h 1603753"/>
              <a:gd name="connsiteX1" fmla="*/ 9662615 w 9662615"/>
              <a:gd name="connsiteY1" fmla="*/ 0 h 1603753"/>
              <a:gd name="connsiteX2" fmla="*/ 9662615 w 9662615"/>
              <a:gd name="connsiteY2" fmla="*/ 1280346 h 1603753"/>
              <a:gd name="connsiteX3" fmla="*/ 9658420 w 9662615"/>
              <a:gd name="connsiteY3" fmla="*/ 1280106 h 1603753"/>
              <a:gd name="connsiteX4" fmla="*/ 9469546 w 9662615"/>
              <a:gd name="connsiteY4" fmla="*/ 1289837 h 1603753"/>
              <a:gd name="connsiteX5" fmla="*/ 9385895 w 9662615"/>
              <a:gd name="connsiteY5" fmla="*/ 1269203 h 1603753"/>
              <a:gd name="connsiteX6" fmla="*/ 9144767 w 9662615"/>
              <a:gd name="connsiteY6" fmla="*/ 1264120 h 1603753"/>
              <a:gd name="connsiteX7" fmla="*/ 8837252 w 9662615"/>
              <a:gd name="connsiteY7" fmla="*/ 1350515 h 1603753"/>
              <a:gd name="connsiteX8" fmla="*/ 8705466 w 9662615"/>
              <a:gd name="connsiteY8" fmla="*/ 1342419 h 1603753"/>
              <a:gd name="connsiteX9" fmla="*/ 8652221 w 9662615"/>
              <a:gd name="connsiteY9" fmla="*/ 1326906 h 1603753"/>
              <a:gd name="connsiteX10" fmla="*/ 8632312 w 9662615"/>
              <a:gd name="connsiteY10" fmla="*/ 1326025 h 1603753"/>
              <a:gd name="connsiteX11" fmla="*/ 8591582 w 9662615"/>
              <a:gd name="connsiteY11" fmla="*/ 1341666 h 1603753"/>
              <a:gd name="connsiteX12" fmla="*/ 8537336 w 9662615"/>
              <a:gd name="connsiteY12" fmla="*/ 1341684 h 1603753"/>
              <a:gd name="connsiteX13" fmla="*/ 8472508 w 9662615"/>
              <a:gd name="connsiteY13" fmla="*/ 1363109 h 1603753"/>
              <a:gd name="connsiteX14" fmla="*/ 8258477 w 9662615"/>
              <a:gd name="connsiteY14" fmla="*/ 1370666 h 1603753"/>
              <a:gd name="connsiteX15" fmla="*/ 8197961 w 9662615"/>
              <a:gd name="connsiteY15" fmla="*/ 1392804 h 1603753"/>
              <a:gd name="connsiteX16" fmla="*/ 8171196 w 9662615"/>
              <a:gd name="connsiteY16" fmla="*/ 1397216 h 1603753"/>
              <a:gd name="connsiteX17" fmla="*/ 8127667 w 9662615"/>
              <a:gd name="connsiteY17" fmla="*/ 1418254 h 1603753"/>
              <a:gd name="connsiteX18" fmla="*/ 7974579 w 9662615"/>
              <a:gd name="connsiteY18" fmla="*/ 1383439 h 1603753"/>
              <a:gd name="connsiteX19" fmla="*/ 7768351 w 9662615"/>
              <a:gd name="connsiteY19" fmla="*/ 1395051 h 1603753"/>
              <a:gd name="connsiteX20" fmla="*/ 7635985 w 9662615"/>
              <a:gd name="connsiteY20" fmla="*/ 1386363 h 1603753"/>
              <a:gd name="connsiteX21" fmla="*/ 7466069 w 9662615"/>
              <a:gd name="connsiteY21" fmla="*/ 1377654 h 1603753"/>
              <a:gd name="connsiteX22" fmla="*/ 7355642 w 9662615"/>
              <a:gd name="connsiteY22" fmla="*/ 1407761 h 1603753"/>
              <a:gd name="connsiteX23" fmla="*/ 7151610 w 9662615"/>
              <a:gd name="connsiteY23" fmla="*/ 1397856 h 1603753"/>
              <a:gd name="connsiteX24" fmla="*/ 7082147 w 9662615"/>
              <a:gd name="connsiteY24" fmla="*/ 1406113 h 1603753"/>
              <a:gd name="connsiteX25" fmla="*/ 7014958 w 9662615"/>
              <a:gd name="connsiteY25" fmla="*/ 1396883 h 1603753"/>
              <a:gd name="connsiteX26" fmla="*/ 6907567 w 9662615"/>
              <a:gd name="connsiteY26" fmla="*/ 1419149 h 1603753"/>
              <a:gd name="connsiteX27" fmla="*/ 6748428 w 9662615"/>
              <a:gd name="connsiteY27" fmla="*/ 1420308 h 1603753"/>
              <a:gd name="connsiteX28" fmla="*/ 6654257 w 9662615"/>
              <a:gd name="connsiteY28" fmla="*/ 1424143 h 1603753"/>
              <a:gd name="connsiteX29" fmla="*/ 6620123 w 9662615"/>
              <a:gd name="connsiteY29" fmla="*/ 1430535 h 1603753"/>
              <a:gd name="connsiteX30" fmla="*/ 6571355 w 9662615"/>
              <a:gd name="connsiteY30" fmla="*/ 1436144 h 1603753"/>
              <a:gd name="connsiteX31" fmla="*/ 6486557 w 9662615"/>
              <a:gd name="connsiteY31" fmla="*/ 1449861 h 1603753"/>
              <a:gd name="connsiteX32" fmla="*/ 6370419 w 9662615"/>
              <a:gd name="connsiteY32" fmla="*/ 1461649 h 1603753"/>
              <a:gd name="connsiteX33" fmla="*/ 6278839 w 9662615"/>
              <a:gd name="connsiteY33" fmla="*/ 1449160 h 1603753"/>
              <a:gd name="connsiteX34" fmla="*/ 6272455 w 9662615"/>
              <a:gd name="connsiteY34" fmla="*/ 1453191 h 1603753"/>
              <a:gd name="connsiteX35" fmla="*/ 6212659 w 9662615"/>
              <a:gd name="connsiteY35" fmla="*/ 1454850 h 1603753"/>
              <a:gd name="connsiteX36" fmla="*/ 6069317 w 9662615"/>
              <a:gd name="connsiteY36" fmla="*/ 1445838 h 1603753"/>
              <a:gd name="connsiteX37" fmla="*/ 5878477 w 9662615"/>
              <a:gd name="connsiteY37" fmla="*/ 1439180 h 1603753"/>
              <a:gd name="connsiteX38" fmla="*/ 5838387 w 9662615"/>
              <a:gd name="connsiteY38" fmla="*/ 1444679 h 1603753"/>
              <a:gd name="connsiteX39" fmla="*/ 5771136 w 9662615"/>
              <a:gd name="connsiteY39" fmla="*/ 1453639 h 1603753"/>
              <a:gd name="connsiteX40" fmla="*/ 5724081 w 9662615"/>
              <a:gd name="connsiteY40" fmla="*/ 1470431 h 1603753"/>
              <a:gd name="connsiteX41" fmla="*/ 5666577 w 9662615"/>
              <a:gd name="connsiteY41" fmla="*/ 1473921 h 1603753"/>
              <a:gd name="connsiteX42" fmla="*/ 5649068 w 9662615"/>
              <a:gd name="connsiteY42" fmla="*/ 1461676 h 1603753"/>
              <a:gd name="connsiteX43" fmla="*/ 5588902 w 9662615"/>
              <a:gd name="connsiteY43" fmla="*/ 1469647 h 1603753"/>
              <a:gd name="connsiteX44" fmla="*/ 5498090 w 9662615"/>
              <a:gd name="connsiteY44" fmla="*/ 1483173 h 1603753"/>
              <a:gd name="connsiteX45" fmla="*/ 5444641 w 9662615"/>
              <a:gd name="connsiteY45" fmla="*/ 1487602 h 1603753"/>
              <a:gd name="connsiteX46" fmla="*/ 5299812 w 9662615"/>
              <a:gd name="connsiteY46" fmla="*/ 1503362 h 1603753"/>
              <a:gd name="connsiteX47" fmla="*/ 5213947 w 9662615"/>
              <a:gd name="connsiteY47" fmla="*/ 1516637 h 1603753"/>
              <a:gd name="connsiteX48" fmla="*/ 5090342 w 9662615"/>
              <a:gd name="connsiteY48" fmla="*/ 1546680 h 1603753"/>
              <a:gd name="connsiteX49" fmla="*/ 5129812 w 9662615"/>
              <a:gd name="connsiteY49" fmla="*/ 1521277 h 1603753"/>
              <a:gd name="connsiteX50" fmla="*/ 5059484 w 9662615"/>
              <a:gd name="connsiteY50" fmla="*/ 1546802 h 1603753"/>
              <a:gd name="connsiteX51" fmla="*/ 5038524 w 9662615"/>
              <a:gd name="connsiteY51" fmla="*/ 1545675 h 1603753"/>
              <a:gd name="connsiteX52" fmla="*/ 5026564 w 9662615"/>
              <a:gd name="connsiteY52" fmla="*/ 1545376 h 1603753"/>
              <a:gd name="connsiteX53" fmla="*/ 4969433 w 9662615"/>
              <a:gd name="connsiteY53" fmla="*/ 1550865 h 1603753"/>
              <a:gd name="connsiteX54" fmla="*/ 4929254 w 9662615"/>
              <a:gd name="connsiteY54" fmla="*/ 1563452 h 1603753"/>
              <a:gd name="connsiteX55" fmla="*/ 4871726 w 9662615"/>
              <a:gd name="connsiteY55" fmla="*/ 1570584 h 1603753"/>
              <a:gd name="connsiteX56" fmla="*/ 4843267 w 9662615"/>
              <a:gd name="connsiteY56" fmla="*/ 1561459 h 1603753"/>
              <a:gd name="connsiteX57" fmla="*/ 4821058 w 9662615"/>
              <a:gd name="connsiteY57" fmla="*/ 1553078 h 1603753"/>
              <a:gd name="connsiteX58" fmla="*/ 4791466 w 9662615"/>
              <a:gd name="connsiteY58" fmla="*/ 1561324 h 1603753"/>
              <a:gd name="connsiteX59" fmla="*/ 4784247 w 9662615"/>
              <a:gd name="connsiteY59" fmla="*/ 1562342 h 1603753"/>
              <a:gd name="connsiteX60" fmla="*/ 4743285 w 9662615"/>
              <a:gd name="connsiteY60" fmla="*/ 1597680 h 1603753"/>
              <a:gd name="connsiteX61" fmla="*/ 4697562 w 9662615"/>
              <a:gd name="connsiteY61" fmla="*/ 1551206 h 1603753"/>
              <a:gd name="connsiteX62" fmla="*/ 4662664 w 9662615"/>
              <a:gd name="connsiteY62" fmla="*/ 1573162 h 1603753"/>
              <a:gd name="connsiteX63" fmla="*/ 4603028 w 9662615"/>
              <a:gd name="connsiteY63" fmla="*/ 1568821 h 1603753"/>
              <a:gd name="connsiteX64" fmla="*/ 4541612 w 9662615"/>
              <a:gd name="connsiteY64" fmla="*/ 1545262 h 1603753"/>
              <a:gd name="connsiteX65" fmla="*/ 4422155 w 9662615"/>
              <a:gd name="connsiteY65" fmla="*/ 1542059 h 1603753"/>
              <a:gd name="connsiteX66" fmla="*/ 4221826 w 9662615"/>
              <a:gd name="connsiteY66" fmla="*/ 1508923 h 1603753"/>
              <a:gd name="connsiteX67" fmla="*/ 4096601 w 9662615"/>
              <a:gd name="connsiteY67" fmla="*/ 1521563 h 1603753"/>
              <a:gd name="connsiteX68" fmla="*/ 3970635 w 9662615"/>
              <a:gd name="connsiteY68" fmla="*/ 1544815 h 1603753"/>
              <a:gd name="connsiteX69" fmla="*/ 3833906 w 9662615"/>
              <a:gd name="connsiteY69" fmla="*/ 1516637 h 1603753"/>
              <a:gd name="connsiteX70" fmla="*/ 3696258 w 9662615"/>
              <a:gd name="connsiteY70" fmla="*/ 1537563 h 1603753"/>
              <a:gd name="connsiteX71" fmla="*/ 3594070 w 9662615"/>
              <a:gd name="connsiteY71" fmla="*/ 1509422 h 1603753"/>
              <a:gd name="connsiteX72" fmla="*/ 3565233 w 9662615"/>
              <a:gd name="connsiteY72" fmla="*/ 1515122 h 1603753"/>
              <a:gd name="connsiteX73" fmla="*/ 3560267 w 9662615"/>
              <a:gd name="connsiteY73" fmla="*/ 1516288 h 1603753"/>
              <a:gd name="connsiteX74" fmla="*/ 3540258 w 9662615"/>
              <a:gd name="connsiteY74" fmla="*/ 1516976 h 1603753"/>
              <a:gd name="connsiteX75" fmla="*/ 3534780 w 9662615"/>
              <a:gd name="connsiteY75" fmla="*/ 1522141 h 1603753"/>
              <a:gd name="connsiteX76" fmla="*/ 3504783 w 9662615"/>
              <a:gd name="connsiteY76" fmla="*/ 1526739 h 1603753"/>
              <a:gd name="connsiteX77" fmla="*/ 3430805 w 9662615"/>
              <a:gd name="connsiteY77" fmla="*/ 1542521 h 1603753"/>
              <a:gd name="connsiteX78" fmla="*/ 3292707 w 9662615"/>
              <a:gd name="connsiteY78" fmla="*/ 1520490 h 1603753"/>
              <a:gd name="connsiteX79" fmla="*/ 3187872 w 9662615"/>
              <a:gd name="connsiteY79" fmla="*/ 1519991 h 1603753"/>
              <a:gd name="connsiteX80" fmla="*/ 3148026 w 9662615"/>
              <a:gd name="connsiteY80" fmla="*/ 1524777 h 1603753"/>
              <a:gd name="connsiteX81" fmla="*/ 3092394 w 9662615"/>
              <a:gd name="connsiteY81" fmla="*/ 1528115 h 1603753"/>
              <a:gd name="connsiteX82" fmla="*/ 2994200 w 9662615"/>
              <a:gd name="connsiteY82" fmla="*/ 1537857 h 1603753"/>
              <a:gd name="connsiteX83" fmla="*/ 2862301 w 9662615"/>
              <a:gd name="connsiteY83" fmla="*/ 1544250 h 1603753"/>
              <a:gd name="connsiteX84" fmla="*/ 2766335 w 9662615"/>
              <a:gd name="connsiteY84" fmla="*/ 1527662 h 1603753"/>
              <a:gd name="connsiteX85" fmla="*/ 2757836 w 9662615"/>
              <a:gd name="connsiteY85" fmla="*/ 1531371 h 1603753"/>
              <a:gd name="connsiteX86" fmla="*/ 2691555 w 9662615"/>
              <a:gd name="connsiteY86" fmla="*/ 1530283 h 1603753"/>
              <a:gd name="connsiteX87" fmla="*/ 2491676 w 9662615"/>
              <a:gd name="connsiteY87" fmla="*/ 1500859 h 1603753"/>
              <a:gd name="connsiteX88" fmla="*/ 2378036 w 9662615"/>
              <a:gd name="connsiteY88" fmla="*/ 1520645 h 1603753"/>
              <a:gd name="connsiteX89" fmla="*/ 2284269 w 9662615"/>
              <a:gd name="connsiteY89" fmla="*/ 1503068 h 1603753"/>
              <a:gd name="connsiteX90" fmla="*/ 2207104 w 9662615"/>
              <a:gd name="connsiteY90" fmla="*/ 1508888 h 1603753"/>
              <a:gd name="connsiteX91" fmla="*/ 2149226 w 9662615"/>
              <a:gd name="connsiteY91" fmla="*/ 1523409 h 1603753"/>
              <a:gd name="connsiteX92" fmla="*/ 2084783 w 9662615"/>
              <a:gd name="connsiteY92" fmla="*/ 1524245 h 1603753"/>
              <a:gd name="connsiteX93" fmla="*/ 2070075 w 9662615"/>
              <a:gd name="connsiteY93" fmla="*/ 1511285 h 1603753"/>
              <a:gd name="connsiteX94" fmla="*/ 2001057 w 9662615"/>
              <a:gd name="connsiteY94" fmla="*/ 1516449 h 1603753"/>
              <a:gd name="connsiteX95" fmla="*/ 1896330 w 9662615"/>
              <a:gd name="connsiteY95" fmla="*/ 1525725 h 1603753"/>
              <a:gd name="connsiteX96" fmla="*/ 1835994 w 9662615"/>
              <a:gd name="connsiteY96" fmla="*/ 1527678 h 1603753"/>
              <a:gd name="connsiteX97" fmla="*/ 1671119 w 9662615"/>
              <a:gd name="connsiteY97" fmla="*/ 1536701 h 1603753"/>
              <a:gd name="connsiteX98" fmla="*/ 1601337 w 9662615"/>
              <a:gd name="connsiteY98" fmla="*/ 1548552 h 1603753"/>
              <a:gd name="connsiteX99" fmla="*/ 1407755 w 9662615"/>
              <a:gd name="connsiteY99" fmla="*/ 1571444 h 1603753"/>
              <a:gd name="connsiteX100" fmla="*/ 1271994 w 9662615"/>
              <a:gd name="connsiteY100" fmla="*/ 1579471 h 1603753"/>
              <a:gd name="connsiteX101" fmla="*/ 1249226 w 9662615"/>
              <a:gd name="connsiteY101" fmla="*/ 1583140 h 1603753"/>
              <a:gd name="connsiteX102" fmla="*/ 1217719 w 9662615"/>
              <a:gd name="connsiteY102" fmla="*/ 1580863 h 1603753"/>
              <a:gd name="connsiteX103" fmla="*/ 1091432 w 9662615"/>
              <a:gd name="connsiteY103" fmla="*/ 1571003 h 1603753"/>
              <a:gd name="connsiteX104" fmla="*/ 992039 w 9662615"/>
              <a:gd name="connsiteY104" fmla="*/ 1556662 h 1603753"/>
              <a:gd name="connsiteX105" fmla="*/ 868264 w 9662615"/>
              <a:gd name="connsiteY105" fmla="*/ 1566392 h 1603753"/>
              <a:gd name="connsiteX106" fmla="*/ 792765 w 9662615"/>
              <a:gd name="connsiteY106" fmla="*/ 1563102 h 1603753"/>
              <a:gd name="connsiteX107" fmla="*/ 669055 w 9662615"/>
              <a:gd name="connsiteY107" fmla="*/ 1543638 h 1603753"/>
              <a:gd name="connsiteX108" fmla="*/ 506152 w 9662615"/>
              <a:gd name="connsiteY108" fmla="*/ 1549124 h 1603753"/>
              <a:gd name="connsiteX109" fmla="*/ 472797 w 9662615"/>
              <a:gd name="connsiteY109" fmla="*/ 1568904 h 1603753"/>
              <a:gd name="connsiteX110" fmla="*/ 427864 w 9662615"/>
              <a:gd name="connsiteY110" fmla="*/ 1580848 h 1603753"/>
              <a:gd name="connsiteX111" fmla="*/ 408381 w 9662615"/>
              <a:gd name="connsiteY111" fmla="*/ 1552940 h 1603753"/>
              <a:gd name="connsiteX112" fmla="*/ 267163 w 9662615"/>
              <a:gd name="connsiteY112" fmla="*/ 1531913 h 1603753"/>
              <a:gd name="connsiteX113" fmla="*/ 196644 w 9662615"/>
              <a:gd name="connsiteY113" fmla="*/ 1524565 h 1603753"/>
              <a:gd name="connsiteX114" fmla="*/ 86819 w 9662615"/>
              <a:gd name="connsiteY114" fmla="*/ 1519517 h 1603753"/>
              <a:gd name="connsiteX115" fmla="*/ 53369 w 9662615"/>
              <a:gd name="connsiteY115" fmla="*/ 1516853 h 1603753"/>
              <a:gd name="connsiteX116" fmla="*/ 2359 w 9662615"/>
              <a:gd name="connsiteY116" fmla="*/ 1515247 h 1603753"/>
              <a:gd name="connsiteX117" fmla="*/ 0 w 9662615"/>
              <a:gd name="connsiteY117" fmla="*/ 1514932 h 1603753"/>
              <a:gd name="connsiteX118" fmla="*/ 0 w 9662615"/>
              <a:gd name="connsiteY118" fmla="*/ 0 h 1603753"/>
              <a:gd name="connsiteX0" fmla="*/ 0 w 9662615"/>
              <a:gd name="connsiteY0" fmla="*/ 0 h 1603753"/>
              <a:gd name="connsiteX1" fmla="*/ 9662615 w 9662615"/>
              <a:gd name="connsiteY1" fmla="*/ 0 h 1603753"/>
              <a:gd name="connsiteX2" fmla="*/ 9662615 w 9662615"/>
              <a:gd name="connsiteY2" fmla="*/ 1280346 h 1603753"/>
              <a:gd name="connsiteX3" fmla="*/ 9658420 w 9662615"/>
              <a:gd name="connsiteY3" fmla="*/ 1280106 h 1603753"/>
              <a:gd name="connsiteX4" fmla="*/ 9469546 w 9662615"/>
              <a:gd name="connsiteY4" fmla="*/ 1289837 h 1603753"/>
              <a:gd name="connsiteX5" fmla="*/ 9385895 w 9662615"/>
              <a:gd name="connsiteY5" fmla="*/ 1269203 h 1603753"/>
              <a:gd name="connsiteX6" fmla="*/ 9144767 w 9662615"/>
              <a:gd name="connsiteY6" fmla="*/ 1264120 h 1603753"/>
              <a:gd name="connsiteX7" fmla="*/ 8837252 w 9662615"/>
              <a:gd name="connsiteY7" fmla="*/ 1350515 h 1603753"/>
              <a:gd name="connsiteX8" fmla="*/ 8705466 w 9662615"/>
              <a:gd name="connsiteY8" fmla="*/ 1342419 h 1603753"/>
              <a:gd name="connsiteX9" fmla="*/ 8652221 w 9662615"/>
              <a:gd name="connsiteY9" fmla="*/ 1326906 h 1603753"/>
              <a:gd name="connsiteX10" fmla="*/ 8632312 w 9662615"/>
              <a:gd name="connsiteY10" fmla="*/ 1326025 h 1603753"/>
              <a:gd name="connsiteX11" fmla="*/ 8591582 w 9662615"/>
              <a:gd name="connsiteY11" fmla="*/ 1341666 h 1603753"/>
              <a:gd name="connsiteX12" fmla="*/ 8537336 w 9662615"/>
              <a:gd name="connsiteY12" fmla="*/ 1341684 h 1603753"/>
              <a:gd name="connsiteX13" fmla="*/ 8472508 w 9662615"/>
              <a:gd name="connsiteY13" fmla="*/ 1363109 h 1603753"/>
              <a:gd name="connsiteX14" fmla="*/ 8258477 w 9662615"/>
              <a:gd name="connsiteY14" fmla="*/ 1370666 h 1603753"/>
              <a:gd name="connsiteX15" fmla="*/ 8197961 w 9662615"/>
              <a:gd name="connsiteY15" fmla="*/ 1392804 h 1603753"/>
              <a:gd name="connsiteX16" fmla="*/ 8171196 w 9662615"/>
              <a:gd name="connsiteY16" fmla="*/ 1397216 h 1603753"/>
              <a:gd name="connsiteX17" fmla="*/ 8127667 w 9662615"/>
              <a:gd name="connsiteY17" fmla="*/ 1418254 h 1603753"/>
              <a:gd name="connsiteX18" fmla="*/ 7974579 w 9662615"/>
              <a:gd name="connsiteY18" fmla="*/ 1383439 h 1603753"/>
              <a:gd name="connsiteX19" fmla="*/ 7768351 w 9662615"/>
              <a:gd name="connsiteY19" fmla="*/ 1395051 h 1603753"/>
              <a:gd name="connsiteX20" fmla="*/ 7635985 w 9662615"/>
              <a:gd name="connsiteY20" fmla="*/ 1386363 h 1603753"/>
              <a:gd name="connsiteX21" fmla="*/ 7466069 w 9662615"/>
              <a:gd name="connsiteY21" fmla="*/ 1377654 h 1603753"/>
              <a:gd name="connsiteX22" fmla="*/ 7355642 w 9662615"/>
              <a:gd name="connsiteY22" fmla="*/ 1407761 h 1603753"/>
              <a:gd name="connsiteX23" fmla="*/ 7151610 w 9662615"/>
              <a:gd name="connsiteY23" fmla="*/ 1397856 h 1603753"/>
              <a:gd name="connsiteX24" fmla="*/ 7082147 w 9662615"/>
              <a:gd name="connsiteY24" fmla="*/ 1406113 h 1603753"/>
              <a:gd name="connsiteX25" fmla="*/ 7014958 w 9662615"/>
              <a:gd name="connsiteY25" fmla="*/ 1396883 h 1603753"/>
              <a:gd name="connsiteX26" fmla="*/ 6907567 w 9662615"/>
              <a:gd name="connsiteY26" fmla="*/ 1419149 h 1603753"/>
              <a:gd name="connsiteX27" fmla="*/ 6748428 w 9662615"/>
              <a:gd name="connsiteY27" fmla="*/ 1420308 h 1603753"/>
              <a:gd name="connsiteX28" fmla="*/ 6654257 w 9662615"/>
              <a:gd name="connsiteY28" fmla="*/ 1424143 h 1603753"/>
              <a:gd name="connsiteX29" fmla="*/ 6620123 w 9662615"/>
              <a:gd name="connsiteY29" fmla="*/ 1430535 h 1603753"/>
              <a:gd name="connsiteX30" fmla="*/ 6571355 w 9662615"/>
              <a:gd name="connsiteY30" fmla="*/ 1436144 h 1603753"/>
              <a:gd name="connsiteX31" fmla="*/ 6486557 w 9662615"/>
              <a:gd name="connsiteY31" fmla="*/ 1449861 h 1603753"/>
              <a:gd name="connsiteX32" fmla="*/ 6370419 w 9662615"/>
              <a:gd name="connsiteY32" fmla="*/ 1461649 h 1603753"/>
              <a:gd name="connsiteX33" fmla="*/ 6278839 w 9662615"/>
              <a:gd name="connsiteY33" fmla="*/ 1449160 h 1603753"/>
              <a:gd name="connsiteX34" fmla="*/ 6272455 w 9662615"/>
              <a:gd name="connsiteY34" fmla="*/ 1453191 h 1603753"/>
              <a:gd name="connsiteX35" fmla="*/ 6212659 w 9662615"/>
              <a:gd name="connsiteY35" fmla="*/ 1454850 h 1603753"/>
              <a:gd name="connsiteX36" fmla="*/ 6069317 w 9662615"/>
              <a:gd name="connsiteY36" fmla="*/ 1445838 h 1603753"/>
              <a:gd name="connsiteX37" fmla="*/ 5878477 w 9662615"/>
              <a:gd name="connsiteY37" fmla="*/ 1439180 h 1603753"/>
              <a:gd name="connsiteX38" fmla="*/ 5838387 w 9662615"/>
              <a:gd name="connsiteY38" fmla="*/ 1444679 h 1603753"/>
              <a:gd name="connsiteX39" fmla="*/ 5771136 w 9662615"/>
              <a:gd name="connsiteY39" fmla="*/ 1453639 h 1603753"/>
              <a:gd name="connsiteX40" fmla="*/ 5724081 w 9662615"/>
              <a:gd name="connsiteY40" fmla="*/ 1470431 h 1603753"/>
              <a:gd name="connsiteX41" fmla="*/ 5666577 w 9662615"/>
              <a:gd name="connsiteY41" fmla="*/ 1473921 h 1603753"/>
              <a:gd name="connsiteX42" fmla="*/ 5649068 w 9662615"/>
              <a:gd name="connsiteY42" fmla="*/ 1461676 h 1603753"/>
              <a:gd name="connsiteX43" fmla="*/ 5588902 w 9662615"/>
              <a:gd name="connsiteY43" fmla="*/ 1469647 h 1603753"/>
              <a:gd name="connsiteX44" fmla="*/ 5498090 w 9662615"/>
              <a:gd name="connsiteY44" fmla="*/ 1483173 h 1603753"/>
              <a:gd name="connsiteX45" fmla="*/ 5444641 w 9662615"/>
              <a:gd name="connsiteY45" fmla="*/ 1487602 h 1603753"/>
              <a:gd name="connsiteX46" fmla="*/ 5299812 w 9662615"/>
              <a:gd name="connsiteY46" fmla="*/ 1503362 h 1603753"/>
              <a:gd name="connsiteX47" fmla="*/ 5213947 w 9662615"/>
              <a:gd name="connsiteY47" fmla="*/ 1516637 h 1603753"/>
              <a:gd name="connsiteX48" fmla="*/ 5090342 w 9662615"/>
              <a:gd name="connsiteY48" fmla="*/ 1546680 h 1603753"/>
              <a:gd name="connsiteX49" fmla="*/ 5129812 w 9662615"/>
              <a:gd name="connsiteY49" fmla="*/ 1521277 h 1603753"/>
              <a:gd name="connsiteX50" fmla="*/ 5059484 w 9662615"/>
              <a:gd name="connsiteY50" fmla="*/ 1546802 h 1603753"/>
              <a:gd name="connsiteX51" fmla="*/ 5038524 w 9662615"/>
              <a:gd name="connsiteY51" fmla="*/ 1545675 h 1603753"/>
              <a:gd name="connsiteX52" fmla="*/ 5026564 w 9662615"/>
              <a:gd name="connsiteY52" fmla="*/ 1545376 h 1603753"/>
              <a:gd name="connsiteX53" fmla="*/ 4969433 w 9662615"/>
              <a:gd name="connsiteY53" fmla="*/ 1550865 h 1603753"/>
              <a:gd name="connsiteX54" fmla="*/ 4929254 w 9662615"/>
              <a:gd name="connsiteY54" fmla="*/ 1563452 h 1603753"/>
              <a:gd name="connsiteX55" fmla="*/ 4871726 w 9662615"/>
              <a:gd name="connsiteY55" fmla="*/ 1570584 h 1603753"/>
              <a:gd name="connsiteX56" fmla="*/ 4843267 w 9662615"/>
              <a:gd name="connsiteY56" fmla="*/ 1561459 h 1603753"/>
              <a:gd name="connsiteX57" fmla="*/ 4821058 w 9662615"/>
              <a:gd name="connsiteY57" fmla="*/ 1553078 h 1603753"/>
              <a:gd name="connsiteX58" fmla="*/ 4791466 w 9662615"/>
              <a:gd name="connsiteY58" fmla="*/ 1561324 h 1603753"/>
              <a:gd name="connsiteX59" fmla="*/ 4784247 w 9662615"/>
              <a:gd name="connsiteY59" fmla="*/ 1562342 h 1603753"/>
              <a:gd name="connsiteX60" fmla="*/ 4743285 w 9662615"/>
              <a:gd name="connsiteY60" fmla="*/ 1597680 h 1603753"/>
              <a:gd name="connsiteX61" fmla="*/ 4697562 w 9662615"/>
              <a:gd name="connsiteY61" fmla="*/ 1551206 h 1603753"/>
              <a:gd name="connsiteX62" fmla="*/ 4662664 w 9662615"/>
              <a:gd name="connsiteY62" fmla="*/ 1573162 h 1603753"/>
              <a:gd name="connsiteX63" fmla="*/ 4603028 w 9662615"/>
              <a:gd name="connsiteY63" fmla="*/ 1568821 h 1603753"/>
              <a:gd name="connsiteX64" fmla="*/ 4541612 w 9662615"/>
              <a:gd name="connsiteY64" fmla="*/ 1545262 h 1603753"/>
              <a:gd name="connsiteX65" fmla="*/ 4422155 w 9662615"/>
              <a:gd name="connsiteY65" fmla="*/ 1542059 h 1603753"/>
              <a:gd name="connsiteX66" fmla="*/ 4221826 w 9662615"/>
              <a:gd name="connsiteY66" fmla="*/ 1508923 h 1603753"/>
              <a:gd name="connsiteX67" fmla="*/ 4096601 w 9662615"/>
              <a:gd name="connsiteY67" fmla="*/ 1521563 h 1603753"/>
              <a:gd name="connsiteX68" fmla="*/ 3970635 w 9662615"/>
              <a:gd name="connsiteY68" fmla="*/ 1544815 h 1603753"/>
              <a:gd name="connsiteX69" fmla="*/ 3833906 w 9662615"/>
              <a:gd name="connsiteY69" fmla="*/ 1516637 h 1603753"/>
              <a:gd name="connsiteX70" fmla="*/ 3696258 w 9662615"/>
              <a:gd name="connsiteY70" fmla="*/ 1537563 h 1603753"/>
              <a:gd name="connsiteX71" fmla="*/ 3594070 w 9662615"/>
              <a:gd name="connsiteY71" fmla="*/ 1509422 h 1603753"/>
              <a:gd name="connsiteX72" fmla="*/ 3565233 w 9662615"/>
              <a:gd name="connsiteY72" fmla="*/ 1515122 h 1603753"/>
              <a:gd name="connsiteX73" fmla="*/ 3560267 w 9662615"/>
              <a:gd name="connsiteY73" fmla="*/ 1516288 h 1603753"/>
              <a:gd name="connsiteX74" fmla="*/ 3540258 w 9662615"/>
              <a:gd name="connsiteY74" fmla="*/ 1516976 h 1603753"/>
              <a:gd name="connsiteX75" fmla="*/ 3534780 w 9662615"/>
              <a:gd name="connsiteY75" fmla="*/ 1522141 h 1603753"/>
              <a:gd name="connsiteX76" fmla="*/ 3504783 w 9662615"/>
              <a:gd name="connsiteY76" fmla="*/ 1526739 h 1603753"/>
              <a:gd name="connsiteX77" fmla="*/ 3430805 w 9662615"/>
              <a:gd name="connsiteY77" fmla="*/ 1542521 h 1603753"/>
              <a:gd name="connsiteX78" fmla="*/ 3292707 w 9662615"/>
              <a:gd name="connsiteY78" fmla="*/ 1520490 h 1603753"/>
              <a:gd name="connsiteX79" fmla="*/ 3187872 w 9662615"/>
              <a:gd name="connsiteY79" fmla="*/ 1519991 h 1603753"/>
              <a:gd name="connsiteX80" fmla="*/ 3148026 w 9662615"/>
              <a:gd name="connsiteY80" fmla="*/ 1524777 h 1603753"/>
              <a:gd name="connsiteX81" fmla="*/ 3092394 w 9662615"/>
              <a:gd name="connsiteY81" fmla="*/ 1528115 h 1603753"/>
              <a:gd name="connsiteX82" fmla="*/ 2994200 w 9662615"/>
              <a:gd name="connsiteY82" fmla="*/ 1537857 h 1603753"/>
              <a:gd name="connsiteX83" fmla="*/ 2862301 w 9662615"/>
              <a:gd name="connsiteY83" fmla="*/ 1544250 h 1603753"/>
              <a:gd name="connsiteX84" fmla="*/ 2766335 w 9662615"/>
              <a:gd name="connsiteY84" fmla="*/ 1527662 h 1603753"/>
              <a:gd name="connsiteX85" fmla="*/ 2757836 w 9662615"/>
              <a:gd name="connsiteY85" fmla="*/ 1531371 h 1603753"/>
              <a:gd name="connsiteX86" fmla="*/ 2691555 w 9662615"/>
              <a:gd name="connsiteY86" fmla="*/ 1530283 h 1603753"/>
              <a:gd name="connsiteX87" fmla="*/ 2491676 w 9662615"/>
              <a:gd name="connsiteY87" fmla="*/ 1500859 h 1603753"/>
              <a:gd name="connsiteX88" fmla="*/ 2378036 w 9662615"/>
              <a:gd name="connsiteY88" fmla="*/ 1520645 h 1603753"/>
              <a:gd name="connsiteX89" fmla="*/ 2284269 w 9662615"/>
              <a:gd name="connsiteY89" fmla="*/ 1503068 h 1603753"/>
              <a:gd name="connsiteX90" fmla="*/ 2207104 w 9662615"/>
              <a:gd name="connsiteY90" fmla="*/ 1508888 h 1603753"/>
              <a:gd name="connsiteX91" fmla="*/ 2149226 w 9662615"/>
              <a:gd name="connsiteY91" fmla="*/ 1523409 h 1603753"/>
              <a:gd name="connsiteX92" fmla="*/ 2084783 w 9662615"/>
              <a:gd name="connsiteY92" fmla="*/ 1524245 h 1603753"/>
              <a:gd name="connsiteX93" fmla="*/ 2070075 w 9662615"/>
              <a:gd name="connsiteY93" fmla="*/ 1511285 h 1603753"/>
              <a:gd name="connsiteX94" fmla="*/ 2001057 w 9662615"/>
              <a:gd name="connsiteY94" fmla="*/ 1516449 h 1603753"/>
              <a:gd name="connsiteX95" fmla="*/ 1896330 w 9662615"/>
              <a:gd name="connsiteY95" fmla="*/ 1525725 h 1603753"/>
              <a:gd name="connsiteX96" fmla="*/ 1835994 w 9662615"/>
              <a:gd name="connsiteY96" fmla="*/ 1527678 h 1603753"/>
              <a:gd name="connsiteX97" fmla="*/ 1671119 w 9662615"/>
              <a:gd name="connsiteY97" fmla="*/ 1536701 h 1603753"/>
              <a:gd name="connsiteX98" fmla="*/ 1601337 w 9662615"/>
              <a:gd name="connsiteY98" fmla="*/ 1548552 h 1603753"/>
              <a:gd name="connsiteX99" fmla="*/ 1407755 w 9662615"/>
              <a:gd name="connsiteY99" fmla="*/ 1571444 h 1603753"/>
              <a:gd name="connsiteX100" fmla="*/ 1271994 w 9662615"/>
              <a:gd name="connsiteY100" fmla="*/ 1579471 h 1603753"/>
              <a:gd name="connsiteX101" fmla="*/ 1249226 w 9662615"/>
              <a:gd name="connsiteY101" fmla="*/ 1583140 h 1603753"/>
              <a:gd name="connsiteX102" fmla="*/ 1217719 w 9662615"/>
              <a:gd name="connsiteY102" fmla="*/ 1580863 h 1603753"/>
              <a:gd name="connsiteX103" fmla="*/ 1091432 w 9662615"/>
              <a:gd name="connsiteY103" fmla="*/ 1571003 h 1603753"/>
              <a:gd name="connsiteX104" fmla="*/ 992039 w 9662615"/>
              <a:gd name="connsiteY104" fmla="*/ 1556662 h 1603753"/>
              <a:gd name="connsiteX105" fmla="*/ 868264 w 9662615"/>
              <a:gd name="connsiteY105" fmla="*/ 1566392 h 1603753"/>
              <a:gd name="connsiteX106" fmla="*/ 792765 w 9662615"/>
              <a:gd name="connsiteY106" fmla="*/ 1563102 h 1603753"/>
              <a:gd name="connsiteX107" fmla="*/ 669055 w 9662615"/>
              <a:gd name="connsiteY107" fmla="*/ 1543638 h 1603753"/>
              <a:gd name="connsiteX108" fmla="*/ 506152 w 9662615"/>
              <a:gd name="connsiteY108" fmla="*/ 1549124 h 1603753"/>
              <a:gd name="connsiteX109" fmla="*/ 472797 w 9662615"/>
              <a:gd name="connsiteY109" fmla="*/ 1568904 h 1603753"/>
              <a:gd name="connsiteX110" fmla="*/ 427864 w 9662615"/>
              <a:gd name="connsiteY110" fmla="*/ 1580848 h 1603753"/>
              <a:gd name="connsiteX111" fmla="*/ 408381 w 9662615"/>
              <a:gd name="connsiteY111" fmla="*/ 1552940 h 1603753"/>
              <a:gd name="connsiteX112" fmla="*/ 267163 w 9662615"/>
              <a:gd name="connsiteY112" fmla="*/ 1531913 h 1603753"/>
              <a:gd name="connsiteX113" fmla="*/ 196644 w 9662615"/>
              <a:gd name="connsiteY113" fmla="*/ 1524565 h 1603753"/>
              <a:gd name="connsiteX114" fmla="*/ 86819 w 9662615"/>
              <a:gd name="connsiteY114" fmla="*/ 1519517 h 1603753"/>
              <a:gd name="connsiteX115" fmla="*/ 53369 w 9662615"/>
              <a:gd name="connsiteY115" fmla="*/ 1516853 h 1603753"/>
              <a:gd name="connsiteX116" fmla="*/ 2359 w 9662615"/>
              <a:gd name="connsiteY116" fmla="*/ 1515247 h 1603753"/>
              <a:gd name="connsiteX117" fmla="*/ 0 w 9662615"/>
              <a:gd name="connsiteY117" fmla="*/ 1514932 h 1603753"/>
              <a:gd name="connsiteX118" fmla="*/ 0 w 9662615"/>
              <a:gd name="connsiteY118" fmla="*/ 0 h 1603753"/>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62664 w 9662615"/>
              <a:gd name="connsiteY62" fmla="*/ 1573162 h 1583140"/>
              <a:gd name="connsiteX63" fmla="*/ 4603028 w 9662615"/>
              <a:gd name="connsiteY63" fmla="*/ 1568821 h 1583140"/>
              <a:gd name="connsiteX64" fmla="*/ 4541612 w 9662615"/>
              <a:gd name="connsiteY64" fmla="*/ 1545262 h 1583140"/>
              <a:gd name="connsiteX65" fmla="*/ 4422155 w 9662615"/>
              <a:gd name="connsiteY65" fmla="*/ 1542059 h 1583140"/>
              <a:gd name="connsiteX66" fmla="*/ 4221826 w 9662615"/>
              <a:gd name="connsiteY66" fmla="*/ 1508923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62664 w 9662615"/>
              <a:gd name="connsiteY62" fmla="*/ 1573162 h 1583140"/>
              <a:gd name="connsiteX63" fmla="*/ 4603028 w 9662615"/>
              <a:gd name="connsiteY63" fmla="*/ 1568821 h 1583140"/>
              <a:gd name="connsiteX64" fmla="*/ 4541612 w 9662615"/>
              <a:gd name="connsiteY64" fmla="*/ 1545262 h 1583140"/>
              <a:gd name="connsiteX65" fmla="*/ 4382398 w 9662615"/>
              <a:gd name="connsiteY65" fmla="*/ 1534108 h 1583140"/>
              <a:gd name="connsiteX66" fmla="*/ 4221826 w 9662615"/>
              <a:gd name="connsiteY66" fmla="*/ 1508923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62664 w 9662615"/>
              <a:gd name="connsiteY62" fmla="*/ 1573162 h 1583140"/>
              <a:gd name="connsiteX63" fmla="*/ 4603028 w 9662615"/>
              <a:gd name="connsiteY63" fmla="*/ 1568821 h 1583140"/>
              <a:gd name="connsiteX64" fmla="*/ 4521734 w 9662615"/>
              <a:gd name="connsiteY64" fmla="*/ 1529359 h 1583140"/>
              <a:gd name="connsiteX65" fmla="*/ 4382398 w 9662615"/>
              <a:gd name="connsiteY65" fmla="*/ 1534108 h 1583140"/>
              <a:gd name="connsiteX66" fmla="*/ 4221826 w 9662615"/>
              <a:gd name="connsiteY66" fmla="*/ 1508923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62664 w 9662615"/>
              <a:gd name="connsiteY62" fmla="*/ 1573162 h 1583140"/>
              <a:gd name="connsiteX63" fmla="*/ 4603028 w 9662615"/>
              <a:gd name="connsiteY63" fmla="*/ 1568821 h 1583140"/>
              <a:gd name="connsiteX64" fmla="*/ 4521734 w 9662615"/>
              <a:gd name="connsiteY64" fmla="*/ 1529359 h 1583140"/>
              <a:gd name="connsiteX65" fmla="*/ 4382398 w 9662615"/>
              <a:gd name="connsiteY65" fmla="*/ 1534108 h 1583140"/>
              <a:gd name="connsiteX66" fmla="*/ 4221826 w 9662615"/>
              <a:gd name="connsiteY66" fmla="*/ 1508923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62664 w 9662615"/>
              <a:gd name="connsiteY62" fmla="*/ 1573162 h 1583140"/>
              <a:gd name="connsiteX63" fmla="*/ 4595077 w 9662615"/>
              <a:gd name="connsiteY63" fmla="*/ 1552918 h 1583140"/>
              <a:gd name="connsiteX64" fmla="*/ 4521734 w 9662615"/>
              <a:gd name="connsiteY64" fmla="*/ 1529359 h 1583140"/>
              <a:gd name="connsiteX65" fmla="*/ 4382398 w 9662615"/>
              <a:gd name="connsiteY65" fmla="*/ 1534108 h 1583140"/>
              <a:gd name="connsiteX66" fmla="*/ 4221826 w 9662615"/>
              <a:gd name="connsiteY66" fmla="*/ 1508923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62664 w 9662615"/>
              <a:gd name="connsiteY62" fmla="*/ 1573162 h 1583140"/>
              <a:gd name="connsiteX63" fmla="*/ 4595077 w 9662615"/>
              <a:gd name="connsiteY63" fmla="*/ 1552918 h 1583140"/>
              <a:gd name="connsiteX64" fmla="*/ 4521734 w 9662615"/>
              <a:gd name="connsiteY64" fmla="*/ 1529359 h 1583140"/>
              <a:gd name="connsiteX65" fmla="*/ 4382398 w 9662615"/>
              <a:gd name="connsiteY65" fmla="*/ 1534108 h 1583140"/>
              <a:gd name="connsiteX66" fmla="*/ 4221826 w 9662615"/>
              <a:gd name="connsiteY66" fmla="*/ 1508923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62664 w 9662615"/>
              <a:gd name="connsiteY62" fmla="*/ 1573162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8923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8923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3966659 w 9662615"/>
              <a:gd name="connsiteY68" fmla="*/ 1528913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96499"/>
              <a:gd name="connsiteX1" fmla="*/ 9662615 w 9662615"/>
              <a:gd name="connsiteY1" fmla="*/ 0 h 1596499"/>
              <a:gd name="connsiteX2" fmla="*/ 9662615 w 9662615"/>
              <a:gd name="connsiteY2" fmla="*/ 1280346 h 1596499"/>
              <a:gd name="connsiteX3" fmla="*/ 9658420 w 9662615"/>
              <a:gd name="connsiteY3" fmla="*/ 1280106 h 1596499"/>
              <a:gd name="connsiteX4" fmla="*/ 9469546 w 9662615"/>
              <a:gd name="connsiteY4" fmla="*/ 1289837 h 1596499"/>
              <a:gd name="connsiteX5" fmla="*/ 9385895 w 9662615"/>
              <a:gd name="connsiteY5" fmla="*/ 1269203 h 1596499"/>
              <a:gd name="connsiteX6" fmla="*/ 9144767 w 9662615"/>
              <a:gd name="connsiteY6" fmla="*/ 1264120 h 1596499"/>
              <a:gd name="connsiteX7" fmla="*/ 8837252 w 9662615"/>
              <a:gd name="connsiteY7" fmla="*/ 1350515 h 1596499"/>
              <a:gd name="connsiteX8" fmla="*/ 8705466 w 9662615"/>
              <a:gd name="connsiteY8" fmla="*/ 1342419 h 1596499"/>
              <a:gd name="connsiteX9" fmla="*/ 8652221 w 9662615"/>
              <a:gd name="connsiteY9" fmla="*/ 1326906 h 1596499"/>
              <a:gd name="connsiteX10" fmla="*/ 8632312 w 9662615"/>
              <a:gd name="connsiteY10" fmla="*/ 1326025 h 1596499"/>
              <a:gd name="connsiteX11" fmla="*/ 8591582 w 9662615"/>
              <a:gd name="connsiteY11" fmla="*/ 1341666 h 1596499"/>
              <a:gd name="connsiteX12" fmla="*/ 8537336 w 9662615"/>
              <a:gd name="connsiteY12" fmla="*/ 1341684 h 1596499"/>
              <a:gd name="connsiteX13" fmla="*/ 8472508 w 9662615"/>
              <a:gd name="connsiteY13" fmla="*/ 1363109 h 1596499"/>
              <a:gd name="connsiteX14" fmla="*/ 8258477 w 9662615"/>
              <a:gd name="connsiteY14" fmla="*/ 1370666 h 1596499"/>
              <a:gd name="connsiteX15" fmla="*/ 8197961 w 9662615"/>
              <a:gd name="connsiteY15" fmla="*/ 1392804 h 1596499"/>
              <a:gd name="connsiteX16" fmla="*/ 8171196 w 9662615"/>
              <a:gd name="connsiteY16" fmla="*/ 1397216 h 1596499"/>
              <a:gd name="connsiteX17" fmla="*/ 8127667 w 9662615"/>
              <a:gd name="connsiteY17" fmla="*/ 1418254 h 1596499"/>
              <a:gd name="connsiteX18" fmla="*/ 7974579 w 9662615"/>
              <a:gd name="connsiteY18" fmla="*/ 1383439 h 1596499"/>
              <a:gd name="connsiteX19" fmla="*/ 7768351 w 9662615"/>
              <a:gd name="connsiteY19" fmla="*/ 1395051 h 1596499"/>
              <a:gd name="connsiteX20" fmla="*/ 7635985 w 9662615"/>
              <a:gd name="connsiteY20" fmla="*/ 1386363 h 1596499"/>
              <a:gd name="connsiteX21" fmla="*/ 7466069 w 9662615"/>
              <a:gd name="connsiteY21" fmla="*/ 1377654 h 1596499"/>
              <a:gd name="connsiteX22" fmla="*/ 7355642 w 9662615"/>
              <a:gd name="connsiteY22" fmla="*/ 1407761 h 1596499"/>
              <a:gd name="connsiteX23" fmla="*/ 7151610 w 9662615"/>
              <a:gd name="connsiteY23" fmla="*/ 1397856 h 1596499"/>
              <a:gd name="connsiteX24" fmla="*/ 7082147 w 9662615"/>
              <a:gd name="connsiteY24" fmla="*/ 1406113 h 1596499"/>
              <a:gd name="connsiteX25" fmla="*/ 7014958 w 9662615"/>
              <a:gd name="connsiteY25" fmla="*/ 1396883 h 1596499"/>
              <a:gd name="connsiteX26" fmla="*/ 6907567 w 9662615"/>
              <a:gd name="connsiteY26" fmla="*/ 1419149 h 1596499"/>
              <a:gd name="connsiteX27" fmla="*/ 6748428 w 9662615"/>
              <a:gd name="connsiteY27" fmla="*/ 1420308 h 1596499"/>
              <a:gd name="connsiteX28" fmla="*/ 6654257 w 9662615"/>
              <a:gd name="connsiteY28" fmla="*/ 1424143 h 1596499"/>
              <a:gd name="connsiteX29" fmla="*/ 6620123 w 9662615"/>
              <a:gd name="connsiteY29" fmla="*/ 1430535 h 1596499"/>
              <a:gd name="connsiteX30" fmla="*/ 6571355 w 9662615"/>
              <a:gd name="connsiteY30" fmla="*/ 1436144 h 1596499"/>
              <a:gd name="connsiteX31" fmla="*/ 6486557 w 9662615"/>
              <a:gd name="connsiteY31" fmla="*/ 1449861 h 1596499"/>
              <a:gd name="connsiteX32" fmla="*/ 6370419 w 9662615"/>
              <a:gd name="connsiteY32" fmla="*/ 1461649 h 1596499"/>
              <a:gd name="connsiteX33" fmla="*/ 6278839 w 9662615"/>
              <a:gd name="connsiteY33" fmla="*/ 1449160 h 1596499"/>
              <a:gd name="connsiteX34" fmla="*/ 6272455 w 9662615"/>
              <a:gd name="connsiteY34" fmla="*/ 1453191 h 1596499"/>
              <a:gd name="connsiteX35" fmla="*/ 6212659 w 9662615"/>
              <a:gd name="connsiteY35" fmla="*/ 1454850 h 1596499"/>
              <a:gd name="connsiteX36" fmla="*/ 6069317 w 9662615"/>
              <a:gd name="connsiteY36" fmla="*/ 1445838 h 1596499"/>
              <a:gd name="connsiteX37" fmla="*/ 5878477 w 9662615"/>
              <a:gd name="connsiteY37" fmla="*/ 1439180 h 1596499"/>
              <a:gd name="connsiteX38" fmla="*/ 5838387 w 9662615"/>
              <a:gd name="connsiteY38" fmla="*/ 1444679 h 1596499"/>
              <a:gd name="connsiteX39" fmla="*/ 5771136 w 9662615"/>
              <a:gd name="connsiteY39" fmla="*/ 1453639 h 1596499"/>
              <a:gd name="connsiteX40" fmla="*/ 5724081 w 9662615"/>
              <a:gd name="connsiteY40" fmla="*/ 1470431 h 1596499"/>
              <a:gd name="connsiteX41" fmla="*/ 5666577 w 9662615"/>
              <a:gd name="connsiteY41" fmla="*/ 1473921 h 1596499"/>
              <a:gd name="connsiteX42" fmla="*/ 5649068 w 9662615"/>
              <a:gd name="connsiteY42" fmla="*/ 1461676 h 1596499"/>
              <a:gd name="connsiteX43" fmla="*/ 5588902 w 9662615"/>
              <a:gd name="connsiteY43" fmla="*/ 1469647 h 1596499"/>
              <a:gd name="connsiteX44" fmla="*/ 5498090 w 9662615"/>
              <a:gd name="connsiteY44" fmla="*/ 1483173 h 1596499"/>
              <a:gd name="connsiteX45" fmla="*/ 5444641 w 9662615"/>
              <a:gd name="connsiteY45" fmla="*/ 1487602 h 1596499"/>
              <a:gd name="connsiteX46" fmla="*/ 5299812 w 9662615"/>
              <a:gd name="connsiteY46" fmla="*/ 1503362 h 1596499"/>
              <a:gd name="connsiteX47" fmla="*/ 5213947 w 9662615"/>
              <a:gd name="connsiteY47" fmla="*/ 1516637 h 1596499"/>
              <a:gd name="connsiteX48" fmla="*/ 5090342 w 9662615"/>
              <a:gd name="connsiteY48" fmla="*/ 1546680 h 1596499"/>
              <a:gd name="connsiteX49" fmla="*/ 5129812 w 9662615"/>
              <a:gd name="connsiteY49" fmla="*/ 1521277 h 1596499"/>
              <a:gd name="connsiteX50" fmla="*/ 5059484 w 9662615"/>
              <a:gd name="connsiteY50" fmla="*/ 1546802 h 1596499"/>
              <a:gd name="connsiteX51" fmla="*/ 5038524 w 9662615"/>
              <a:gd name="connsiteY51" fmla="*/ 1545675 h 1596499"/>
              <a:gd name="connsiteX52" fmla="*/ 5026564 w 9662615"/>
              <a:gd name="connsiteY52" fmla="*/ 1545376 h 1596499"/>
              <a:gd name="connsiteX53" fmla="*/ 4969433 w 9662615"/>
              <a:gd name="connsiteY53" fmla="*/ 1550865 h 1596499"/>
              <a:gd name="connsiteX54" fmla="*/ 4929254 w 9662615"/>
              <a:gd name="connsiteY54" fmla="*/ 1563452 h 1596499"/>
              <a:gd name="connsiteX55" fmla="*/ 4871726 w 9662615"/>
              <a:gd name="connsiteY55" fmla="*/ 1570584 h 1596499"/>
              <a:gd name="connsiteX56" fmla="*/ 4843267 w 9662615"/>
              <a:gd name="connsiteY56" fmla="*/ 1561459 h 1596499"/>
              <a:gd name="connsiteX57" fmla="*/ 4821058 w 9662615"/>
              <a:gd name="connsiteY57" fmla="*/ 1553078 h 1596499"/>
              <a:gd name="connsiteX58" fmla="*/ 4791466 w 9662615"/>
              <a:gd name="connsiteY58" fmla="*/ 1561324 h 1596499"/>
              <a:gd name="connsiteX59" fmla="*/ 4784247 w 9662615"/>
              <a:gd name="connsiteY59" fmla="*/ 1562342 h 1596499"/>
              <a:gd name="connsiteX60" fmla="*/ 4739309 w 9662615"/>
              <a:gd name="connsiteY60" fmla="*/ 1553948 h 1596499"/>
              <a:gd name="connsiteX61" fmla="*/ 4697562 w 9662615"/>
              <a:gd name="connsiteY61" fmla="*/ 1551206 h 1596499"/>
              <a:gd name="connsiteX62" fmla="*/ 4650737 w 9662615"/>
              <a:gd name="connsiteY62" fmla="*/ 1537381 h 1596499"/>
              <a:gd name="connsiteX63" fmla="*/ 4583150 w 9662615"/>
              <a:gd name="connsiteY63" fmla="*/ 1529064 h 1596499"/>
              <a:gd name="connsiteX64" fmla="*/ 4521734 w 9662615"/>
              <a:gd name="connsiteY64" fmla="*/ 1529359 h 1596499"/>
              <a:gd name="connsiteX65" fmla="*/ 4382398 w 9662615"/>
              <a:gd name="connsiteY65" fmla="*/ 1534108 h 1596499"/>
              <a:gd name="connsiteX66" fmla="*/ 4221826 w 9662615"/>
              <a:gd name="connsiteY66" fmla="*/ 1500972 h 1596499"/>
              <a:gd name="connsiteX67" fmla="*/ 4096601 w 9662615"/>
              <a:gd name="connsiteY67" fmla="*/ 1521563 h 1596499"/>
              <a:gd name="connsiteX68" fmla="*/ 3978586 w 9662615"/>
              <a:gd name="connsiteY68" fmla="*/ 1596499 h 1596499"/>
              <a:gd name="connsiteX69" fmla="*/ 3833906 w 9662615"/>
              <a:gd name="connsiteY69" fmla="*/ 1516637 h 1596499"/>
              <a:gd name="connsiteX70" fmla="*/ 3696258 w 9662615"/>
              <a:gd name="connsiteY70" fmla="*/ 1537563 h 1596499"/>
              <a:gd name="connsiteX71" fmla="*/ 3594070 w 9662615"/>
              <a:gd name="connsiteY71" fmla="*/ 1509422 h 1596499"/>
              <a:gd name="connsiteX72" fmla="*/ 3565233 w 9662615"/>
              <a:gd name="connsiteY72" fmla="*/ 1515122 h 1596499"/>
              <a:gd name="connsiteX73" fmla="*/ 3560267 w 9662615"/>
              <a:gd name="connsiteY73" fmla="*/ 1516288 h 1596499"/>
              <a:gd name="connsiteX74" fmla="*/ 3540258 w 9662615"/>
              <a:gd name="connsiteY74" fmla="*/ 1516976 h 1596499"/>
              <a:gd name="connsiteX75" fmla="*/ 3534780 w 9662615"/>
              <a:gd name="connsiteY75" fmla="*/ 1522141 h 1596499"/>
              <a:gd name="connsiteX76" fmla="*/ 3504783 w 9662615"/>
              <a:gd name="connsiteY76" fmla="*/ 1526739 h 1596499"/>
              <a:gd name="connsiteX77" fmla="*/ 3430805 w 9662615"/>
              <a:gd name="connsiteY77" fmla="*/ 1542521 h 1596499"/>
              <a:gd name="connsiteX78" fmla="*/ 3292707 w 9662615"/>
              <a:gd name="connsiteY78" fmla="*/ 1520490 h 1596499"/>
              <a:gd name="connsiteX79" fmla="*/ 3187872 w 9662615"/>
              <a:gd name="connsiteY79" fmla="*/ 1519991 h 1596499"/>
              <a:gd name="connsiteX80" fmla="*/ 3148026 w 9662615"/>
              <a:gd name="connsiteY80" fmla="*/ 1524777 h 1596499"/>
              <a:gd name="connsiteX81" fmla="*/ 3092394 w 9662615"/>
              <a:gd name="connsiteY81" fmla="*/ 1528115 h 1596499"/>
              <a:gd name="connsiteX82" fmla="*/ 2994200 w 9662615"/>
              <a:gd name="connsiteY82" fmla="*/ 1537857 h 1596499"/>
              <a:gd name="connsiteX83" fmla="*/ 2862301 w 9662615"/>
              <a:gd name="connsiteY83" fmla="*/ 1544250 h 1596499"/>
              <a:gd name="connsiteX84" fmla="*/ 2766335 w 9662615"/>
              <a:gd name="connsiteY84" fmla="*/ 1527662 h 1596499"/>
              <a:gd name="connsiteX85" fmla="*/ 2757836 w 9662615"/>
              <a:gd name="connsiteY85" fmla="*/ 1531371 h 1596499"/>
              <a:gd name="connsiteX86" fmla="*/ 2691555 w 9662615"/>
              <a:gd name="connsiteY86" fmla="*/ 1530283 h 1596499"/>
              <a:gd name="connsiteX87" fmla="*/ 2491676 w 9662615"/>
              <a:gd name="connsiteY87" fmla="*/ 1500859 h 1596499"/>
              <a:gd name="connsiteX88" fmla="*/ 2378036 w 9662615"/>
              <a:gd name="connsiteY88" fmla="*/ 1520645 h 1596499"/>
              <a:gd name="connsiteX89" fmla="*/ 2284269 w 9662615"/>
              <a:gd name="connsiteY89" fmla="*/ 1503068 h 1596499"/>
              <a:gd name="connsiteX90" fmla="*/ 2207104 w 9662615"/>
              <a:gd name="connsiteY90" fmla="*/ 1508888 h 1596499"/>
              <a:gd name="connsiteX91" fmla="*/ 2149226 w 9662615"/>
              <a:gd name="connsiteY91" fmla="*/ 1523409 h 1596499"/>
              <a:gd name="connsiteX92" fmla="*/ 2084783 w 9662615"/>
              <a:gd name="connsiteY92" fmla="*/ 1524245 h 1596499"/>
              <a:gd name="connsiteX93" fmla="*/ 2070075 w 9662615"/>
              <a:gd name="connsiteY93" fmla="*/ 1511285 h 1596499"/>
              <a:gd name="connsiteX94" fmla="*/ 2001057 w 9662615"/>
              <a:gd name="connsiteY94" fmla="*/ 1516449 h 1596499"/>
              <a:gd name="connsiteX95" fmla="*/ 1896330 w 9662615"/>
              <a:gd name="connsiteY95" fmla="*/ 1525725 h 1596499"/>
              <a:gd name="connsiteX96" fmla="*/ 1835994 w 9662615"/>
              <a:gd name="connsiteY96" fmla="*/ 1527678 h 1596499"/>
              <a:gd name="connsiteX97" fmla="*/ 1671119 w 9662615"/>
              <a:gd name="connsiteY97" fmla="*/ 1536701 h 1596499"/>
              <a:gd name="connsiteX98" fmla="*/ 1601337 w 9662615"/>
              <a:gd name="connsiteY98" fmla="*/ 1548552 h 1596499"/>
              <a:gd name="connsiteX99" fmla="*/ 1407755 w 9662615"/>
              <a:gd name="connsiteY99" fmla="*/ 1571444 h 1596499"/>
              <a:gd name="connsiteX100" fmla="*/ 1271994 w 9662615"/>
              <a:gd name="connsiteY100" fmla="*/ 1579471 h 1596499"/>
              <a:gd name="connsiteX101" fmla="*/ 1249226 w 9662615"/>
              <a:gd name="connsiteY101" fmla="*/ 1583140 h 1596499"/>
              <a:gd name="connsiteX102" fmla="*/ 1217719 w 9662615"/>
              <a:gd name="connsiteY102" fmla="*/ 1580863 h 1596499"/>
              <a:gd name="connsiteX103" fmla="*/ 1091432 w 9662615"/>
              <a:gd name="connsiteY103" fmla="*/ 1571003 h 1596499"/>
              <a:gd name="connsiteX104" fmla="*/ 992039 w 9662615"/>
              <a:gd name="connsiteY104" fmla="*/ 1556662 h 1596499"/>
              <a:gd name="connsiteX105" fmla="*/ 868264 w 9662615"/>
              <a:gd name="connsiteY105" fmla="*/ 1566392 h 1596499"/>
              <a:gd name="connsiteX106" fmla="*/ 792765 w 9662615"/>
              <a:gd name="connsiteY106" fmla="*/ 1563102 h 1596499"/>
              <a:gd name="connsiteX107" fmla="*/ 669055 w 9662615"/>
              <a:gd name="connsiteY107" fmla="*/ 1543638 h 1596499"/>
              <a:gd name="connsiteX108" fmla="*/ 506152 w 9662615"/>
              <a:gd name="connsiteY108" fmla="*/ 1549124 h 1596499"/>
              <a:gd name="connsiteX109" fmla="*/ 472797 w 9662615"/>
              <a:gd name="connsiteY109" fmla="*/ 1568904 h 1596499"/>
              <a:gd name="connsiteX110" fmla="*/ 427864 w 9662615"/>
              <a:gd name="connsiteY110" fmla="*/ 1580848 h 1596499"/>
              <a:gd name="connsiteX111" fmla="*/ 408381 w 9662615"/>
              <a:gd name="connsiteY111" fmla="*/ 1552940 h 1596499"/>
              <a:gd name="connsiteX112" fmla="*/ 267163 w 9662615"/>
              <a:gd name="connsiteY112" fmla="*/ 1531913 h 1596499"/>
              <a:gd name="connsiteX113" fmla="*/ 196644 w 9662615"/>
              <a:gd name="connsiteY113" fmla="*/ 1524565 h 1596499"/>
              <a:gd name="connsiteX114" fmla="*/ 86819 w 9662615"/>
              <a:gd name="connsiteY114" fmla="*/ 1519517 h 1596499"/>
              <a:gd name="connsiteX115" fmla="*/ 53369 w 9662615"/>
              <a:gd name="connsiteY115" fmla="*/ 1516853 h 1596499"/>
              <a:gd name="connsiteX116" fmla="*/ 2359 w 9662615"/>
              <a:gd name="connsiteY116" fmla="*/ 1515247 h 1596499"/>
              <a:gd name="connsiteX117" fmla="*/ 0 w 9662615"/>
              <a:gd name="connsiteY117" fmla="*/ 1514932 h 1596499"/>
              <a:gd name="connsiteX118" fmla="*/ 0 w 9662615"/>
              <a:gd name="connsiteY118" fmla="*/ 0 h 1596499"/>
              <a:gd name="connsiteX0" fmla="*/ 0 w 9662615"/>
              <a:gd name="connsiteY0" fmla="*/ 0 h 1600474"/>
              <a:gd name="connsiteX1" fmla="*/ 9662615 w 9662615"/>
              <a:gd name="connsiteY1" fmla="*/ 0 h 1600474"/>
              <a:gd name="connsiteX2" fmla="*/ 9662615 w 9662615"/>
              <a:gd name="connsiteY2" fmla="*/ 1280346 h 1600474"/>
              <a:gd name="connsiteX3" fmla="*/ 9658420 w 9662615"/>
              <a:gd name="connsiteY3" fmla="*/ 1280106 h 1600474"/>
              <a:gd name="connsiteX4" fmla="*/ 9469546 w 9662615"/>
              <a:gd name="connsiteY4" fmla="*/ 1289837 h 1600474"/>
              <a:gd name="connsiteX5" fmla="*/ 9385895 w 9662615"/>
              <a:gd name="connsiteY5" fmla="*/ 1269203 h 1600474"/>
              <a:gd name="connsiteX6" fmla="*/ 9144767 w 9662615"/>
              <a:gd name="connsiteY6" fmla="*/ 1264120 h 1600474"/>
              <a:gd name="connsiteX7" fmla="*/ 8837252 w 9662615"/>
              <a:gd name="connsiteY7" fmla="*/ 1350515 h 1600474"/>
              <a:gd name="connsiteX8" fmla="*/ 8705466 w 9662615"/>
              <a:gd name="connsiteY8" fmla="*/ 1342419 h 1600474"/>
              <a:gd name="connsiteX9" fmla="*/ 8652221 w 9662615"/>
              <a:gd name="connsiteY9" fmla="*/ 1326906 h 1600474"/>
              <a:gd name="connsiteX10" fmla="*/ 8632312 w 9662615"/>
              <a:gd name="connsiteY10" fmla="*/ 1326025 h 1600474"/>
              <a:gd name="connsiteX11" fmla="*/ 8591582 w 9662615"/>
              <a:gd name="connsiteY11" fmla="*/ 1341666 h 1600474"/>
              <a:gd name="connsiteX12" fmla="*/ 8537336 w 9662615"/>
              <a:gd name="connsiteY12" fmla="*/ 1341684 h 1600474"/>
              <a:gd name="connsiteX13" fmla="*/ 8472508 w 9662615"/>
              <a:gd name="connsiteY13" fmla="*/ 1363109 h 1600474"/>
              <a:gd name="connsiteX14" fmla="*/ 8258477 w 9662615"/>
              <a:gd name="connsiteY14" fmla="*/ 1370666 h 1600474"/>
              <a:gd name="connsiteX15" fmla="*/ 8197961 w 9662615"/>
              <a:gd name="connsiteY15" fmla="*/ 1392804 h 1600474"/>
              <a:gd name="connsiteX16" fmla="*/ 8171196 w 9662615"/>
              <a:gd name="connsiteY16" fmla="*/ 1397216 h 1600474"/>
              <a:gd name="connsiteX17" fmla="*/ 8127667 w 9662615"/>
              <a:gd name="connsiteY17" fmla="*/ 1418254 h 1600474"/>
              <a:gd name="connsiteX18" fmla="*/ 7974579 w 9662615"/>
              <a:gd name="connsiteY18" fmla="*/ 1383439 h 1600474"/>
              <a:gd name="connsiteX19" fmla="*/ 7768351 w 9662615"/>
              <a:gd name="connsiteY19" fmla="*/ 1395051 h 1600474"/>
              <a:gd name="connsiteX20" fmla="*/ 7635985 w 9662615"/>
              <a:gd name="connsiteY20" fmla="*/ 1386363 h 1600474"/>
              <a:gd name="connsiteX21" fmla="*/ 7466069 w 9662615"/>
              <a:gd name="connsiteY21" fmla="*/ 1377654 h 1600474"/>
              <a:gd name="connsiteX22" fmla="*/ 7355642 w 9662615"/>
              <a:gd name="connsiteY22" fmla="*/ 1407761 h 1600474"/>
              <a:gd name="connsiteX23" fmla="*/ 7151610 w 9662615"/>
              <a:gd name="connsiteY23" fmla="*/ 1397856 h 1600474"/>
              <a:gd name="connsiteX24" fmla="*/ 7082147 w 9662615"/>
              <a:gd name="connsiteY24" fmla="*/ 1406113 h 1600474"/>
              <a:gd name="connsiteX25" fmla="*/ 7014958 w 9662615"/>
              <a:gd name="connsiteY25" fmla="*/ 1396883 h 1600474"/>
              <a:gd name="connsiteX26" fmla="*/ 6907567 w 9662615"/>
              <a:gd name="connsiteY26" fmla="*/ 1419149 h 1600474"/>
              <a:gd name="connsiteX27" fmla="*/ 6748428 w 9662615"/>
              <a:gd name="connsiteY27" fmla="*/ 1420308 h 1600474"/>
              <a:gd name="connsiteX28" fmla="*/ 6654257 w 9662615"/>
              <a:gd name="connsiteY28" fmla="*/ 1424143 h 1600474"/>
              <a:gd name="connsiteX29" fmla="*/ 6620123 w 9662615"/>
              <a:gd name="connsiteY29" fmla="*/ 1430535 h 1600474"/>
              <a:gd name="connsiteX30" fmla="*/ 6571355 w 9662615"/>
              <a:gd name="connsiteY30" fmla="*/ 1436144 h 1600474"/>
              <a:gd name="connsiteX31" fmla="*/ 6486557 w 9662615"/>
              <a:gd name="connsiteY31" fmla="*/ 1449861 h 1600474"/>
              <a:gd name="connsiteX32" fmla="*/ 6370419 w 9662615"/>
              <a:gd name="connsiteY32" fmla="*/ 1461649 h 1600474"/>
              <a:gd name="connsiteX33" fmla="*/ 6278839 w 9662615"/>
              <a:gd name="connsiteY33" fmla="*/ 1449160 h 1600474"/>
              <a:gd name="connsiteX34" fmla="*/ 6272455 w 9662615"/>
              <a:gd name="connsiteY34" fmla="*/ 1453191 h 1600474"/>
              <a:gd name="connsiteX35" fmla="*/ 6212659 w 9662615"/>
              <a:gd name="connsiteY35" fmla="*/ 1454850 h 1600474"/>
              <a:gd name="connsiteX36" fmla="*/ 6069317 w 9662615"/>
              <a:gd name="connsiteY36" fmla="*/ 1445838 h 1600474"/>
              <a:gd name="connsiteX37" fmla="*/ 5878477 w 9662615"/>
              <a:gd name="connsiteY37" fmla="*/ 1439180 h 1600474"/>
              <a:gd name="connsiteX38" fmla="*/ 5838387 w 9662615"/>
              <a:gd name="connsiteY38" fmla="*/ 1444679 h 1600474"/>
              <a:gd name="connsiteX39" fmla="*/ 5771136 w 9662615"/>
              <a:gd name="connsiteY39" fmla="*/ 1453639 h 1600474"/>
              <a:gd name="connsiteX40" fmla="*/ 5724081 w 9662615"/>
              <a:gd name="connsiteY40" fmla="*/ 1470431 h 1600474"/>
              <a:gd name="connsiteX41" fmla="*/ 5666577 w 9662615"/>
              <a:gd name="connsiteY41" fmla="*/ 1473921 h 1600474"/>
              <a:gd name="connsiteX42" fmla="*/ 5649068 w 9662615"/>
              <a:gd name="connsiteY42" fmla="*/ 1461676 h 1600474"/>
              <a:gd name="connsiteX43" fmla="*/ 5588902 w 9662615"/>
              <a:gd name="connsiteY43" fmla="*/ 1469647 h 1600474"/>
              <a:gd name="connsiteX44" fmla="*/ 5498090 w 9662615"/>
              <a:gd name="connsiteY44" fmla="*/ 1483173 h 1600474"/>
              <a:gd name="connsiteX45" fmla="*/ 5444641 w 9662615"/>
              <a:gd name="connsiteY45" fmla="*/ 1487602 h 1600474"/>
              <a:gd name="connsiteX46" fmla="*/ 5299812 w 9662615"/>
              <a:gd name="connsiteY46" fmla="*/ 1503362 h 1600474"/>
              <a:gd name="connsiteX47" fmla="*/ 5213947 w 9662615"/>
              <a:gd name="connsiteY47" fmla="*/ 1516637 h 1600474"/>
              <a:gd name="connsiteX48" fmla="*/ 5090342 w 9662615"/>
              <a:gd name="connsiteY48" fmla="*/ 1546680 h 1600474"/>
              <a:gd name="connsiteX49" fmla="*/ 5129812 w 9662615"/>
              <a:gd name="connsiteY49" fmla="*/ 1521277 h 1600474"/>
              <a:gd name="connsiteX50" fmla="*/ 5059484 w 9662615"/>
              <a:gd name="connsiteY50" fmla="*/ 1546802 h 1600474"/>
              <a:gd name="connsiteX51" fmla="*/ 5038524 w 9662615"/>
              <a:gd name="connsiteY51" fmla="*/ 1545675 h 1600474"/>
              <a:gd name="connsiteX52" fmla="*/ 5026564 w 9662615"/>
              <a:gd name="connsiteY52" fmla="*/ 1545376 h 1600474"/>
              <a:gd name="connsiteX53" fmla="*/ 4969433 w 9662615"/>
              <a:gd name="connsiteY53" fmla="*/ 1550865 h 1600474"/>
              <a:gd name="connsiteX54" fmla="*/ 4929254 w 9662615"/>
              <a:gd name="connsiteY54" fmla="*/ 1563452 h 1600474"/>
              <a:gd name="connsiteX55" fmla="*/ 4871726 w 9662615"/>
              <a:gd name="connsiteY55" fmla="*/ 1570584 h 1600474"/>
              <a:gd name="connsiteX56" fmla="*/ 4843267 w 9662615"/>
              <a:gd name="connsiteY56" fmla="*/ 1561459 h 1600474"/>
              <a:gd name="connsiteX57" fmla="*/ 4821058 w 9662615"/>
              <a:gd name="connsiteY57" fmla="*/ 1553078 h 1600474"/>
              <a:gd name="connsiteX58" fmla="*/ 4791466 w 9662615"/>
              <a:gd name="connsiteY58" fmla="*/ 1561324 h 1600474"/>
              <a:gd name="connsiteX59" fmla="*/ 4784247 w 9662615"/>
              <a:gd name="connsiteY59" fmla="*/ 1562342 h 1600474"/>
              <a:gd name="connsiteX60" fmla="*/ 4739309 w 9662615"/>
              <a:gd name="connsiteY60" fmla="*/ 1553948 h 1600474"/>
              <a:gd name="connsiteX61" fmla="*/ 4697562 w 9662615"/>
              <a:gd name="connsiteY61" fmla="*/ 1551206 h 1600474"/>
              <a:gd name="connsiteX62" fmla="*/ 4650737 w 9662615"/>
              <a:gd name="connsiteY62" fmla="*/ 1537381 h 1600474"/>
              <a:gd name="connsiteX63" fmla="*/ 4583150 w 9662615"/>
              <a:gd name="connsiteY63" fmla="*/ 1529064 h 1600474"/>
              <a:gd name="connsiteX64" fmla="*/ 4521734 w 9662615"/>
              <a:gd name="connsiteY64" fmla="*/ 1529359 h 1600474"/>
              <a:gd name="connsiteX65" fmla="*/ 4382398 w 9662615"/>
              <a:gd name="connsiteY65" fmla="*/ 1534108 h 1600474"/>
              <a:gd name="connsiteX66" fmla="*/ 4221826 w 9662615"/>
              <a:gd name="connsiteY66" fmla="*/ 1500972 h 1600474"/>
              <a:gd name="connsiteX67" fmla="*/ 4096601 w 9662615"/>
              <a:gd name="connsiteY67" fmla="*/ 1521563 h 1600474"/>
              <a:gd name="connsiteX68" fmla="*/ 4046172 w 9662615"/>
              <a:gd name="connsiteY68" fmla="*/ 1600474 h 1600474"/>
              <a:gd name="connsiteX69" fmla="*/ 3833906 w 9662615"/>
              <a:gd name="connsiteY69" fmla="*/ 1516637 h 1600474"/>
              <a:gd name="connsiteX70" fmla="*/ 3696258 w 9662615"/>
              <a:gd name="connsiteY70" fmla="*/ 1537563 h 1600474"/>
              <a:gd name="connsiteX71" fmla="*/ 3594070 w 9662615"/>
              <a:gd name="connsiteY71" fmla="*/ 1509422 h 1600474"/>
              <a:gd name="connsiteX72" fmla="*/ 3565233 w 9662615"/>
              <a:gd name="connsiteY72" fmla="*/ 1515122 h 1600474"/>
              <a:gd name="connsiteX73" fmla="*/ 3560267 w 9662615"/>
              <a:gd name="connsiteY73" fmla="*/ 1516288 h 1600474"/>
              <a:gd name="connsiteX74" fmla="*/ 3540258 w 9662615"/>
              <a:gd name="connsiteY74" fmla="*/ 1516976 h 1600474"/>
              <a:gd name="connsiteX75" fmla="*/ 3534780 w 9662615"/>
              <a:gd name="connsiteY75" fmla="*/ 1522141 h 1600474"/>
              <a:gd name="connsiteX76" fmla="*/ 3504783 w 9662615"/>
              <a:gd name="connsiteY76" fmla="*/ 1526739 h 1600474"/>
              <a:gd name="connsiteX77" fmla="*/ 3430805 w 9662615"/>
              <a:gd name="connsiteY77" fmla="*/ 1542521 h 1600474"/>
              <a:gd name="connsiteX78" fmla="*/ 3292707 w 9662615"/>
              <a:gd name="connsiteY78" fmla="*/ 1520490 h 1600474"/>
              <a:gd name="connsiteX79" fmla="*/ 3187872 w 9662615"/>
              <a:gd name="connsiteY79" fmla="*/ 1519991 h 1600474"/>
              <a:gd name="connsiteX80" fmla="*/ 3148026 w 9662615"/>
              <a:gd name="connsiteY80" fmla="*/ 1524777 h 1600474"/>
              <a:gd name="connsiteX81" fmla="*/ 3092394 w 9662615"/>
              <a:gd name="connsiteY81" fmla="*/ 1528115 h 1600474"/>
              <a:gd name="connsiteX82" fmla="*/ 2994200 w 9662615"/>
              <a:gd name="connsiteY82" fmla="*/ 1537857 h 1600474"/>
              <a:gd name="connsiteX83" fmla="*/ 2862301 w 9662615"/>
              <a:gd name="connsiteY83" fmla="*/ 1544250 h 1600474"/>
              <a:gd name="connsiteX84" fmla="*/ 2766335 w 9662615"/>
              <a:gd name="connsiteY84" fmla="*/ 1527662 h 1600474"/>
              <a:gd name="connsiteX85" fmla="*/ 2757836 w 9662615"/>
              <a:gd name="connsiteY85" fmla="*/ 1531371 h 1600474"/>
              <a:gd name="connsiteX86" fmla="*/ 2691555 w 9662615"/>
              <a:gd name="connsiteY86" fmla="*/ 1530283 h 1600474"/>
              <a:gd name="connsiteX87" fmla="*/ 2491676 w 9662615"/>
              <a:gd name="connsiteY87" fmla="*/ 1500859 h 1600474"/>
              <a:gd name="connsiteX88" fmla="*/ 2378036 w 9662615"/>
              <a:gd name="connsiteY88" fmla="*/ 1520645 h 1600474"/>
              <a:gd name="connsiteX89" fmla="*/ 2284269 w 9662615"/>
              <a:gd name="connsiteY89" fmla="*/ 1503068 h 1600474"/>
              <a:gd name="connsiteX90" fmla="*/ 2207104 w 9662615"/>
              <a:gd name="connsiteY90" fmla="*/ 1508888 h 1600474"/>
              <a:gd name="connsiteX91" fmla="*/ 2149226 w 9662615"/>
              <a:gd name="connsiteY91" fmla="*/ 1523409 h 1600474"/>
              <a:gd name="connsiteX92" fmla="*/ 2084783 w 9662615"/>
              <a:gd name="connsiteY92" fmla="*/ 1524245 h 1600474"/>
              <a:gd name="connsiteX93" fmla="*/ 2070075 w 9662615"/>
              <a:gd name="connsiteY93" fmla="*/ 1511285 h 1600474"/>
              <a:gd name="connsiteX94" fmla="*/ 2001057 w 9662615"/>
              <a:gd name="connsiteY94" fmla="*/ 1516449 h 1600474"/>
              <a:gd name="connsiteX95" fmla="*/ 1896330 w 9662615"/>
              <a:gd name="connsiteY95" fmla="*/ 1525725 h 1600474"/>
              <a:gd name="connsiteX96" fmla="*/ 1835994 w 9662615"/>
              <a:gd name="connsiteY96" fmla="*/ 1527678 h 1600474"/>
              <a:gd name="connsiteX97" fmla="*/ 1671119 w 9662615"/>
              <a:gd name="connsiteY97" fmla="*/ 1536701 h 1600474"/>
              <a:gd name="connsiteX98" fmla="*/ 1601337 w 9662615"/>
              <a:gd name="connsiteY98" fmla="*/ 1548552 h 1600474"/>
              <a:gd name="connsiteX99" fmla="*/ 1407755 w 9662615"/>
              <a:gd name="connsiteY99" fmla="*/ 1571444 h 1600474"/>
              <a:gd name="connsiteX100" fmla="*/ 1271994 w 9662615"/>
              <a:gd name="connsiteY100" fmla="*/ 1579471 h 1600474"/>
              <a:gd name="connsiteX101" fmla="*/ 1249226 w 9662615"/>
              <a:gd name="connsiteY101" fmla="*/ 1583140 h 1600474"/>
              <a:gd name="connsiteX102" fmla="*/ 1217719 w 9662615"/>
              <a:gd name="connsiteY102" fmla="*/ 1580863 h 1600474"/>
              <a:gd name="connsiteX103" fmla="*/ 1091432 w 9662615"/>
              <a:gd name="connsiteY103" fmla="*/ 1571003 h 1600474"/>
              <a:gd name="connsiteX104" fmla="*/ 992039 w 9662615"/>
              <a:gd name="connsiteY104" fmla="*/ 1556662 h 1600474"/>
              <a:gd name="connsiteX105" fmla="*/ 868264 w 9662615"/>
              <a:gd name="connsiteY105" fmla="*/ 1566392 h 1600474"/>
              <a:gd name="connsiteX106" fmla="*/ 792765 w 9662615"/>
              <a:gd name="connsiteY106" fmla="*/ 1563102 h 1600474"/>
              <a:gd name="connsiteX107" fmla="*/ 669055 w 9662615"/>
              <a:gd name="connsiteY107" fmla="*/ 1543638 h 1600474"/>
              <a:gd name="connsiteX108" fmla="*/ 506152 w 9662615"/>
              <a:gd name="connsiteY108" fmla="*/ 1549124 h 1600474"/>
              <a:gd name="connsiteX109" fmla="*/ 472797 w 9662615"/>
              <a:gd name="connsiteY109" fmla="*/ 1568904 h 1600474"/>
              <a:gd name="connsiteX110" fmla="*/ 427864 w 9662615"/>
              <a:gd name="connsiteY110" fmla="*/ 1580848 h 1600474"/>
              <a:gd name="connsiteX111" fmla="*/ 408381 w 9662615"/>
              <a:gd name="connsiteY111" fmla="*/ 1552940 h 1600474"/>
              <a:gd name="connsiteX112" fmla="*/ 267163 w 9662615"/>
              <a:gd name="connsiteY112" fmla="*/ 1531913 h 1600474"/>
              <a:gd name="connsiteX113" fmla="*/ 196644 w 9662615"/>
              <a:gd name="connsiteY113" fmla="*/ 1524565 h 1600474"/>
              <a:gd name="connsiteX114" fmla="*/ 86819 w 9662615"/>
              <a:gd name="connsiteY114" fmla="*/ 1519517 h 1600474"/>
              <a:gd name="connsiteX115" fmla="*/ 53369 w 9662615"/>
              <a:gd name="connsiteY115" fmla="*/ 1516853 h 1600474"/>
              <a:gd name="connsiteX116" fmla="*/ 2359 w 9662615"/>
              <a:gd name="connsiteY116" fmla="*/ 1515247 h 1600474"/>
              <a:gd name="connsiteX117" fmla="*/ 0 w 9662615"/>
              <a:gd name="connsiteY117" fmla="*/ 1514932 h 1600474"/>
              <a:gd name="connsiteX118" fmla="*/ 0 w 9662615"/>
              <a:gd name="connsiteY118" fmla="*/ 0 h 1600474"/>
              <a:gd name="connsiteX0" fmla="*/ 0 w 9662615"/>
              <a:gd name="connsiteY0" fmla="*/ 0 h 1679987"/>
              <a:gd name="connsiteX1" fmla="*/ 9662615 w 9662615"/>
              <a:gd name="connsiteY1" fmla="*/ 0 h 1679987"/>
              <a:gd name="connsiteX2" fmla="*/ 9662615 w 9662615"/>
              <a:gd name="connsiteY2" fmla="*/ 1280346 h 1679987"/>
              <a:gd name="connsiteX3" fmla="*/ 9658420 w 9662615"/>
              <a:gd name="connsiteY3" fmla="*/ 1280106 h 1679987"/>
              <a:gd name="connsiteX4" fmla="*/ 9469546 w 9662615"/>
              <a:gd name="connsiteY4" fmla="*/ 1289837 h 1679987"/>
              <a:gd name="connsiteX5" fmla="*/ 9385895 w 9662615"/>
              <a:gd name="connsiteY5" fmla="*/ 1269203 h 1679987"/>
              <a:gd name="connsiteX6" fmla="*/ 9144767 w 9662615"/>
              <a:gd name="connsiteY6" fmla="*/ 1264120 h 1679987"/>
              <a:gd name="connsiteX7" fmla="*/ 8837252 w 9662615"/>
              <a:gd name="connsiteY7" fmla="*/ 1350515 h 1679987"/>
              <a:gd name="connsiteX8" fmla="*/ 8705466 w 9662615"/>
              <a:gd name="connsiteY8" fmla="*/ 1342419 h 1679987"/>
              <a:gd name="connsiteX9" fmla="*/ 8652221 w 9662615"/>
              <a:gd name="connsiteY9" fmla="*/ 1326906 h 1679987"/>
              <a:gd name="connsiteX10" fmla="*/ 8632312 w 9662615"/>
              <a:gd name="connsiteY10" fmla="*/ 1326025 h 1679987"/>
              <a:gd name="connsiteX11" fmla="*/ 8591582 w 9662615"/>
              <a:gd name="connsiteY11" fmla="*/ 1341666 h 1679987"/>
              <a:gd name="connsiteX12" fmla="*/ 8537336 w 9662615"/>
              <a:gd name="connsiteY12" fmla="*/ 1341684 h 1679987"/>
              <a:gd name="connsiteX13" fmla="*/ 8472508 w 9662615"/>
              <a:gd name="connsiteY13" fmla="*/ 1363109 h 1679987"/>
              <a:gd name="connsiteX14" fmla="*/ 8258477 w 9662615"/>
              <a:gd name="connsiteY14" fmla="*/ 1370666 h 1679987"/>
              <a:gd name="connsiteX15" fmla="*/ 8197961 w 9662615"/>
              <a:gd name="connsiteY15" fmla="*/ 1392804 h 1679987"/>
              <a:gd name="connsiteX16" fmla="*/ 8171196 w 9662615"/>
              <a:gd name="connsiteY16" fmla="*/ 1397216 h 1679987"/>
              <a:gd name="connsiteX17" fmla="*/ 8127667 w 9662615"/>
              <a:gd name="connsiteY17" fmla="*/ 1418254 h 1679987"/>
              <a:gd name="connsiteX18" fmla="*/ 7974579 w 9662615"/>
              <a:gd name="connsiteY18" fmla="*/ 1383439 h 1679987"/>
              <a:gd name="connsiteX19" fmla="*/ 7768351 w 9662615"/>
              <a:gd name="connsiteY19" fmla="*/ 1395051 h 1679987"/>
              <a:gd name="connsiteX20" fmla="*/ 7635985 w 9662615"/>
              <a:gd name="connsiteY20" fmla="*/ 1386363 h 1679987"/>
              <a:gd name="connsiteX21" fmla="*/ 7466069 w 9662615"/>
              <a:gd name="connsiteY21" fmla="*/ 1377654 h 1679987"/>
              <a:gd name="connsiteX22" fmla="*/ 7355642 w 9662615"/>
              <a:gd name="connsiteY22" fmla="*/ 1407761 h 1679987"/>
              <a:gd name="connsiteX23" fmla="*/ 7151610 w 9662615"/>
              <a:gd name="connsiteY23" fmla="*/ 1397856 h 1679987"/>
              <a:gd name="connsiteX24" fmla="*/ 7082147 w 9662615"/>
              <a:gd name="connsiteY24" fmla="*/ 1406113 h 1679987"/>
              <a:gd name="connsiteX25" fmla="*/ 7014958 w 9662615"/>
              <a:gd name="connsiteY25" fmla="*/ 1396883 h 1679987"/>
              <a:gd name="connsiteX26" fmla="*/ 6907567 w 9662615"/>
              <a:gd name="connsiteY26" fmla="*/ 1419149 h 1679987"/>
              <a:gd name="connsiteX27" fmla="*/ 6748428 w 9662615"/>
              <a:gd name="connsiteY27" fmla="*/ 1420308 h 1679987"/>
              <a:gd name="connsiteX28" fmla="*/ 6654257 w 9662615"/>
              <a:gd name="connsiteY28" fmla="*/ 1424143 h 1679987"/>
              <a:gd name="connsiteX29" fmla="*/ 6620123 w 9662615"/>
              <a:gd name="connsiteY29" fmla="*/ 1430535 h 1679987"/>
              <a:gd name="connsiteX30" fmla="*/ 6571355 w 9662615"/>
              <a:gd name="connsiteY30" fmla="*/ 1436144 h 1679987"/>
              <a:gd name="connsiteX31" fmla="*/ 6486557 w 9662615"/>
              <a:gd name="connsiteY31" fmla="*/ 1449861 h 1679987"/>
              <a:gd name="connsiteX32" fmla="*/ 6370419 w 9662615"/>
              <a:gd name="connsiteY32" fmla="*/ 1461649 h 1679987"/>
              <a:gd name="connsiteX33" fmla="*/ 6278839 w 9662615"/>
              <a:gd name="connsiteY33" fmla="*/ 1449160 h 1679987"/>
              <a:gd name="connsiteX34" fmla="*/ 6272455 w 9662615"/>
              <a:gd name="connsiteY34" fmla="*/ 1453191 h 1679987"/>
              <a:gd name="connsiteX35" fmla="*/ 6212659 w 9662615"/>
              <a:gd name="connsiteY35" fmla="*/ 1454850 h 1679987"/>
              <a:gd name="connsiteX36" fmla="*/ 6069317 w 9662615"/>
              <a:gd name="connsiteY36" fmla="*/ 1445838 h 1679987"/>
              <a:gd name="connsiteX37" fmla="*/ 5878477 w 9662615"/>
              <a:gd name="connsiteY37" fmla="*/ 1439180 h 1679987"/>
              <a:gd name="connsiteX38" fmla="*/ 5838387 w 9662615"/>
              <a:gd name="connsiteY38" fmla="*/ 1444679 h 1679987"/>
              <a:gd name="connsiteX39" fmla="*/ 5771136 w 9662615"/>
              <a:gd name="connsiteY39" fmla="*/ 1453639 h 1679987"/>
              <a:gd name="connsiteX40" fmla="*/ 5724081 w 9662615"/>
              <a:gd name="connsiteY40" fmla="*/ 1470431 h 1679987"/>
              <a:gd name="connsiteX41" fmla="*/ 5666577 w 9662615"/>
              <a:gd name="connsiteY41" fmla="*/ 1473921 h 1679987"/>
              <a:gd name="connsiteX42" fmla="*/ 5649068 w 9662615"/>
              <a:gd name="connsiteY42" fmla="*/ 1461676 h 1679987"/>
              <a:gd name="connsiteX43" fmla="*/ 5588902 w 9662615"/>
              <a:gd name="connsiteY43" fmla="*/ 1469647 h 1679987"/>
              <a:gd name="connsiteX44" fmla="*/ 5498090 w 9662615"/>
              <a:gd name="connsiteY44" fmla="*/ 1483173 h 1679987"/>
              <a:gd name="connsiteX45" fmla="*/ 5444641 w 9662615"/>
              <a:gd name="connsiteY45" fmla="*/ 1487602 h 1679987"/>
              <a:gd name="connsiteX46" fmla="*/ 5299812 w 9662615"/>
              <a:gd name="connsiteY46" fmla="*/ 1503362 h 1679987"/>
              <a:gd name="connsiteX47" fmla="*/ 5213947 w 9662615"/>
              <a:gd name="connsiteY47" fmla="*/ 1516637 h 1679987"/>
              <a:gd name="connsiteX48" fmla="*/ 5090342 w 9662615"/>
              <a:gd name="connsiteY48" fmla="*/ 1546680 h 1679987"/>
              <a:gd name="connsiteX49" fmla="*/ 5129812 w 9662615"/>
              <a:gd name="connsiteY49" fmla="*/ 1521277 h 1679987"/>
              <a:gd name="connsiteX50" fmla="*/ 5059484 w 9662615"/>
              <a:gd name="connsiteY50" fmla="*/ 1546802 h 1679987"/>
              <a:gd name="connsiteX51" fmla="*/ 5038524 w 9662615"/>
              <a:gd name="connsiteY51" fmla="*/ 1545675 h 1679987"/>
              <a:gd name="connsiteX52" fmla="*/ 5026564 w 9662615"/>
              <a:gd name="connsiteY52" fmla="*/ 1545376 h 1679987"/>
              <a:gd name="connsiteX53" fmla="*/ 4969433 w 9662615"/>
              <a:gd name="connsiteY53" fmla="*/ 1550865 h 1679987"/>
              <a:gd name="connsiteX54" fmla="*/ 4929254 w 9662615"/>
              <a:gd name="connsiteY54" fmla="*/ 1563452 h 1679987"/>
              <a:gd name="connsiteX55" fmla="*/ 4871726 w 9662615"/>
              <a:gd name="connsiteY55" fmla="*/ 1570584 h 1679987"/>
              <a:gd name="connsiteX56" fmla="*/ 4843267 w 9662615"/>
              <a:gd name="connsiteY56" fmla="*/ 1561459 h 1679987"/>
              <a:gd name="connsiteX57" fmla="*/ 4821058 w 9662615"/>
              <a:gd name="connsiteY57" fmla="*/ 1553078 h 1679987"/>
              <a:gd name="connsiteX58" fmla="*/ 4791466 w 9662615"/>
              <a:gd name="connsiteY58" fmla="*/ 1561324 h 1679987"/>
              <a:gd name="connsiteX59" fmla="*/ 4784247 w 9662615"/>
              <a:gd name="connsiteY59" fmla="*/ 1562342 h 1679987"/>
              <a:gd name="connsiteX60" fmla="*/ 4739309 w 9662615"/>
              <a:gd name="connsiteY60" fmla="*/ 1553948 h 1679987"/>
              <a:gd name="connsiteX61" fmla="*/ 4697562 w 9662615"/>
              <a:gd name="connsiteY61" fmla="*/ 1551206 h 1679987"/>
              <a:gd name="connsiteX62" fmla="*/ 4650737 w 9662615"/>
              <a:gd name="connsiteY62" fmla="*/ 1537381 h 1679987"/>
              <a:gd name="connsiteX63" fmla="*/ 4583150 w 9662615"/>
              <a:gd name="connsiteY63" fmla="*/ 1529064 h 1679987"/>
              <a:gd name="connsiteX64" fmla="*/ 4521734 w 9662615"/>
              <a:gd name="connsiteY64" fmla="*/ 1529359 h 1679987"/>
              <a:gd name="connsiteX65" fmla="*/ 4382398 w 9662615"/>
              <a:gd name="connsiteY65" fmla="*/ 1534108 h 1679987"/>
              <a:gd name="connsiteX66" fmla="*/ 4221826 w 9662615"/>
              <a:gd name="connsiteY66" fmla="*/ 1500972 h 1679987"/>
              <a:gd name="connsiteX67" fmla="*/ 4096601 w 9662615"/>
              <a:gd name="connsiteY67" fmla="*/ 1521563 h 1679987"/>
              <a:gd name="connsiteX68" fmla="*/ 3879195 w 9662615"/>
              <a:gd name="connsiteY68" fmla="*/ 1679987 h 1679987"/>
              <a:gd name="connsiteX69" fmla="*/ 3833906 w 9662615"/>
              <a:gd name="connsiteY69" fmla="*/ 1516637 h 1679987"/>
              <a:gd name="connsiteX70" fmla="*/ 3696258 w 9662615"/>
              <a:gd name="connsiteY70" fmla="*/ 1537563 h 1679987"/>
              <a:gd name="connsiteX71" fmla="*/ 3594070 w 9662615"/>
              <a:gd name="connsiteY71" fmla="*/ 1509422 h 1679987"/>
              <a:gd name="connsiteX72" fmla="*/ 3565233 w 9662615"/>
              <a:gd name="connsiteY72" fmla="*/ 1515122 h 1679987"/>
              <a:gd name="connsiteX73" fmla="*/ 3560267 w 9662615"/>
              <a:gd name="connsiteY73" fmla="*/ 1516288 h 1679987"/>
              <a:gd name="connsiteX74" fmla="*/ 3540258 w 9662615"/>
              <a:gd name="connsiteY74" fmla="*/ 1516976 h 1679987"/>
              <a:gd name="connsiteX75" fmla="*/ 3534780 w 9662615"/>
              <a:gd name="connsiteY75" fmla="*/ 1522141 h 1679987"/>
              <a:gd name="connsiteX76" fmla="*/ 3504783 w 9662615"/>
              <a:gd name="connsiteY76" fmla="*/ 1526739 h 1679987"/>
              <a:gd name="connsiteX77" fmla="*/ 3430805 w 9662615"/>
              <a:gd name="connsiteY77" fmla="*/ 1542521 h 1679987"/>
              <a:gd name="connsiteX78" fmla="*/ 3292707 w 9662615"/>
              <a:gd name="connsiteY78" fmla="*/ 1520490 h 1679987"/>
              <a:gd name="connsiteX79" fmla="*/ 3187872 w 9662615"/>
              <a:gd name="connsiteY79" fmla="*/ 1519991 h 1679987"/>
              <a:gd name="connsiteX80" fmla="*/ 3148026 w 9662615"/>
              <a:gd name="connsiteY80" fmla="*/ 1524777 h 1679987"/>
              <a:gd name="connsiteX81" fmla="*/ 3092394 w 9662615"/>
              <a:gd name="connsiteY81" fmla="*/ 1528115 h 1679987"/>
              <a:gd name="connsiteX82" fmla="*/ 2994200 w 9662615"/>
              <a:gd name="connsiteY82" fmla="*/ 1537857 h 1679987"/>
              <a:gd name="connsiteX83" fmla="*/ 2862301 w 9662615"/>
              <a:gd name="connsiteY83" fmla="*/ 1544250 h 1679987"/>
              <a:gd name="connsiteX84" fmla="*/ 2766335 w 9662615"/>
              <a:gd name="connsiteY84" fmla="*/ 1527662 h 1679987"/>
              <a:gd name="connsiteX85" fmla="*/ 2757836 w 9662615"/>
              <a:gd name="connsiteY85" fmla="*/ 1531371 h 1679987"/>
              <a:gd name="connsiteX86" fmla="*/ 2691555 w 9662615"/>
              <a:gd name="connsiteY86" fmla="*/ 1530283 h 1679987"/>
              <a:gd name="connsiteX87" fmla="*/ 2491676 w 9662615"/>
              <a:gd name="connsiteY87" fmla="*/ 1500859 h 1679987"/>
              <a:gd name="connsiteX88" fmla="*/ 2378036 w 9662615"/>
              <a:gd name="connsiteY88" fmla="*/ 1520645 h 1679987"/>
              <a:gd name="connsiteX89" fmla="*/ 2284269 w 9662615"/>
              <a:gd name="connsiteY89" fmla="*/ 1503068 h 1679987"/>
              <a:gd name="connsiteX90" fmla="*/ 2207104 w 9662615"/>
              <a:gd name="connsiteY90" fmla="*/ 1508888 h 1679987"/>
              <a:gd name="connsiteX91" fmla="*/ 2149226 w 9662615"/>
              <a:gd name="connsiteY91" fmla="*/ 1523409 h 1679987"/>
              <a:gd name="connsiteX92" fmla="*/ 2084783 w 9662615"/>
              <a:gd name="connsiteY92" fmla="*/ 1524245 h 1679987"/>
              <a:gd name="connsiteX93" fmla="*/ 2070075 w 9662615"/>
              <a:gd name="connsiteY93" fmla="*/ 1511285 h 1679987"/>
              <a:gd name="connsiteX94" fmla="*/ 2001057 w 9662615"/>
              <a:gd name="connsiteY94" fmla="*/ 1516449 h 1679987"/>
              <a:gd name="connsiteX95" fmla="*/ 1896330 w 9662615"/>
              <a:gd name="connsiteY95" fmla="*/ 1525725 h 1679987"/>
              <a:gd name="connsiteX96" fmla="*/ 1835994 w 9662615"/>
              <a:gd name="connsiteY96" fmla="*/ 1527678 h 1679987"/>
              <a:gd name="connsiteX97" fmla="*/ 1671119 w 9662615"/>
              <a:gd name="connsiteY97" fmla="*/ 1536701 h 1679987"/>
              <a:gd name="connsiteX98" fmla="*/ 1601337 w 9662615"/>
              <a:gd name="connsiteY98" fmla="*/ 1548552 h 1679987"/>
              <a:gd name="connsiteX99" fmla="*/ 1407755 w 9662615"/>
              <a:gd name="connsiteY99" fmla="*/ 1571444 h 1679987"/>
              <a:gd name="connsiteX100" fmla="*/ 1271994 w 9662615"/>
              <a:gd name="connsiteY100" fmla="*/ 1579471 h 1679987"/>
              <a:gd name="connsiteX101" fmla="*/ 1249226 w 9662615"/>
              <a:gd name="connsiteY101" fmla="*/ 1583140 h 1679987"/>
              <a:gd name="connsiteX102" fmla="*/ 1217719 w 9662615"/>
              <a:gd name="connsiteY102" fmla="*/ 1580863 h 1679987"/>
              <a:gd name="connsiteX103" fmla="*/ 1091432 w 9662615"/>
              <a:gd name="connsiteY103" fmla="*/ 1571003 h 1679987"/>
              <a:gd name="connsiteX104" fmla="*/ 992039 w 9662615"/>
              <a:gd name="connsiteY104" fmla="*/ 1556662 h 1679987"/>
              <a:gd name="connsiteX105" fmla="*/ 868264 w 9662615"/>
              <a:gd name="connsiteY105" fmla="*/ 1566392 h 1679987"/>
              <a:gd name="connsiteX106" fmla="*/ 792765 w 9662615"/>
              <a:gd name="connsiteY106" fmla="*/ 1563102 h 1679987"/>
              <a:gd name="connsiteX107" fmla="*/ 669055 w 9662615"/>
              <a:gd name="connsiteY107" fmla="*/ 1543638 h 1679987"/>
              <a:gd name="connsiteX108" fmla="*/ 506152 w 9662615"/>
              <a:gd name="connsiteY108" fmla="*/ 1549124 h 1679987"/>
              <a:gd name="connsiteX109" fmla="*/ 472797 w 9662615"/>
              <a:gd name="connsiteY109" fmla="*/ 1568904 h 1679987"/>
              <a:gd name="connsiteX110" fmla="*/ 427864 w 9662615"/>
              <a:gd name="connsiteY110" fmla="*/ 1580848 h 1679987"/>
              <a:gd name="connsiteX111" fmla="*/ 408381 w 9662615"/>
              <a:gd name="connsiteY111" fmla="*/ 1552940 h 1679987"/>
              <a:gd name="connsiteX112" fmla="*/ 267163 w 9662615"/>
              <a:gd name="connsiteY112" fmla="*/ 1531913 h 1679987"/>
              <a:gd name="connsiteX113" fmla="*/ 196644 w 9662615"/>
              <a:gd name="connsiteY113" fmla="*/ 1524565 h 1679987"/>
              <a:gd name="connsiteX114" fmla="*/ 86819 w 9662615"/>
              <a:gd name="connsiteY114" fmla="*/ 1519517 h 1679987"/>
              <a:gd name="connsiteX115" fmla="*/ 53369 w 9662615"/>
              <a:gd name="connsiteY115" fmla="*/ 1516853 h 1679987"/>
              <a:gd name="connsiteX116" fmla="*/ 2359 w 9662615"/>
              <a:gd name="connsiteY116" fmla="*/ 1515247 h 1679987"/>
              <a:gd name="connsiteX117" fmla="*/ 0 w 9662615"/>
              <a:gd name="connsiteY117" fmla="*/ 1514932 h 1679987"/>
              <a:gd name="connsiteX118" fmla="*/ 0 w 9662615"/>
              <a:gd name="connsiteY118" fmla="*/ 0 h 1679987"/>
              <a:gd name="connsiteX0" fmla="*/ 0 w 9662615"/>
              <a:gd name="connsiteY0" fmla="*/ 0 h 1648182"/>
              <a:gd name="connsiteX1" fmla="*/ 9662615 w 9662615"/>
              <a:gd name="connsiteY1" fmla="*/ 0 h 1648182"/>
              <a:gd name="connsiteX2" fmla="*/ 9662615 w 9662615"/>
              <a:gd name="connsiteY2" fmla="*/ 1280346 h 1648182"/>
              <a:gd name="connsiteX3" fmla="*/ 9658420 w 9662615"/>
              <a:gd name="connsiteY3" fmla="*/ 1280106 h 1648182"/>
              <a:gd name="connsiteX4" fmla="*/ 9469546 w 9662615"/>
              <a:gd name="connsiteY4" fmla="*/ 1289837 h 1648182"/>
              <a:gd name="connsiteX5" fmla="*/ 9385895 w 9662615"/>
              <a:gd name="connsiteY5" fmla="*/ 1269203 h 1648182"/>
              <a:gd name="connsiteX6" fmla="*/ 9144767 w 9662615"/>
              <a:gd name="connsiteY6" fmla="*/ 1264120 h 1648182"/>
              <a:gd name="connsiteX7" fmla="*/ 8837252 w 9662615"/>
              <a:gd name="connsiteY7" fmla="*/ 1350515 h 1648182"/>
              <a:gd name="connsiteX8" fmla="*/ 8705466 w 9662615"/>
              <a:gd name="connsiteY8" fmla="*/ 1342419 h 1648182"/>
              <a:gd name="connsiteX9" fmla="*/ 8652221 w 9662615"/>
              <a:gd name="connsiteY9" fmla="*/ 1326906 h 1648182"/>
              <a:gd name="connsiteX10" fmla="*/ 8632312 w 9662615"/>
              <a:gd name="connsiteY10" fmla="*/ 1326025 h 1648182"/>
              <a:gd name="connsiteX11" fmla="*/ 8591582 w 9662615"/>
              <a:gd name="connsiteY11" fmla="*/ 1341666 h 1648182"/>
              <a:gd name="connsiteX12" fmla="*/ 8537336 w 9662615"/>
              <a:gd name="connsiteY12" fmla="*/ 1341684 h 1648182"/>
              <a:gd name="connsiteX13" fmla="*/ 8472508 w 9662615"/>
              <a:gd name="connsiteY13" fmla="*/ 1363109 h 1648182"/>
              <a:gd name="connsiteX14" fmla="*/ 8258477 w 9662615"/>
              <a:gd name="connsiteY14" fmla="*/ 1370666 h 1648182"/>
              <a:gd name="connsiteX15" fmla="*/ 8197961 w 9662615"/>
              <a:gd name="connsiteY15" fmla="*/ 1392804 h 1648182"/>
              <a:gd name="connsiteX16" fmla="*/ 8171196 w 9662615"/>
              <a:gd name="connsiteY16" fmla="*/ 1397216 h 1648182"/>
              <a:gd name="connsiteX17" fmla="*/ 8127667 w 9662615"/>
              <a:gd name="connsiteY17" fmla="*/ 1418254 h 1648182"/>
              <a:gd name="connsiteX18" fmla="*/ 7974579 w 9662615"/>
              <a:gd name="connsiteY18" fmla="*/ 1383439 h 1648182"/>
              <a:gd name="connsiteX19" fmla="*/ 7768351 w 9662615"/>
              <a:gd name="connsiteY19" fmla="*/ 1395051 h 1648182"/>
              <a:gd name="connsiteX20" fmla="*/ 7635985 w 9662615"/>
              <a:gd name="connsiteY20" fmla="*/ 1386363 h 1648182"/>
              <a:gd name="connsiteX21" fmla="*/ 7466069 w 9662615"/>
              <a:gd name="connsiteY21" fmla="*/ 1377654 h 1648182"/>
              <a:gd name="connsiteX22" fmla="*/ 7355642 w 9662615"/>
              <a:gd name="connsiteY22" fmla="*/ 1407761 h 1648182"/>
              <a:gd name="connsiteX23" fmla="*/ 7151610 w 9662615"/>
              <a:gd name="connsiteY23" fmla="*/ 1397856 h 1648182"/>
              <a:gd name="connsiteX24" fmla="*/ 7082147 w 9662615"/>
              <a:gd name="connsiteY24" fmla="*/ 1406113 h 1648182"/>
              <a:gd name="connsiteX25" fmla="*/ 7014958 w 9662615"/>
              <a:gd name="connsiteY25" fmla="*/ 1396883 h 1648182"/>
              <a:gd name="connsiteX26" fmla="*/ 6907567 w 9662615"/>
              <a:gd name="connsiteY26" fmla="*/ 1419149 h 1648182"/>
              <a:gd name="connsiteX27" fmla="*/ 6748428 w 9662615"/>
              <a:gd name="connsiteY27" fmla="*/ 1420308 h 1648182"/>
              <a:gd name="connsiteX28" fmla="*/ 6654257 w 9662615"/>
              <a:gd name="connsiteY28" fmla="*/ 1424143 h 1648182"/>
              <a:gd name="connsiteX29" fmla="*/ 6620123 w 9662615"/>
              <a:gd name="connsiteY29" fmla="*/ 1430535 h 1648182"/>
              <a:gd name="connsiteX30" fmla="*/ 6571355 w 9662615"/>
              <a:gd name="connsiteY30" fmla="*/ 1436144 h 1648182"/>
              <a:gd name="connsiteX31" fmla="*/ 6486557 w 9662615"/>
              <a:gd name="connsiteY31" fmla="*/ 1449861 h 1648182"/>
              <a:gd name="connsiteX32" fmla="*/ 6370419 w 9662615"/>
              <a:gd name="connsiteY32" fmla="*/ 1461649 h 1648182"/>
              <a:gd name="connsiteX33" fmla="*/ 6278839 w 9662615"/>
              <a:gd name="connsiteY33" fmla="*/ 1449160 h 1648182"/>
              <a:gd name="connsiteX34" fmla="*/ 6272455 w 9662615"/>
              <a:gd name="connsiteY34" fmla="*/ 1453191 h 1648182"/>
              <a:gd name="connsiteX35" fmla="*/ 6212659 w 9662615"/>
              <a:gd name="connsiteY35" fmla="*/ 1454850 h 1648182"/>
              <a:gd name="connsiteX36" fmla="*/ 6069317 w 9662615"/>
              <a:gd name="connsiteY36" fmla="*/ 1445838 h 1648182"/>
              <a:gd name="connsiteX37" fmla="*/ 5878477 w 9662615"/>
              <a:gd name="connsiteY37" fmla="*/ 1439180 h 1648182"/>
              <a:gd name="connsiteX38" fmla="*/ 5838387 w 9662615"/>
              <a:gd name="connsiteY38" fmla="*/ 1444679 h 1648182"/>
              <a:gd name="connsiteX39" fmla="*/ 5771136 w 9662615"/>
              <a:gd name="connsiteY39" fmla="*/ 1453639 h 1648182"/>
              <a:gd name="connsiteX40" fmla="*/ 5724081 w 9662615"/>
              <a:gd name="connsiteY40" fmla="*/ 1470431 h 1648182"/>
              <a:gd name="connsiteX41" fmla="*/ 5666577 w 9662615"/>
              <a:gd name="connsiteY41" fmla="*/ 1473921 h 1648182"/>
              <a:gd name="connsiteX42" fmla="*/ 5649068 w 9662615"/>
              <a:gd name="connsiteY42" fmla="*/ 1461676 h 1648182"/>
              <a:gd name="connsiteX43" fmla="*/ 5588902 w 9662615"/>
              <a:gd name="connsiteY43" fmla="*/ 1469647 h 1648182"/>
              <a:gd name="connsiteX44" fmla="*/ 5498090 w 9662615"/>
              <a:gd name="connsiteY44" fmla="*/ 1483173 h 1648182"/>
              <a:gd name="connsiteX45" fmla="*/ 5444641 w 9662615"/>
              <a:gd name="connsiteY45" fmla="*/ 1487602 h 1648182"/>
              <a:gd name="connsiteX46" fmla="*/ 5299812 w 9662615"/>
              <a:gd name="connsiteY46" fmla="*/ 1503362 h 1648182"/>
              <a:gd name="connsiteX47" fmla="*/ 5213947 w 9662615"/>
              <a:gd name="connsiteY47" fmla="*/ 1516637 h 1648182"/>
              <a:gd name="connsiteX48" fmla="*/ 5090342 w 9662615"/>
              <a:gd name="connsiteY48" fmla="*/ 1546680 h 1648182"/>
              <a:gd name="connsiteX49" fmla="*/ 5129812 w 9662615"/>
              <a:gd name="connsiteY49" fmla="*/ 1521277 h 1648182"/>
              <a:gd name="connsiteX50" fmla="*/ 5059484 w 9662615"/>
              <a:gd name="connsiteY50" fmla="*/ 1546802 h 1648182"/>
              <a:gd name="connsiteX51" fmla="*/ 5038524 w 9662615"/>
              <a:gd name="connsiteY51" fmla="*/ 1545675 h 1648182"/>
              <a:gd name="connsiteX52" fmla="*/ 5026564 w 9662615"/>
              <a:gd name="connsiteY52" fmla="*/ 1545376 h 1648182"/>
              <a:gd name="connsiteX53" fmla="*/ 4969433 w 9662615"/>
              <a:gd name="connsiteY53" fmla="*/ 1550865 h 1648182"/>
              <a:gd name="connsiteX54" fmla="*/ 4929254 w 9662615"/>
              <a:gd name="connsiteY54" fmla="*/ 1563452 h 1648182"/>
              <a:gd name="connsiteX55" fmla="*/ 4871726 w 9662615"/>
              <a:gd name="connsiteY55" fmla="*/ 1570584 h 1648182"/>
              <a:gd name="connsiteX56" fmla="*/ 4843267 w 9662615"/>
              <a:gd name="connsiteY56" fmla="*/ 1561459 h 1648182"/>
              <a:gd name="connsiteX57" fmla="*/ 4821058 w 9662615"/>
              <a:gd name="connsiteY57" fmla="*/ 1553078 h 1648182"/>
              <a:gd name="connsiteX58" fmla="*/ 4791466 w 9662615"/>
              <a:gd name="connsiteY58" fmla="*/ 1561324 h 1648182"/>
              <a:gd name="connsiteX59" fmla="*/ 4784247 w 9662615"/>
              <a:gd name="connsiteY59" fmla="*/ 1562342 h 1648182"/>
              <a:gd name="connsiteX60" fmla="*/ 4739309 w 9662615"/>
              <a:gd name="connsiteY60" fmla="*/ 1553948 h 1648182"/>
              <a:gd name="connsiteX61" fmla="*/ 4697562 w 9662615"/>
              <a:gd name="connsiteY61" fmla="*/ 1551206 h 1648182"/>
              <a:gd name="connsiteX62" fmla="*/ 4650737 w 9662615"/>
              <a:gd name="connsiteY62" fmla="*/ 1537381 h 1648182"/>
              <a:gd name="connsiteX63" fmla="*/ 4583150 w 9662615"/>
              <a:gd name="connsiteY63" fmla="*/ 1529064 h 1648182"/>
              <a:gd name="connsiteX64" fmla="*/ 4521734 w 9662615"/>
              <a:gd name="connsiteY64" fmla="*/ 1529359 h 1648182"/>
              <a:gd name="connsiteX65" fmla="*/ 4382398 w 9662615"/>
              <a:gd name="connsiteY65" fmla="*/ 1534108 h 1648182"/>
              <a:gd name="connsiteX66" fmla="*/ 4221826 w 9662615"/>
              <a:gd name="connsiteY66" fmla="*/ 1500972 h 1648182"/>
              <a:gd name="connsiteX67" fmla="*/ 4096601 w 9662615"/>
              <a:gd name="connsiteY67" fmla="*/ 1521563 h 1648182"/>
              <a:gd name="connsiteX68" fmla="*/ 4058099 w 9662615"/>
              <a:gd name="connsiteY68" fmla="*/ 1648182 h 1648182"/>
              <a:gd name="connsiteX69" fmla="*/ 3833906 w 9662615"/>
              <a:gd name="connsiteY69" fmla="*/ 1516637 h 1648182"/>
              <a:gd name="connsiteX70" fmla="*/ 3696258 w 9662615"/>
              <a:gd name="connsiteY70" fmla="*/ 1537563 h 1648182"/>
              <a:gd name="connsiteX71" fmla="*/ 3594070 w 9662615"/>
              <a:gd name="connsiteY71" fmla="*/ 1509422 h 1648182"/>
              <a:gd name="connsiteX72" fmla="*/ 3565233 w 9662615"/>
              <a:gd name="connsiteY72" fmla="*/ 1515122 h 1648182"/>
              <a:gd name="connsiteX73" fmla="*/ 3560267 w 9662615"/>
              <a:gd name="connsiteY73" fmla="*/ 1516288 h 1648182"/>
              <a:gd name="connsiteX74" fmla="*/ 3540258 w 9662615"/>
              <a:gd name="connsiteY74" fmla="*/ 1516976 h 1648182"/>
              <a:gd name="connsiteX75" fmla="*/ 3534780 w 9662615"/>
              <a:gd name="connsiteY75" fmla="*/ 1522141 h 1648182"/>
              <a:gd name="connsiteX76" fmla="*/ 3504783 w 9662615"/>
              <a:gd name="connsiteY76" fmla="*/ 1526739 h 1648182"/>
              <a:gd name="connsiteX77" fmla="*/ 3430805 w 9662615"/>
              <a:gd name="connsiteY77" fmla="*/ 1542521 h 1648182"/>
              <a:gd name="connsiteX78" fmla="*/ 3292707 w 9662615"/>
              <a:gd name="connsiteY78" fmla="*/ 1520490 h 1648182"/>
              <a:gd name="connsiteX79" fmla="*/ 3187872 w 9662615"/>
              <a:gd name="connsiteY79" fmla="*/ 1519991 h 1648182"/>
              <a:gd name="connsiteX80" fmla="*/ 3148026 w 9662615"/>
              <a:gd name="connsiteY80" fmla="*/ 1524777 h 1648182"/>
              <a:gd name="connsiteX81" fmla="*/ 3092394 w 9662615"/>
              <a:gd name="connsiteY81" fmla="*/ 1528115 h 1648182"/>
              <a:gd name="connsiteX82" fmla="*/ 2994200 w 9662615"/>
              <a:gd name="connsiteY82" fmla="*/ 1537857 h 1648182"/>
              <a:gd name="connsiteX83" fmla="*/ 2862301 w 9662615"/>
              <a:gd name="connsiteY83" fmla="*/ 1544250 h 1648182"/>
              <a:gd name="connsiteX84" fmla="*/ 2766335 w 9662615"/>
              <a:gd name="connsiteY84" fmla="*/ 1527662 h 1648182"/>
              <a:gd name="connsiteX85" fmla="*/ 2757836 w 9662615"/>
              <a:gd name="connsiteY85" fmla="*/ 1531371 h 1648182"/>
              <a:gd name="connsiteX86" fmla="*/ 2691555 w 9662615"/>
              <a:gd name="connsiteY86" fmla="*/ 1530283 h 1648182"/>
              <a:gd name="connsiteX87" fmla="*/ 2491676 w 9662615"/>
              <a:gd name="connsiteY87" fmla="*/ 1500859 h 1648182"/>
              <a:gd name="connsiteX88" fmla="*/ 2378036 w 9662615"/>
              <a:gd name="connsiteY88" fmla="*/ 1520645 h 1648182"/>
              <a:gd name="connsiteX89" fmla="*/ 2284269 w 9662615"/>
              <a:gd name="connsiteY89" fmla="*/ 1503068 h 1648182"/>
              <a:gd name="connsiteX90" fmla="*/ 2207104 w 9662615"/>
              <a:gd name="connsiteY90" fmla="*/ 1508888 h 1648182"/>
              <a:gd name="connsiteX91" fmla="*/ 2149226 w 9662615"/>
              <a:gd name="connsiteY91" fmla="*/ 1523409 h 1648182"/>
              <a:gd name="connsiteX92" fmla="*/ 2084783 w 9662615"/>
              <a:gd name="connsiteY92" fmla="*/ 1524245 h 1648182"/>
              <a:gd name="connsiteX93" fmla="*/ 2070075 w 9662615"/>
              <a:gd name="connsiteY93" fmla="*/ 1511285 h 1648182"/>
              <a:gd name="connsiteX94" fmla="*/ 2001057 w 9662615"/>
              <a:gd name="connsiteY94" fmla="*/ 1516449 h 1648182"/>
              <a:gd name="connsiteX95" fmla="*/ 1896330 w 9662615"/>
              <a:gd name="connsiteY95" fmla="*/ 1525725 h 1648182"/>
              <a:gd name="connsiteX96" fmla="*/ 1835994 w 9662615"/>
              <a:gd name="connsiteY96" fmla="*/ 1527678 h 1648182"/>
              <a:gd name="connsiteX97" fmla="*/ 1671119 w 9662615"/>
              <a:gd name="connsiteY97" fmla="*/ 1536701 h 1648182"/>
              <a:gd name="connsiteX98" fmla="*/ 1601337 w 9662615"/>
              <a:gd name="connsiteY98" fmla="*/ 1548552 h 1648182"/>
              <a:gd name="connsiteX99" fmla="*/ 1407755 w 9662615"/>
              <a:gd name="connsiteY99" fmla="*/ 1571444 h 1648182"/>
              <a:gd name="connsiteX100" fmla="*/ 1271994 w 9662615"/>
              <a:gd name="connsiteY100" fmla="*/ 1579471 h 1648182"/>
              <a:gd name="connsiteX101" fmla="*/ 1249226 w 9662615"/>
              <a:gd name="connsiteY101" fmla="*/ 1583140 h 1648182"/>
              <a:gd name="connsiteX102" fmla="*/ 1217719 w 9662615"/>
              <a:gd name="connsiteY102" fmla="*/ 1580863 h 1648182"/>
              <a:gd name="connsiteX103" fmla="*/ 1091432 w 9662615"/>
              <a:gd name="connsiteY103" fmla="*/ 1571003 h 1648182"/>
              <a:gd name="connsiteX104" fmla="*/ 992039 w 9662615"/>
              <a:gd name="connsiteY104" fmla="*/ 1556662 h 1648182"/>
              <a:gd name="connsiteX105" fmla="*/ 868264 w 9662615"/>
              <a:gd name="connsiteY105" fmla="*/ 1566392 h 1648182"/>
              <a:gd name="connsiteX106" fmla="*/ 792765 w 9662615"/>
              <a:gd name="connsiteY106" fmla="*/ 1563102 h 1648182"/>
              <a:gd name="connsiteX107" fmla="*/ 669055 w 9662615"/>
              <a:gd name="connsiteY107" fmla="*/ 1543638 h 1648182"/>
              <a:gd name="connsiteX108" fmla="*/ 506152 w 9662615"/>
              <a:gd name="connsiteY108" fmla="*/ 1549124 h 1648182"/>
              <a:gd name="connsiteX109" fmla="*/ 472797 w 9662615"/>
              <a:gd name="connsiteY109" fmla="*/ 1568904 h 1648182"/>
              <a:gd name="connsiteX110" fmla="*/ 427864 w 9662615"/>
              <a:gd name="connsiteY110" fmla="*/ 1580848 h 1648182"/>
              <a:gd name="connsiteX111" fmla="*/ 408381 w 9662615"/>
              <a:gd name="connsiteY111" fmla="*/ 1552940 h 1648182"/>
              <a:gd name="connsiteX112" fmla="*/ 267163 w 9662615"/>
              <a:gd name="connsiteY112" fmla="*/ 1531913 h 1648182"/>
              <a:gd name="connsiteX113" fmla="*/ 196644 w 9662615"/>
              <a:gd name="connsiteY113" fmla="*/ 1524565 h 1648182"/>
              <a:gd name="connsiteX114" fmla="*/ 86819 w 9662615"/>
              <a:gd name="connsiteY114" fmla="*/ 1519517 h 1648182"/>
              <a:gd name="connsiteX115" fmla="*/ 53369 w 9662615"/>
              <a:gd name="connsiteY115" fmla="*/ 1516853 h 1648182"/>
              <a:gd name="connsiteX116" fmla="*/ 2359 w 9662615"/>
              <a:gd name="connsiteY116" fmla="*/ 1515247 h 1648182"/>
              <a:gd name="connsiteX117" fmla="*/ 0 w 9662615"/>
              <a:gd name="connsiteY117" fmla="*/ 1514932 h 1648182"/>
              <a:gd name="connsiteX118" fmla="*/ 0 w 9662615"/>
              <a:gd name="connsiteY118" fmla="*/ 0 h 1648182"/>
              <a:gd name="connsiteX0" fmla="*/ 0 w 9662615"/>
              <a:gd name="connsiteY0" fmla="*/ 0 h 1648182"/>
              <a:gd name="connsiteX1" fmla="*/ 9662615 w 9662615"/>
              <a:gd name="connsiteY1" fmla="*/ 0 h 1648182"/>
              <a:gd name="connsiteX2" fmla="*/ 9662615 w 9662615"/>
              <a:gd name="connsiteY2" fmla="*/ 1280346 h 1648182"/>
              <a:gd name="connsiteX3" fmla="*/ 9658420 w 9662615"/>
              <a:gd name="connsiteY3" fmla="*/ 1280106 h 1648182"/>
              <a:gd name="connsiteX4" fmla="*/ 9469546 w 9662615"/>
              <a:gd name="connsiteY4" fmla="*/ 1289837 h 1648182"/>
              <a:gd name="connsiteX5" fmla="*/ 9385895 w 9662615"/>
              <a:gd name="connsiteY5" fmla="*/ 1269203 h 1648182"/>
              <a:gd name="connsiteX6" fmla="*/ 9144767 w 9662615"/>
              <a:gd name="connsiteY6" fmla="*/ 1264120 h 1648182"/>
              <a:gd name="connsiteX7" fmla="*/ 8837252 w 9662615"/>
              <a:gd name="connsiteY7" fmla="*/ 1350515 h 1648182"/>
              <a:gd name="connsiteX8" fmla="*/ 8705466 w 9662615"/>
              <a:gd name="connsiteY8" fmla="*/ 1342419 h 1648182"/>
              <a:gd name="connsiteX9" fmla="*/ 8652221 w 9662615"/>
              <a:gd name="connsiteY9" fmla="*/ 1326906 h 1648182"/>
              <a:gd name="connsiteX10" fmla="*/ 8632312 w 9662615"/>
              <a:gd name="connsiteY10" fmla="*/ 1326025 h 1648182"/>
              <a:gd name="connsiteX11" fmla="*/ 8591582 w 9662615"/>
              <a:gd name="connsiteY11" fmla="*/ 1341666 h 1648182"/>
              <a:gd name="connsiteX12" fmla="*/ 8537336 w 9662615"/>
              <a:gd name="connsiteY12" fmla="*/ 1341684 h 1648182"/>
              <a:gd name="connsiteX13" fmla="*/ 8472508 w 9662615"/>
              <a:gd name="connsiteY13" fmla="*/ 1363109 h 1648182"/>
              <a:gd name="connsiteX14" fmla="*/ 8258477 w 9662615"/>
              <a:gd name="connsiteY14" fmla="*/ 1370666 h 1648182"/>
              <a:gd name="connsiteX15" fmla="*/ 8197961 w 9662615"/>
              <a:gd name="connsiteY15" fmla="*/ 1392804 h 1648182"/>
              <a:gd name="connsiteX16" fmla="*/ 8171196 w 9662615"/>
              <a:gd name="connsiteY16" fmla="*/ 1397216 h 1648182"/>
              <a:gd name="connsiteX17" fmla="*/ 8127667 w 9662615"/>
              <a:gd name="connsiteY17" fmla="*/ 1418254 h 1648182"/>
              <a:gd name="connsiteX18" fmla="*/ 7974579 w 9662615"/>
              <a:gd name="connsiteY18" fmla="*/ 1383439 h 1648182"/>
              <a:gd name="connsiteX19" fmla="*/ 7768351 w 9662615"/>
              <a:gd name="connsiteY19" fmla="*/ 1395051 h 1648182"/>
              <a:gd name="connsiteX20" fmla="*/ 7635985 w 9662615"/>
              <a:gd name="connsiteY20" fmla="*/ 1386363 h 1648182"/>
              <a:gd name="connsiteX21" fmla="*/ 7466069 w 9662615"/>
              <a:gd name="connsiteY21" fmla="*/ 1377654 h 1648182"/>
              <a:gd name="connsiteX22" fmla="*/ 7355642 w 9662615"/>
              <a:gd name="connsiteY22" fmla="*/ 1407761 h 1648182"/>
              <a:gd name="connsiteX23" fmla="*/ 7151610 w 9662615"/>
              <a:gd name="connsiteY23" fmla="*/ 1397856 h 1648182"/>
              <a:gd name="connsiteX24" fmla="*/ 7082147 w 9662615"/>
              <a:gd name="connsiteY24" fmla="*/ 1406113 h 1648182"/>
              <a:gd name="connsiteX25" fmla="*/ 7014958 w 9662615"/>
              <a:gd name="connsiteY25" fmla="*/ 1396883 h 1648182"/>
              <a:gd name="connsiteX26" fmla="*/ 6907567 w 9662615"/>
              <a:gd name="connsiteY26" fmla="*/ 1419149 h 1648182"/>
              <a:gd name="connsiteX27" fmla="*/ 6748428 w 9662615"/>
              <a:gd name="connsiteY27" fmla="*/ 1420308 h 1648182"/>
              <a:gd name="connsiteX28" fmla="*/ 6654257 w 9662615"/>
              <a:gd name="connsiteY28" fmla="*/ 1424143 h 1648182"/>
              <a:gd name="connsiteX29" fmla="*/ 6620123 w 9662615"/>
              <a:gd name="connsiteY29" fmla="*/ 1430535 h 1648182"/>
              <a:gd name="connsiteX30" fmla="*/ 6571355 w 9662615"/>
              <a:gd name="connsiteY30" fmla="*/ 1436144 h 1648182"/>
              <a:gd name="connsiteX31" fmla="*/ 6486557 w 9662615"/>
              <a:gd name="connsiteY31" fmla="*/ 1449861 h 1648182"/>
              <a:gd name="connsiteX32" fmla="*/ 6370419 w 9662615"/>
              <a:gd name="connsiteY32" fmla="*/ 1461649 h 1648182"/>
              <a:gd name="connsiteX33" fmla="*/ 6278839 w 9662615"/>
              <a:gd name="connsiteY33" fmla="*/ 1449160 h 1648182"/>
              <a:gd name="connsiteX34" fmla="*/ 6272455 w 9662615"/>
              <a:gd name="connsiteY34" fmla="*/ 1453191 h 1648182"/>
              <a:gd name="connsiteX35" fmla="*/ 6212659 w 9662615"/>
              <a:gd name="connsiteY35" fmla="*/ 1454850 h 1648182"/>
              <a:gd name="connsiteX36" fmla="*/ 6069317 w 9662615"/>
              <a:gd name="connsiteY36" fmla="*/ 1445838 h 1648182"/>
              <a:gd name="connsiteX37" fmla="*/ 5878477 w 9662615"/>
              <a:gd name="connsiteY37" fmla="*/ 1439180 h 1648182"/>
              <a:gd name="connsiteX38" fmla="*/ 5838387 w 9662615"/>
              <a:gd name="connsiteY38" fmla="*/ 1444679 h 1648182"/>
              <a:gd name="connsiteX39" fmla="*/ 5771136 w 9662615"/>
              <a:gd name="connsiteY39" fmla="*/ 1453639 h 1648182"/>
              <a:gd name="connsiteX40" fmla="*/ 5724081 w 9662615"/>
              <a:gd name="connsiteY40" fmla="*/ 1470431 h 1648182"/>
              <a:gd name="connsiteX41" fmla="*/ 5666577 w 9662615"/>
              <a:gd name="connsiteY41" fmla="*/ 1473921 h 1648182"/>
              <a:gd name="connsiteX42" fmla="*/ 5649068 w 9662615"/>
              <a:gd name="connsiteY42" fmla="*/ 1461676 h 1648182"/>
              <a:gd name="connsiteX43" fmla="*/ 5588902 w 9662615"/>
              <a:gd name="connsiteY43" fmla="*/ 1469647 h 1648182"/>
              <a:gd name="connsiteX44" fmla="*/ 5498090 w 9662615"/>
              <a:gd name="connsiteY44" fmla="*/ 1483173 h 1648182"/>
              <a:gd name="connsiteX45" fmla="*/ 5444641 w 9662615"/>
              <a:gd name="connsiteY45" fmla="*/ 1487602 h 1648182"/>
              <a:gd name="connsiteX46" fmla="*/ 5299812 w 9662615"/>
              <a:gd name="connsiteY46" fmla="*/ 1503362 h 1648182"/>
              <a:gd name="connsiteX47" fmla="*/ 5213947 w 9662615"/>
              <a:gd name="connsiteY47" fmla="*/ 1516637 h 1648182"/>
              <a:gd name="connsiteX48" fmla="*/ 5090342 w 9662615"/>
              <a:gd name="connsiteY48" fmla="*/ 1546680 h 1648182"/>
              <a:gd name="connsiteX49" fmla="*/ 5129812 w 9662615"/>
              <a:gd name="connsiteY49" fmla="*/ 1521277 h 1648182"/>
              <a:gd name="connsiteX50" fmla="*/ 5059484 w 9662615"/>
              <a:gd name="connsiteY50" fmla="*/ 1546802 h 1648182"/>
              <a:gd name="connsiteX51" fmla="*/ 5038524 w 9662615"/>
              <a:gd name="connsiteY51" fmla="*/ 1545675 h 1648182"/>
              <a:gd name="connsiteX52" fmla="*/ 5026564 w 9662615"/>
              <a:gd name="connsiteY52" fmla="*/ 1545376 h 1648182"/>
              <a:gd name="connsiteX53" fmla="*/ 4969433 w 9662615"/>
              <a:gd name="connsiteY53" fmla="*/ 1550865 h 1648182"/>
              <a:gd name="connsiteX54" fmla="*/ 4929254 w 9662615"/>
              <a:gd name="connsiteY54" fmla="*/ 1563452 h 1648182"/>
              <a:gd name="connsiteX55" fmla="*/ 4871726 w 9662615"/>
              <a:gd name="connsiteY55" fmla="*/ 1570584 h 1648182"/>
              <a:gd name="connsiteX56" fmla="*/ 4843267 w 9662615"/>
              <a:gd name="connsiteY56" fmla="*/ 1561459 h 1648182"/>
              <a:gd name="connsiteX57" fmla="*/ 4821058 w 9662615"/>
              <a:gd name="connsiteY57" fmla="*/ 1553078 h 1648182"/>
              <a:gd name="connsiteX58" fmla="*/ 4791466 w 9662615"/>
              <a:gd name="connsiteY58" fmla="*/ 1561324 h 1648182"/>
              <a:gd name="connsiteX59" fmla="*/ 4784247 w 9662615"/>
              <a:gd name="connsiteY59" fmla="*/ 1562342 h 1648182"/>
              <a:gd name="connsiteX60" fmla="*/ 4739309 w 9662615"/>
              <a:gd name="connsiteY60" fmla="*/ 1553948 h 1648182"/>
              <a:gd name="connsiteX61" fmla="*/ 4697562 w 9662615"/>
              <a:gd name="connsiteY61" fmla="*/ 1551206 h 1648182"/>
              <a:gd name="connsiteX62" fmla="*/ 4650737 w 9662615"/>
              <a:gd name="connsiteY62" fmla="*/ 1537381 h 1648182"/>
              <a:gd name="connsiteX63" fmla="*/ 4583150 w 9662615"/>
              <a:gd name="connsiteY63" fmla="*/ 1529064 h 1648182"/>
              <a:gd name="connsiteX64" fmla="*/ 4521734 w 9662615"/>
              <a:gd name="connsiteY64" fmla="*/ 1529359 h 1648182"/>
              <a:gd name="connsiteX65" fmla="*/ 4382398 w 9662615"/>
              <a:gd name="connsiteY65" fmla="*/ 1534108 h 1648182"/>
              <a:gd name="connsiteX66" fmla="*/ 4221826 w 9662615"/>
              <a:gd name="connsiteY66" fmla="*/ 1500972 h 1648182"/>
              <a:gd name="connsiteX67" fmla="*/ 4096601 w 9662615"/>
              <a:gd name="connsiteY67" fmla="*/ 1521563 h 1648182"/>
              <a:gd name="connsiteX68" fmla="*/ 4058099 w 9662615"/>
              <a:gd name="connsiteY68" fmla="*/ 1648182 h 1648182"/>
              <a:gd name="connsiteX69" fmla="*/ 3833906 w 9662615"/>
              <a:gd name="connsiteY69" fmla="*/ 1516637 h 1648182"/>
              <a:gd name="connsiteX70" fmla="*/ 3696258 w 9662615"/>
              <a:gd name="connsiteY70" fmla="*/ 1537563 h 1648182"/>
              <a:gd name="connsiteX71" fmla="*/ 3594070 w 9662615"/>
              <a:gd name="connsiteY71" fmla="*/ 1509422 h 1648182"/>
              <a:gd name="connsiteX72" fmla="*/ 3565233 w 9662615"/>
              <a:gd name="connsiteY72" fmla="*/ 1515122 h 1648182"/>
              <a:gd name="connsiteX73" fmla="*/ 3560267 w 9662615"/>
              <a:gd name="connsiteY73" fmla="*/ 1516288 h 1648182"/>
              <a:gd name="connsiteX74" fmla="*/ 3540258 w 9662615"/>
              <a:gd name="connsiteY74" fmla="*/ 1516976 h 1648182"/>
              <a:gd name="connsiteX75" fmla="*/ 3534780 w 9662615"/>
              <a:gd name="connsiteY75" fmla="*/ 1522141 h 1648182"/>
              <a:gd name="connsiteX76" fmla="*/ 3504783 w 9662615"/>
              <a:gd name="connsiteY76" fmla="*/ 1526739 h 1648182"/>
              <a:gd name="connsiteX77" fmla="*/ 3430805 w 9662615"/>
              <a:gd name="connsiteY77" fmla="*/ 1542521 h 1648182"/>
              <a:gd name="connsiteX78" fmla="*/ 3292707 w 9662615"/>
              <a:gd name="connsiteY78" fmla="*/ 1520490 h 1648182"/>
              <a:gd name="connsiteX79" fmla="*/ 3187872 w 9662615"/>
              <a:gd name="connsiteY79" fmla="*/ 1519991 h 1648182"/>
              <a:gd name="connsiteX80" fmla="*/ 3148026 w 9662615"/>
              <a:gd name="connsiteY80" fmla="*/ 1524777 h 1648182"/>
              <a:gd name="connsiteX81" fmla="*/ 3092394 w 9662615"/>
              <a:gd name="connsiteY81" fmla="*/ 1528115 h 1648182"/>
              <a:gd name="connsiteX82" fmla="*/ 2994200 w 9662615"/>
              <a:gd name="connsiteY82" fmla="*/ 1537857 h 1648182"/>
              <a:gd name="connsiteX83" fmla="*/ 2862301 w 9662615"/>
              <a:gd name="connsiteY83" fmla="*/ 1544250 h 1648182"/>
              <a:gd name="connsiteX84" fmla="*/ 2766335 w 9662615"/>
              <a:gd name="connsiteY84" fmla="*/ 1527662 h 1648182"/>
              <a:gd name="connsiteX85" fmla="*/ 2757836 w 9662615"/>
              <a:gd name="connsiteY85" fmla="*/ 1531371 h 1648182"/>
              <a:gd name="connsiteX86" fmla="*/ 2691555 w 9662615"/>
              <a:gd name="connsiteY86" fmla="*/ 1530283 h 1648182"/>
              <a:gd name="connsiteX87" fmla="*/ 2491676 w 9662615"/>
              <a:gd name="connsiteY87" fmla="*/ 1500859 h 1648182"/>
              <a:gd name="connsiteX88" fmla="*/ 2378036 w 9662615"/>
              <a:gd name="connsiteY88" fmla="*/ 1520645 h 1648182"/>
              <a:gd name="connsiteX89" fmla="*/ 2284269 w 9662615"/>
              <a:gd name="connsiteY89" fmla="*/ 1503068 h 1648182"/>
              <a:gd name="connsiteX90" fmla="*/ 2207104 w 9662615"/>
              <a:gd name="connsiteY90" fmla="*/ 1508888 h 1648182"/>
              <a:gd name="connsiteX91" fmla="*/ 2149226 w 9662615"/>
              <a:gd name="connsiteY91" fmla="*/ 1523409 h 1648182"/>
              <a:gd name="connsiteX92" fmla="*/ 2084783 w 9662615"/>
              <a:gd name="connsiteY92" fmla="*/ 1524245 h 1648182"/>
              <a:gd name="connsiteX93" fmla="*/ 2070075 w 9662615"/>
              <a:gd name="connsiteY93" fmla="*/ 1511285 h 1648182"/>
              <a:gd name="connsiteX94" fmla="*/ 2001057 w 9662615"/>
              <a:gd name="connsiteY94" fmla="*/ 1516449 h 1648182"/>
              <a:gd name="connsiteX95" fmla="*/ 1896330 w 9662615"/>
              <a:gd name="connsiteY95" fmla="*/ 1525725 h 1648182"/>
              <a:gd name="connsiteX96" fmla="*/ 1835994 w 9662615"/>
              <a:gd name="connsiteY96" fmla="*/ 1527678 h 1648182"/>
              <a:gd name="connsiteX97" fmla="*/ 1671119 w 9662615"/>
              <a:gd name="connsiteY97" fmla="*/ 1536701 h 1648182"/>
              <a:gd name="connsiteX98" fmla="*/ 1601337 w 9662615"/>
              <a:gd name="connsiteY98" fmla="*/ 1548552 h 1648182"/>
              <a:gd name="connsiteX99" fmla="*/ 1407755 w 9662615"/>
              <a:gd name="connsiteY99" fmla="*/ 1571444 h 1648182"/>
              <a:gd name="connsiteX100" fmla="*/ 1271994 w 9662615"/>
              <a:gd name="connsiteY100" fmla="*/ 1579471 h 1648182"/>
              <a:gd name="connsiteX101" fmla="*/ 1249226 w 9662615"/>
              <a:gd name="connsiteY101" fmla="*/ 1583140 h 1648182"/>
              <a:gd name="connsiteX102" fmla="*/ 1217719 w 9662615"/>
              <a:gd name="connsiteY102" fmla="*/ 1580863 h 1648182"/>
              <a:gd name="connsiteX103" fmla="*/ 1091432 w 9662615"/>
              <a:gd name="connsiteY103" fmla="*/ 1571003 h 1648182"/>
              <a:gd name="connsiteX104" fmla="*/ 992039 w 9662615"/>
              <a:gd name="connsiteY104" fmla="*/ 1556662 h 1648182"/>
              <a:gd name="connsiteX105" fmla="*/ 868264 w 9662615"/>
              <a:gd name="connsiteY105" fmla="*/ 1566392 h 1648182"/>
              <a:gd name="connsiteX106" fmla="*/ 792765 w 9662615"/>
              <a:gd name="connsiteY106" fmla="*/ 1563102 h 1648182"/>
              <a:gd name="connsiteX107" fmla="*/ 669055 w 9662615"/>
              <a:gd name="connsiteY107" fmla="*/ 1543638 h 1648182"/>
              <a:gd name="connsiteX108" fmla="*/ 506152 w 9662615"/>
              <a:gd name="connsiteY108" fmla="*/ 1549124 h 1648182"/>
              <a:gd name="connsiteX109" fmla="*/ 472797 w 9662615"/>
              <a:gd name="connsiteY109" fmla="*/ 1568904 h 1648182"/>
              <a:gd name="connsiteX110" fmla="*/ 427864 w 9662615"/>
              <a:gd name="connsiteY110" fmla="*/ 1580848 h 1648182"/>
              <a:gd name="connsiteX111" fmla="*/ 408381 w 9662615"/>
              <a:gd name="connsiteY111" fmla="*/ 1552940 h 1648182"/>
              <a:gd name="connsiteX112" fmla="*/ 267163 w 9662615"/>
              <a:gd name="connsiteY112" fmla="*/ 1531913 h 1648182"/>
              <a:gd name="connsiteX113" fmla="*/ 196644 w 9662615"/>
              <a:gd name="connsiteY113" fmla="*/ 1524565 h 1648182"/>
              <a:gd name="connsiteX114" fmla="*/ 86819 w 9662615"/>
              <a:gd name="connsiteY114" fmla="*/ 1519517 h 1648182"/>
              <a:gd name="connsiteX115" fmla="*/ 53369 w 9662615"/>
              <a:gd name="connsiteY115" fmla="*/ 1516853 h 1648182"/>
              <a:gd name="connsiteX116" fmla="*/ 2359 w 9662615"/>
              <a:gd name="connsiteY116" fmla="*/ 1515247 h 1648182"/>
              <a:gd name="connsiteX117" fmla="*/ 0 w 9662615"/>
              <a:gd name="connsiteY117" fmla="*/ 1514932 h 1648182"/>
              <a:gd name="connsiteX118" fmla="*/ 0 w 9662615"/>
              <a:gd name="connsiteY118" fmla="*/ 0 h 1648182"/>
              <a:gd name="connsiteX0" fmla="*/ 0 w 9662615"/>
              <a:gd name="connsiteY0" fmla="*/ 0 h 1723719"/>
              <a:gd name="connsiteX1" fmla="*/ 9662615 w 9662615"/>
              <a:gd name="connsiteY1" fmla="*/ 0 h 1723719"/>
              <a:gd name="connsiteX2" fmla="*/ 9662615 w 9662615"/>
              <a:gd name="connsiteY2" fmla="*/ 1280346 h 1723719"/>
              <a:gd name="connsiteX3" fmla="*/ 9658420 w 9662615"/>
              <a:gd name="connsiteY3" fmla="*/ 1280106 h 1723719"/>
              <a:gd name="connsiteX4" fmla="*/ 9469546 w 9662615"/>
              <a:gd name="connsiteY4" fmla="*/ 1289837 h 1723719"/>
              <a:gd name="connsiteX5" fmla="*/ 9385895 w 9662615"/>
              <a:gd name="connsiteY5" fmla="*/ 1269203 h 1723719"/>
              <a:gd name="connsiteX6" fmla="*/ 9144767 w 9662615"/>
              <a:gd name="connsiteY6" fmla="*/ 1264120 h 1723719"/>
              <a:gd name="connsiteX7" fmla="*/ 8837252 w 9662615"/>
              <a:gd name="connsiteY7" fmla="*/ 1350515 h 1723719"/>
              <a:gd name="connsiteX8" fmla="*/ 8705466 w 9662615"/>
              <a:gd name="connsiteY8" fmla="*/ 1342419 h 1723719"/>
              <a:gd name="connsiteX9" fmla="*/ 8652221 w 9662615"/>
              <a:gd name="connsiteY9" fmla="*/ 1326906 h 1723719"/>
              <a:gd name="connsiteX10" fmla="*/ 8632312 w 9662615"/>
              <a:gd name="connsiteY10" fmla="*/ 1326025 h 1723719"/>
              <a:gd name="connsiteX11" fmla="*/ 8591582 w 9662615"/>
              <a:gd name="connsiteY11" fmla="*/ 1341666 h 1723719"/>
              <a:gd name="connsiteX12" fmla="*/ 8537336 w 9662615"/>
              <a:gd name="connsiteY12" fmla="*/ 1341684 h 1723719"/>
              <a:gd name="connsiteX13" fmla="*/ 8472508 w 9662615"/>
              <a:gd name="connsiteY13" fmla="*/ 1363109 h 1723719"/>
              <a:gd name="connsiteX14" fmla="*/ 8258477 w 9662615"/>
              <a:gd name="connsiteY14" fmla="*/ 1370666 h 1723719"/>
              <a:gd name="connsiteX15" fmla="*/ 8197961 w 9662615"/>
              <a:gd name="connsiteY15" fmla="*/ 1392804 h 1723719"/>
              <a:gd name="connsiteX16" fmla="*/ 8171196 w 9662615"/>
              <a:gd name="connsiteY16" fmla="*/ 1397216 h 1723719"/>
              <a:gd name="connsiteX17" fmla="*/ 8127667 w 9662615"/>
              <a:gd name="connsiteY17" fmla="*/ 1418254 h 1723719"/>
              <a:gd name="connsiteX18" fmla="*/ 7974579 w 9662615"/>
              <a:gd name="connsiteY18" fmla="*/ 1383439 h 1723719"/>
              <a:gd name="connsiteX19" fmla="*/ 7768351 w 9662615"/>
              <a:gd name="connsiteY19" fmla="*/ 1395051 h 1723719"/>
              <a:gd name="connsiteX20" fmla="*/ 7635985 w 9662615"/>
              <a:gd name="connsiteY20" fmla="*/ 1386363 h 1723719"/>
              <a:gd name="connsiteX21" fmla="*/ 7466069 w 9662615"/>
              <a:gd name="connsiteY21" fmla="*/ 1377654 h 1723719"/>
              <a:gd name="connsiteX22" fmla="*/ 7355642 w 9662615"/>
              <a:gd name="connsiteY22" fmla="*/ 1407761 h 1723719"/>
              <a:gd name="connsiteX23" fmla="*/ 7151610 w 9662615"/>
              <a:gd name="connsiteY23" fmla="*/ 1397856 h 1723719"/>
              <a:gd name="connsiteX24" fmla="*/ 7082147 w 9662615"/>
              <a:gd name="connsiteY24" fmla="*/ 1406113 h 1723719"/>
              <a:gd name="connsiteX25" fmla="*/ 7014958 w 9662615"/>
              <a:gd name="connsiteY25" fmla="*/ 1396883 h 1723719"/>
              <a:gd name="connsiteX26" fmla="*/ 6907567 w 9662615"/>
              <a:gd name="connsiteY26" fmla="*/ 1419149 h 1723719"/>
              <a:gd name="connsiteX27" fmla="*/ 6748428 w 9662615"/>
              <a:gd name="connsiteY27" fmla="*/ 1420308 h 1723719"/>
              <a:gd name="connsiteX28" fmla="*/ 6654257 w 9662615"/>
              <a:gd name="connsiteY28" fmla="*/ 1424143 h 1723719"/>
              <a:gd name="connsiteX29" fmla="*/ 6620123 w 9662615"/>
              <a:gd name="connsiteY29" fmla="*/ 1430535 h 1723719"/>
              <a:gd name="connsiteX30" fmla="*/ 6571355 w 9662615"/>
              <a:gd name="connsiteY30" fmla="*/ 1436144 h 1723719"/>
              <a:gd name="connsiteX31" fmla="*/ 6486557 w 9662615"/>
              <a:gd name="connsiteY31" fmla="*/ 1449861 h 1723719"/>
              <a:gd name="connsiteX32" fmla="*/ 6370419 w 9662615"/>
              <a:gd name="connsiteY32" fmla="*/ 1461649 h 1723719"/>
              <a:gd name="connsiteX33" fmla="*/ 6278839 w 9662615"/>
              <a:gd name="connsiteY33" fmla="*/ 1449160 h 1723719"/>
              <a:gd name="connsiteX34" fmla="*/ 6272455 w 9662615"/>
              <a:gd name="connsiteY34" fmla="*/ 1453191 h 1723719"/>
              <a:gd name="connsiteX35" fmla="*/ 6212659 w 9662615"/>
              <a:gd name="connsiteY35" fmla="*/ 1454850 h 1723719"/>
              <a:gd name="connsiteX36" fmla="*/ 6069317 w 9662615"/>
              <a:gd name="connsiteY36" fmla="*/ 1445838 h 1723719"/>
              <a:gd name="connsiteX37" fmla="*/ 5878477 w 9662615"/>
              <a:gd name="connsiteY37" fmla="*/ 1439180 h 1723719"/>
              <a:gd name="connsiteX38" fmla="*/ 5838387 w 9662615"/>
              <a:gd name="connsiteY38" fmla="*/ 1444679 h 1723719"/>
              <a:gd name="connsiteX39" fmla="*/ 5771136 w 9662615"/>
              <a:gd name="connsiteY39" fmla="*/ 1453639 h 1723719"/>
              <a:gd name="connsiteX40" fmla="*/ 5724081 w 9662615"/>
              <a:gd name="connsiteY40" fmla="*/ 1470431 h 1723719"/>
              <a:gd name="connsiteX41" fmla="*/ 5666577 w 9662615"/>
              <a:gd name="connsiteY41" fmla="*/ 1473921 h 1723719"/>
              <a:gd name="connsiteX42" fmla="*/ 5649068 w 9662615"/>
              <a:gd name="connsiteY42" fmla="*/ 1461676 h 1723719"/>
              <a:gd name="connsiteX43" fmla="*/ 5588902 w 9662615"/>
              <a:gd name="connsiteY43" fmla="*/ 1469647 h 1723719"/>
              <a:gd name="connsiteX44" fmla="*/ 5498090 w 9662615"/>
              <a:gd name="connsiteY44" fmla="*/ 1483173 h 1723719"/>
              <a:gd name="connsiteX45" fmla="*/ 5444641 w 9662615"/>
              <a:gd name="connsiteY45" fmla="*/ 1487602 h 1723719"/>
              <a:gd name="connsiteX46" fmla="*/ 5299812 w 9662615"/>
              <a:gd name="connsiteY46" fmla="*/ 1503362 h 1723719"/>
              <a:gd name="connsiteX47" fmla="*/ 5213947 w 9662615"/>
              <a:gd name="connsiteY47" fmla="*/ 1516637 h 1723719"/>
              <a:gd name="connsiteX48" fmla="*/ 5090342 w 9662615"/>
              <a:gd name="connsiteY48" fmla="*/ 1546680 h 1723719"/>
              <a:gd name="connsiteX49" fmla="*/ 5129812 w 9662615"/>
              <a:gd name="connsiteY49" fmla="*/ 1521277 h 1723719"/>
              <a:gd name="connsiteX50" fmla="*/ 5059484 w 9662615"/>
              <a:gd name="connsiteY50" fmla="*/ 1546802 h 1723719"/>
              <a:gd name="connsiteX51" fmla="*/ 5038524 w 9662615"/>
              <a:gd name="connsiteY51" fmla="*/ 1545675 h 1723719"/>
              <a:gd name="connsiteX52" fmla="*/ 5026564 w 9662615"/>
              <a:gd name="connsiteY52" fmla="*/ 1545376 h 1723719"/>
              <a:gd name="connsiteX53" fmla="*/ 4969433 w 9662615"/>
              <a:gd name="connsiteY53" fmla="*/ 1550865 h 1723719"/>
              <a:gd name="connsiteX54" fmla="*/ 4929254 w 9662615"/>
              <a:gd name="connsiteY54" fmla="*/ 1563452 h 1723719"/>
              <a:gd name="connsiteX55" fmla="*/ 4871726 w 9662615"/>
              <a:gd name="connsiteY55" fmla="*/ 1570584 h 1723719"/>
              <a:gd name="connsiteX56" fmla="*/ 4843267 w 9662615"/>
              <a:gd name="connsiteY56" fmla="*/ 1561459 h 1723719"/>
              <a:gd name="connsiteX57" fmla="*/ 4821058 w 9662615"/>
              <a:gd name="connsiteY57" fmla="*/ 1553078 h 1723719"/>
              <a:gd name="connsiteX58" fmla="*/ 4791466 w 9662615"/>
              <a:gd name="connsiteY58" fmla="*/ 1561324 h 1723719"/>
              <a:gd name="connsiteX59" fmla="*/ 4784247 w 9662615"/>
              <a:gd name="connsiteY59" fmla="*/ 1562342 h 1723719"/>
              <a:gd name="connsiteX60" fmla="*/ 4739309 w 9662615"/>
              <a:gd name="connsiteY60" fmla="*/ 1553948 h 1723719"/>
              <a:gd name="connsiteX61" fmla="*/ 4697562 w 9662615"/>
              <a:gd name="connsiteY61" fmla="*/ 1551206 h 1723719"/>
              <a:gd name="connsiteX62" fmla="*/ 4650737 w 9662615"/>
              <a:gd name="connsiteY62" fmla="*/ 1537381 h 1723719"/>
              <a:gd name="connsiteX63" fmla="*/ 4583150 w 9662615"/>
              <a:gd name="connsiteY63" fmla="*/ 1529064 h 1723719"/>
              <a:gd name="connsiteX64" fmla="*/ 4521734 w 9662615"/>
              <a:gd name="connsiteY64" fmla="*/ 1529359 h 1723719"/>
              <a:gd name="connsiteX65" fmla="*/ 4382398 w 9662615"/>
              <a:gd name="connsiteY65" fmla="*/ 1534108 h 1723719"/>
              <a:gd name="connsiteX66" fmla="*/ 4221826 w 9662615"/>
              <a:gd name="connsiteY66" fmla="*/ 1500972 h 1723719"/>
              <a:gd name="connsiteX67" fmla="*/ 4096601 w 9662615"/>
              <a:gd name="connsiteY67" fmla="*/ 1521563 h 1723719"/>
              <a:gd name="connsiteX68" fmla="*/ 3970635 w 9662615"/>
              <a:gd name="connsiteY68" fmla="*/ 1723719 h 1723719"/>
              <a:gd name="connsiteX69" fmla="*/ 3833906 w 9662615"/>
              <a:gd name="connsiteY69" fmla="*/ 1516637 h 1723719"/>
              <a:gd name="connsiteX70" fmla="*/ 3696258 w 9662615"/>
              <a:gd name="connsiteY70" fmla="*/ 1537563 h 1723719"/>
              <a:gd name="connsiteX71" fmla="*/ 3594070 w 9662615"/>
              <a:gd name="connsiteY71" fmla="*/ 1509422 h 1723719"/>
              <a:gd name="connsiteX72" fmla="*/ 3565233 w 9662615"/>
              <a:gd name="connsiteY72" fmla="*/ 1515122 h 1723719"/>
              <a:gd name="connsiteX73" fmla="*/ 3560267 w 9662615"/>
              <a:gd name="connsiteY73" fmla="*/ 1516288 h 1723719"/>
              <a:gd name="connsiteX74" fmla="*/ 3540258 w 9662615"/>
              <a:gd name="connsiteY74" fmla="*/ 1516976 h 1723719"/>
              <a:gd name="connsiteX75" fmla="*/ 3534780 w 9662615"/>
              <a:gd name="connsiteY75" fmla="*/ 1522141 h 1723719"/>
              <a:gd name="connsiteX76" fmla="*/ 3504783 w 9662615"/>
              <a:gd name="connsiteY76" fmla="*/ 1526739 h 1723719"/>
              <a:gd name="connsiteX77" fmla="*/ 3430805 w 9662615"/>
              <a:gd name="connsiteY77" fmla="*/ 1542521 h 1723719"/>
              <a:gd name="connsiteX78" fmla="*/ 3292707 w 9662615"/>
              <a:gd name="connsiteY78" fmla="*/ 1520490 h 1723719"/>
              <a:gd name="connsiteX79" fmla="*/ 3187872 w 9662615"/>
              <a:gd name="connsiteY79" fmla="*/ 1519991 h 1723719"/>
              <a:gd name="connsiteX80" fmla="*/ 3148026 w 9662615"/>
              <a:gd name="connsiteY80" fmla="*/ 1524777 h 1723719"/>
              <a:gd name="connsiteX81" fmla="*/ 3092394 w 9662615"/>
              <a:gd name="connsiteY81" fmla="*/ 1528115 h 1723719"/>
              <a:gd name="connsiteX82" fmla="*/ 2994200 w 9662615"/>
              <a:gd name="connsiteY82" fmla="*/ 1537857 h 1723719"/>
              <a:gd name="connsiteX83" fmla="*/ 2862301 w 9662615"/>
              <a:gd name="connsiteY83" fmla="*/ 1544250 h 1723719"/>
              <a:gd name="connsiteX84" fmla="*/ 2766335 w 9662615"/>
              <a:gd name="connsiteY84" fmla="*/ 1527662 h 1723719"/>
              <a:gd name="connsiteX85" fmla="*/ 2757836 w 9662615"/>
              <a:gd name="connsiteY85" fmla="*/ 1531371 h 1723719"/>
              <a:gd name="connsiteX86" fmla="*/ 2691555 w 9662615"/>
              <a:gd name="connsiteY86" fmla="*/ 1530283 h 1723719"/>
              <a:gd name="connsiteX87" fmla="*/ 2491676 w 9662615"/>
              <a:gd name="connsiteY87" fmla="*/ 1500859 h 1723719"/>
              <a:gd name="connsiteX88" fmla="*/ 2378036 w 9662615"/>
              <a:gd name="connsiteY88" fmla="*/ 1520645 h 1723719"/>
              <a:gd name="connsiteX89" fmla="*/ 2284269 w 9662615"/>
              <a:gd name="connsiteY89" fmla="*/ 1503068 h 1723719"/>
              <a:gd name="connsiteX90" fmla="*/ 2207104 w 9662615"/>
              <a:gd name="connsiteY90" fmla="*/ 1508888 h 1723719"/>
              <a:gd name="connsiteX91" fmla="*/ 2149226 w 9662615"/>
              <a:gd name="connsiteY91" fmla="*/ 1523409 h 1723719"/>
              <a:gd name="connsiteX92" fmla="*/ 2084783 w 9662615"/>
              <a:gd name="connsiteY92" fmla="*/ 1524245 h 1723719"/>
              <a:gd name="connsiteX93" fmla="*/ 2070075 w 9662615"/>
              <a:gd name="connsiteY93" fmla="*/ 1511285 h 1723719"/>
              <a:gd name="connsiteX94" fmla="*/ 2001057 w 9662615"/>
              <a:gd name="connsiteY94" fmla="*/ 1516449 h 1723719"/>
              <a:gd name="connsiteX95" fmla="*/ 1896330 w 9662615"/>
              <a:gd name="connsiteY95" fmla="*/ 1525725 h 1723719"/>
              <a:gd name="connsiteX96" fmla="*/ 1835994 w 9662615"/>
              <a:gd name="connsiteY96" fmla="*/ 1527678 h 1723719"/>
              <a:gd name="connsiteX97" fmla="*/ 1671119 w 9662615"/>
              <a:gd name="connsiteY97" fmla="*/ 1536701 h 1723719"/>
              <a:gd name="connsiteX98" fmla="*/ 1601337 w 9662615"/>
              <a:gd name="connsiteY98" fmla="*/ 1548552 h 1723719"/>
              <a:gd name="connsiteX99" fmla="*/ 1407755 w 9662615"/>
              <a:gd name="connsiteY99" fmla="*/ 1571444 h 1723719"/>
              <a:gd name="connsiteX100" fmla="*/ 1271994 w 9662615"/>
              <a:gd name="connsiteY100" fmla="*/ 1579471 h 1723719"/>
              <a:gd name="connsiteX101" fmla="*/ 1249226 w 9662615"/>
              <a:gd name="connsiteY101" fmla="*/ 1583140 h 1723719"/>
              <a:gd name="connsiteX102" fmla="*/ 1217719 w 9662615"/>
              <a:gd name="connsiteY102" fmla="*/ 1580863 h 1723719"/>
              <a:gd name="connsiteX103" fmla="*/ 1091432 w 9662615"/>
              <a:gd name="connsiteY103" fmla="*/ 1571003 h 1723719"/>
              <a:gd name="connsiteX104" fmla="*/ 992039 w 9662615"/>
              <a:gd name="connsiteY104" fmla="*/ 1556662 h 1723719"/>
              <a:gd name="connsiteX105" fmla="*/ 868264 w 9662615"/>
              <a:gd name="connsiteY105" fmla="*/ 1566392 h 1723719"/>
              <a:gd name="connsiteX106" fmla="*/ 792765 w 9662615"/>
              <a:gd name="connsiteY106" fmla="*/ 1563102 h 1723719"/>
              <a:gd name="connsiteX107" fmla="*/ 669055 w 9662615"/>
              <a:gd name="connsiteY107" fmla="*/ 1543638 h 1723719"/>
              <a:gd name="connsiteX108" fmla="*/ 506152 w 9662615"/>
              <a:gd name="connsiteY108" fmla="*/ 1549124 h 1723719"/>
              <a:gd name="connsiteX109" fmla="*/ 472797 w 9662615"/>
              <a:gd name="connsiteY109" fmla="*/ 1568904 h 1723719"/>
              <a:gd name="connsiteX110" fmla="*/ 427864 w 9662615"/>
              <a:gd name="connsiteY110" fmla="*/ 1580848 h 1723719"/>
              <a:gd name="connsiteX111" fmla="*/ 408381 w 9662615"/>
              <a:gd name="connsiteY111" fmla="*/ 1552940 h 1723719"/>
              <a:gd name="connsiteX112" fmla="*/ 267163 w 9662615"/>
              <a:gd name="connsiteY112" fmla="*/ 1531913 h 1723719"/>
              <a:gd name="connsiteX113" fmla="*/ 196644 w 9662615"/>
              <a:gd name="connsiteY113" fmla="*/ 1524565 h 1723719"/>
              <a:gd name="connsiteX114" fmla="*/ 86819 w 9662615"/>
              <a:gd name="connsiteY114" fmla="*/ 1519517 h 1723719"/>
              <a:gd name="connsiteX115" fmla="*/ 53369 w 9662615"/>
              <a:gd name="connsiteY115" fmla="*/ 1516853 h 1723719"/>
              <a:gd name="connsiteX116" fmla="*/ 2359 w 9662615"/>
              <a:gd name="connsiteY116" fmla="*/ 1515247 h 1723719"/>
              <a:gd name="connsiteX117" fmla="*/ 0 w 9662615"/>
              <a:gd name="connsiteY117" fmla="*/ 1514932 h 1723719"/>
              <a:gd name="connsiteX118" fmla="*/ 0 w 9662615"/>
              <a:gd name="connsiteY118" fmla="*/ 0 h 1723719"/>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37764 w 9662615"/>
              <a:gd name="connsiteY49" fmla="*/ 1481521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177807 w 9662615"/>
              <a:gd name="connsiteY48" fmla="*/ 1526802 h 1583140"/>
              <a:gd name="connsiteX49" fmla="*/ 5137764 w 9662615"/>
              <a:gd name="connsiteY49" fmla="*/ 1481521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976400 w 9662615"/>
              <a:gd name="connsiteY7" fmla="*/ 1326661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976400 w 9662615"/>
              <a:gd name="connsiteY7" fmla="*/ 1326661 h 1583140"/>
              <a:gd name="connsiteX8" fmla="*/ 8784979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976400 w 9662615"/>
              <a:gd name="connsiteY7" fmla="*/ 1326661 h 1583140"/>
              <a:gd name="connsiteX8" fmla="*/ 8784979 w 9662615"/>
              <a:gd name="connsiteY8" fmla="*/ 1342419 h 1583140"/>
              <a:gd name="connsiteX9" fmla="*/ 8695953 w 9662615"/>
              <a:gd name="connsiteY9" fmla="*/ 1346784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976400 w 9662615"/>
              <a:gd name="connsiteY7" fmla="*/ 1326661 h 1583140"/>
              <a:gd name="connsiteX8" fmla="*/ 8784979 w 9662615"/>
              <a:gd name="connsiteY8" fmla="*/ 1342419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976400 w 9662615"/>
              <a:gd name="connsiteY7" fmla="*/ 1326661 h 1583140"/>
              <a:gd name="connsiteX8" fmla="*/ 8784979 w 9662615"/>
              <a:gd name="connsiteY8" fmla="*/ 1342419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976400 w 9662615"/>
              <a:gd name="connsiteY7" fmla="*/ 1326661 h 1583140"/>
              <a:gd name="connsiteX8" fmla="*/ 8784979 w 9662615"/>
              <a:gd name="connsiteY8" fmla="*/ 1342419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784979 w 9662615"/>
              <a:gd name="connsiteY8" fmla="*/ 1342419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18664 w 9662615"/>
              <a:gd name="connsiteY3" fmla="*/ 1331789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551077 w 9662615"/>
              <a:gd name="connsiteY3" fmla="*/ 1292033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551077 w 9662615"/>
              <a:gd name="connsiteY3" fmla="*/ 1292033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871726 w 9662615"/>
              <a:gd name="connsiteY54" fmla="*/ 1570584 h 1583140"/>
              <a:gd name="connsiteX55" fmla="*/ 4843267 w 9662615"/>
              <a:gd name="connsiteY55" fmla="*/ 1561459 h 1583140"/>
              <a:gd name="connsiteX56" fmla="*/ 4821058 w 9662615"/>
              <a:gd name="connsiteY56" fmla="*/ 1553078 h 1583140"/>
              <a:gd name="connsiteX57" fmla="*/ 4791466 w 9662615"/>
              <a:gd name="connsiteY57" fmla="*/ 1561324 h 1583140"/>
              <a:gd name="connsiteX58" fmla="*/ 4784247 w 9662615"/>
              <a:gd name="connsiteY58" fmla="*/ 1562342 h 1583140"/>
              <a:gd name="connsiteX59" fmla="*/ 4739309 w 9662615"/>
              <a:gd name="connsiteY59" fmla="*/ 1553948 h 1583140"/>
              <a:gd name="connsiteX60" fmla="*/ 4697562 w 9662615"/>
              <a:gd name="connsiteY60" fmla="*/ 1551206 h 1583140"/>
              <a:gd name="connsiteX61" fmla="*/ 4650737 w 9662615"/>
              <a:gd name="connsiteY61" fmla="*/ 1537381 h 1583140"/>
              <a:gd name="connsiteX62" fmla="*/ 4583150 w 9662615"/>
              <a:gd name="connsiteY62" fmla="*/ 1529064 h 1583140"/>
              <a:gd name="connsiteX63" fmla="*/ 4521734 w 9662615"/>
              <a:gd name="connsiteY63" fmla="*/ 1529359 h 1583140"/>
              <a:gd name="connsiteX64" fmla="*/ 4382398 w 9662615"/>
              <a:gd name="connsiteY64" fmla="*/ 1534108 h 1583140"/>
              <a:gd name="connsiteX65" fmla="*/ 4221826 w 9662615"/>
              <a:gd name="connsiteY65" fmla="*/ 1500972 h 1583140"/>
              <a:gd name="connsiteX66" fmla="*/ 4096601 w 9662615"/>
              <a:gd name="connsiteY66" fmla="*/ 1521563 h 1583140"/>
              <a:gd name="connsiteX67" fmla="*/ 4002441 w 9662615"/>
              <a:gd name="connsiteY67" fmla="*/ 1528912 h 1583140"/>
              <a:gd name="connsiteX68" fmla="*/ 3833906 w 9662615"/>
              <a:gd name="connsiteY68" fmla="*/ 1516637 h 1583140"/>
              <a:gd name="connsiteX69" fmla="*/ 3763845 w 9662615"/>
              <a:gd name="connsiteY69" fmla="*/ 1501782 h 1583140"/>
              <a:gd name="connsiteX70" fmla="*/ 3641778 w 9662615"/>
              <a:gd name="connsiteY70" fmla="*/ 1505446 h 1583140"/>
              <a:gd name="connsiteX71" fmla="*/ 3565233 w 9662615"/>
              <a:gd name="connsiteY71" fmla="*/ 1515122 h 1583140"/>
              <a:gd name="connsiteX72" fmla="*/ 3560267 w 9662615"/>
              <a:gd name="connsiteY72" fmla="*/ 1516288 h 1583140"/>
              <a:gd name="connsiteX73" fmla="*/ 3540258 w 9662615"/>
              <a:gd name="connsiteY73" fmla="*/ 1516976 h 1583140"/>
              <a:gd name="connsiteX74" fmla="*/ 3534780 w 9662615"/>
              <a:gd name="connsiteY74" fmla="*/ 1522141 h 1583140"/>
              <a:gd name="connsiteX75" fmla="*/ 3504783 w 9662615"/>
              <a:gd name="connsiteY75" fmla="*/ 1526739 h 1583140"/>
              <a:gd name="connsiteX76" fmla="*/ 3430805 w 9662615"/>
              <a:gd name="connsiteY76" fmla="*/ 1542521 h 1583140"/>
              <a:gd name="connsiteX77" fmla="*/ 3292707 w 9662615"/>
              <a:gd name="connsiteY77" fmla="*/ 1520490 h 1583140"/>
              <a:gd name="connsiteX78" fmla="*/ 3187872 w 9662615"/>
              <a:gd name="connsiteY78" fmla="*/ 1519991 h 1583140"/>
              <a:gd name="connsiteX79" fmla="*/ 3148026 w 9662615"/>
              <a:gd name="connsiteY79" fmla="*/ 1524777 h 1583140"/>
              <a:gd name="connsiteX80" fmla="*/ 3092394 w 9662615"/>
              <a:gd name="connsiteY80" fmla="*/ 1528115 h 1583140"/>
              <a:gd name="connsiteX81" fmla="*/ 2994200 w 9662615"/>
              <a:gd name="connsiteY81" fmla="*/ 1537857 h 1583140"/>
              <a:gd name="connsiteX82" fmla="*/ 2862301 w 9662615"/>
              <a:gd name="connsiteY82" fmla="*/ 1544250 h 1583140"/>
              <a:gd name="connsiteX83" fmla="*/ 2766335 w 9662615"/>
              <a:gd name="connsiteY83" fmla="*/ 1527662 h 1583140"/>
              <a:gd name="connsiteX84" fmla="*/ 2757836 w 9662615"/>
              <a:gd name="connsiteY84" fmla="*/ 1531371 h 1583140"/>
              <a:gd name="connsiteX85" fmla="*/ 2691555 w 9662615"/>
              <a:gd name="connsiteY85" fmla="*/ 1530283 h 1583140"/>
              <a:gd name="connsiteX86" fmla="*/ 2491676 w 9662615"/>
              <a:gd name="connsiteY86" fmla="*/ 1500859 h 1583140"/>
              <a:gd name="connsiteX87" fmla="*/ 2378036 w 9662615"/>
              <a:gd name="connsiteY87" fmla="*/ 1520645 h 1583140"/>
              <a:gd name="connsiteX88" fmla="*/ 2284269 w 9662615"/>
              <a:gd name="connsiteY88" fmla="*/ 1503068 h 1583140"/>
              <a:gd name="connsiteX89" fmla="*/ 2207104 w 9662615"/>
              <a:gd name="connsiteY89" fmla="*/ 1508888 h 1583140"/>
              <a:gd name="connsiteX90" fmla="*/ 2149226 w 9662615"/>
              <a:gd name="connsiteY90" fmla="*/ 1523409 h 1583140"/>
              <a:gd name="connsiteX91" fmla="*/ 2084783 w 9662615"/>
              <a:gd name="connsiteY91" fmla="*/ 1524245 h 1583140"/>
              <a:gd name="connsiteX92" fmla="*/ 2070075 w 9662615"/>
              <a:gd name="connsiteY92" fmla="*/ 1511285 h 1583140"/>
              <a:gd name="connsiteX93" fmla="*/ 2001057 w 9662615"/>
              <a:gd name="connsiteY93" fmla="*/ 1516449 h 1583140"/>
              <a:gd name="connsiteX94" fmla="*/ 1896330 w 9662615"/>
              <a:gd name="connsiteY94" fmla="*/ 1525725 h 1583140"/>
              <a:gd name="connsiteX95" fmla="*/ 1835994 w 9662615"/>
              <a:gd name="connsiteY95" fmla="*/ 1527678 h 1583140"/>
              <a:gd name="connsiteX96" fmla="*/ 1671119 w 9662615"/>
              <a:gd name="connsiteY96" fmla="*/ 1536701 h 1583140"/>
              <a:gd name="connsiteX97" fmla="*/ 1601337 w 9662615"/>
              <a:gd name="connsiteY97" fmla="*/ 1548552 h 1583140"/>
              <a:gd name="connsiteX98" fmla="*/ 1407755 w 9662615"/>
              <a:gd name="connsiteY98" fmla="*/ 1571444 h 1583140"/>
              <a:gd name="connsiteX99" fmla="*/ 1271994 w 9662615"/>
              <a:gd name="connsiteY99" fmla="*/ 1579471 h 1583140"/>
              <a:gd name="connsiteX100" fmla="*/ 1249226 w 9662615"/>
              <a:gd name="connsiteY100" fmla="*/ 1583140 h 1583140"/>
              <a:gd name="connsiteX101" fmla="*/ 1217719 w 9662615"/>
              <a:gd name="connsiteY101" fmla="*/ 1580863 h 1583140"/>
              <a:gd name="connsiteX102" fmla="*/ 1091432 w 9662615"/>
              <a:gd name="connsiteY102" fmla="*/ 1571003 h 1583140"/>
              <a:gd name="connsiteX103" fmla="*/ 992039 w 9662615"/>
              <a:gd name="connsiteY103" fmla="*/ 1556662 h 1583140"/>
              <a:gd name="connsiteX104" fmla="*/ 868264 w 9662615"/>
              <a:gd name="connsiteY104" fmla="*/ 1566392 h 1583140"/>
              <a:gd name="connsiteX105" fmla="*/ 792765 w 9662615"/>
              <a:gd name="connsiteY105" fmla="*/ 1563102 h 1583140"/>
              <a:gd name="connsiteX106" fmla="*/ 669055 w 9662615"/>
              <a:gd name="connsiteY106" fmla="*/ 1543638 h 1583140"/>
              <a:gd name="connsiteX107" fmla="*/ 506152 w 9662615"/>
              <a:gd name="connsiteY107" fmla="*/ 1549124 h 1583140"/>
              <a:gd name="connsiteX108" fmla="*/ 472797 w 9662615"/>
              <a:gd name="connsiteY108" fmla="*/ 1568904 h 1583140"/>
              <a:gd name="connsiteX109" fmla="*/ 427864 w 9662615"/>
              <a:gd name="connsiteY109" fmla="*/ 1580848 h 1583140"/>
              <a:gd name="connsiteX110" fmla="*/ 408381 w 9662615"/>
              <a:gd name="connsiteY110" fmla="*/ 1552940 h 1583140"/>
              <a:gd name="connsiteX111" fmla="*/ 267163 w 9662615"/>
              <a:gd name="connsiteY111" fmla="*/ 1531913 h 1583140"/>
              <a:gd name="connsiteX112" fmla="*/ 196644 w 9662615"/>
              <a:gd name="connsiteY112" fmla="*/ 1524565 h 1583140"/>
              <a:gd name="connsiteX113" fmla="*/ 86819 w 9662615"/>
              <a:gd name="connsiteY113" fmla="*/ 1519517 h 1583140"/>
              <a:gd name="connsiteX114" fmla="*/ 53369 w 9662615"/>
              <a:gd name="connsiteY114" fmla="*/ 1516853 h 1583140"/>
              <a:gd name="connsiteX115" fmla="*/ 2359 w 9662615"/>
              <a:gd name="connsiteY115" fmla="*/ 1515247 h 1583140"/>
              <a:gd name="connsiteX116" fmla="*/ 0 w 9662615"/>
              <a:gd name="connsiteY116" fmla="*/ 1514932 h 1583140"/>
              <a:gd name="connsiteX117" fmla="*/ 0 w 9662615"/>
              <a:gd name="connsiteY117" fmla="*/ 0 h 1583140"/>
              <a:gd name="connsiteX0" fmla="*/ 0 w 9662615"/>
              <a:gd name="connsiteY0" fmla="*/ 0 h 1583140"/>
              <a:gd name="connsiteX1" fmla="*/ 9662615 w 9662615"/>
              <a:gd name="connsiteY1" fmla="*/ 0 h 1583140"/>
              <a:gd name="connsiteX2" fmla="*/ 9662615 w 9662615"/>
              <a:gd name="connsiteY2" fmla="*/ 1280346 h 1583140"/>
              <a:gd name="connsiteX3" fmla="*/ 9551077 w 9662615"/>
              <a:gd name="connsiteY3" fmla="*/ 1292033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871726 w 9662615"/>
              <a:gd name="connsiteY54" fmla="*/ 1570584 h 1583140"/>
              <a:gd name="connsiteX55" fmla="*/ 4843267 w 9662615"/>
              <a:gd name="connsiteY55" fmla="*/ 1561459 h 1583140"/>
              <a:gd name="connsiteX56" fmla="*/ 4821058 w 9662615"/>
              <a:gd name="connsiteY56" fmla="*/ 1553078 h 1583140"/>
              <a:gd name="connsiteX57" fmla="*/ 4791466 w 9662615"/>
              <a:gd name="connsiteY57" fmla="*/ 1561324 h 1583140"/>
              <a:gd name="connsiteX58" fmla="*/ 4784247 w 9662615"/>
              <a:gd name="connsiteY58" fmla="*/ 1562342 h 1583140"/>
              <a:gd name="connsiteX59" fmla="*/ 4739309 w 9662615"/>
              <a:gd name="connsiteY59" fmla="*/ 1553948 h 1583140"/>
              <a:gd name="connsiteX60" fmla="*/ 4697562 w 9662615"/>
              <a:gd name="connsiteY60" fmla="*/ 1551206 h 1583140"/>
              <a:gd name="connsiteX61" fmla="*/ 4650737 w 9662615"/>
              <a:gd name="connsiteY61" fmla="*/ 1537381 h 1583140"/>
              <a:gd name="connsiteX62" fmla="*/ 4583150 w 9662615"/>
              <a:gd name="connsiteY62" fmla="*/ 1529064 h 1583140"/>
              <a:gd name="connsiteX63" fmla="*/ 4521734 w 9662615"/>
              <a:gd name="connsiteY63" fmla="*/ 1529359 h 1583140"/>
              <a:gd name="connsiteX64" fmla="*/ 4382398 w 9662615"/>
              <a:gd name="connsiteY64" fmla="*/ 1534108 h 1583140"/>
              <a:gd name="connsiteX65" fmla="*/ 4221826 w 9662615"/>
              <a:gd name="connsiteY65" fmla="*/ 1500972 h 1583140"/>
              <a:gd name="connsiteX66" fmla="*/ 4096601 w 9662615"/>
              <a:gd name="connsiteY66" fmla="*/ 1521563 h 1583140"/>
              <a:gd name="connsiteX67" fmla="*/ 4002441 w 9662615"/>
              <a:gd name="connsiteY67" fmla="*/ 1528912 h 1583140"/>
              <a:gd name="connsiteX68" fmla="*/ 3833906 w 9662615"/>
              <a:gd name="connsiteY68" fmla="*/ 1516637 h 1583140"/>
              <a:gd name="connsiteX69" fmla="*/ 3763845 w 9662615"/>
              <a:gd name="connsiteY69" fmla="*/ 1501782 h 1583140"/>
              <a:gd name="connsiteX70" fmla="*/ 3641778 w 9662615"/>
              <a:gd name="connsiteY70" fmla="*/ 1505446 h 1583140"/>
              <a:gd name="connsiteX71" fmla="*/ 3565233 w 9662615"/>
              <a:gd name="connsiteY71" fmla="*/ 1515122 h 1583140"/>
              <a:gd name="connsiteX72" fmla="*/ 3560267 w 9662615"/>
              <a:gd name="connsiteY72" fmla="*/ 1516288 h 1583140"/>
              <a:gd name="connsiteX73" fmla="*/ 3540258 w 9662615"/>
              <a:gd name="connsiteY73" fmla="*/ 1516976 h 1583140"/>
              <a:gd name="connsiteX74" fmla="*/ 3534780 w 9662615"/>
              <a:gd name="connsiteY74" fmla="*/ 1522141 h 1583140"/>
              <a:gd name="connsiteX75" fmla="*/ 3504783 w 9662615"/>
              <a:gd name="connsiteY75" fmla="*/ 1526739 h 1583140"/>
              <a:gd name="connsiteX76" fmla="*/ 3430805 w 9662615"/>
              <a:gd name="connsiteY76" fmla="*/ 1542521 h 1583140"/>
              <a:gd name="connsiteX77" fmla="*/ 3292707 w 9662615"/>
              <a:gd name="connsiteY77" fmla="*/ 1520490 h 1583140"/>
              <a:gd name="connsiteX78" fmla="*/ 3187872 w 9662615"/>
              <a:gd name="connsiteY78" fmla="*/ 1519991 h 1583140"/>
              <a:gd name="connsiteX79" fmla="*/ 3148026 w 9662615"/>
              <a:gd name="connsiteY79" fmla="*/ 1524777 h 1583140"/>
              <a:gd name="connsiteX80" fmla="*/ 3092394 w 9662615"/>
              <a:gd name="connsiteY80" fmla="*/ 1528115 h 1583140"/>
              <a:gd name="connsiteX81" fmla="*/ 2994200 w 9662615"/>
              <a:gd name="connsiteY81" fmla="*/ 1537857 h 1583140"/>
              <a:gd name="connsiteX82" fmla="*/ 2862301 w 9662615"/>
              <a:gd name="connsiteY82" fmla="*/ 1544250 h 1583140"/>
              <a:gd name="connsiteX83" fmla="*/ 2766335 w 9662615"/>
              <a:gd name="connsiteY83" fmla="*/ 1527662 h 1583140"/>
              <a:gd name="connsiteX84" fmla="*/ 2757836 w 9662615"/>
              <a:gd name="connsiteY84" fmla="*/ 1531371 h 1583140"/>
              <a:gd name="connsiteX85" fmla="*/ 2691555 w 9662615"/>
              <a:gd name="connsiteY85" fmla="*/ 1530283 h 1583140"/>
              <a:gd name="connsiteX86" fmla="*/ 2491676 w 9662615"/>
              <a:gd name="connsiteY86" fmla="*/ 1500859 h 1583140"/>
              <a:gd name="connsiteX87" fmla="*/ 2378036 w 9662615"/>
              <a:gd name="connsiteY87" fmla="*/ 1520645 h 1583140"/>
              <a:gd name="connsiteX88" fmla="*/ 2284269 w 9662615"/>
              <a:gd name="connsiteY88" fmla="*/ 1503068 h 1583140"/>
              <a:gd name="connsiteX89" fmla="*/ 2207104 w 9662615"/>
              <a:gd name="connsiteY89" fmla="*/ 1508888 h 1583140"/>
              <a:gd name="connsiteX90" fmla="*/ 2149226 w 9662615"/>
              <a:gd name="connsiteY90" fmla="*/ 1523409 h 1583140"/>
              <a:gd name="connsiteX91" fmla="*/ 2084783 w 9662615"/>
              <a:gd name="connsiteY91" fmla="*/ 1524245 h 1583140"/>
              <a:gd name="connsiteX92" fmla="*/ 2070075 w 9662615"/>
              <a:gd name="connsiteY92" fmla="*/ 1511285 h 1583140"/>
              <a:gd name="connsiteX93" fmla="*/ 2001057 w 9662615"/>
              <a:gd name="connsiteY93" fmla="*/ 1516449 h 1583140"/>
              <a:gd name="connsiteX94" fmla="*/ 1896330 w 9662615"/>
              <a:gd name="connsiteY94" fmla="*/ 1525725 h 1583140"/>
              <a:gd name="connsiteX95" fmla="*/ 1835994 w 9662615"/>
              <a:gd name="connsiteY95" fmla="*/ 1527678 h 1583140"/>
              <a:gd name="connsiteX96" fmla="*/ 1671119 w 9662615"/>
              <a:gd name="connsiteY96" fmla="*/ 1536701 h 1583140"/>
              <a:gd name="connsiteX97" fmla="*/ 1601337 w 9662615"/>
              <a:gd name="connsiteY97" fmla="*/ 1548552 h 1583140"/>
              <a:gd name="connsiteX98" fmla="*/ 1407755 w 9662615"/>
              <a:gd name="connsiteY98" fmla="*/ 1571444 h 1583140"/>
              <a:gd name="connsiteX99" fmla="*/ 1271994 w 9662615"/>
              <a:gd name="connsiteY99" fmla="*/ 1579471 h 1583140"/>
              <a:gd name="connsiteX100" fmla="*/ 1249226 w 9662615"/>
              <a:gd name="connsiteY100" fmla="*/ 1583140 h 1583140"/>
              <a:gd name="connsiteX101" fmla="*/ 1217719 w 9662615"/>
              <a:gd name="connsiteY101" fmla="*/ 1580863 h 1583140"/>
              <a:gd name="connsiteX102" fmla="*/ 1091432 w 9662615"/>
              <a:gd name="connsiteY102" fmla="*/ 1571003 h 1583140"/>
              <a:gd name="connsiteX103" fmla="*/ 992039 w 9662615"/>
              <a:gd name="connsiteY103" fmla="*/ 1556662 h 1583140"/>
              <a:gd name="connsiteX104" fmla="*/ 868264 w 9662615"/>
              <a:gd name="connsiteY104" fmla="*/ 1566392 h 1583140"/>
              <a:gd name="connsiteX105" fmla="*/ 792765 w 9662615"/>
              <a:gd name="connsiteY105" fmla="*/ 1563102 h 1583140"/>
              <a:gd name="connsiteX106" fmla="*/ 669055 w 9662615"/>
              <a:gd name="connsiteY106" fmla="*/ 1543638 h 1583140"/>
              <a:gd name="connsiteX107" fmla="*/ 506152 w 9662615"/>
              <a:gd name="connsiteY107" fmla="*/ 1549124 h 1583140"/>
              <a:gd name="connsiteX108" fmla="*/ 472797 w 9662615"/>
              <a:gd name="connsiteY108" fmla="*/ 1568904 h 1583140"/>
              <a:gd name="connsiteX109" fmla="*/ 427864 w 9662615"/>
              <a:gd name="connsiteY109" fmla="*/ 1580848 h 1583140"/>
              <a:gd name="connsiteX110" fmla="*/ 336819 w 9662615"/>
              <a:gd name="connsiteY110" fmla="*/ 1560892 h 1583140"/>
              <a:gd name="connsiteX111" fmla="*/ 267163 w 9662615"/>
              <a:gd name="connsiteY111" fmla="*/ 1531913 h 1583140"/>
              <a:gd name="connsiteX112" fmla="*/ 196644 w 9662615"/>
              <a:gd name="connsiteY112" fmla="*/ 1524565 h 1583140"/>
              <a:gd name="connsiteX113" fmla="*/ 86819 w 9662615"/>
              <a:gd name="connsiteY113" fmla="*/ 1519517 h 1583140"/>
              <a:gd name="connsiteX114" fmla="*/ 53369 w 9662615"/>
              <a:gd name="connsiteY114" fmla="*/ 1516853 h 1583140"/>
              <a:gd name="connsiteX115" fmla="*/ 2359 w 9662615"/>
              <a:gd name="connsiteY115" fmla="*/ 1515247 h 1583140"/>
              <a:gd name="connsiteX116" fmla="*/ 0 w 9662615"/>
              <a:gd name="connsiteY116" fmla="*/ 1514932 h 1583140"/>
              <a:gd name="connsiteX117" fmla="*/ 0 w 9662615"/>
              <a:gd name="connsiteY117" fmla="*/ 0 h 1583140"/>
              <a:gd name="connsiteX0" fmla="*/ 0 w 9662615"/>
              <a:gd name="connsiteY0" fmla="*/ 0 h 1583140"/>
              <a:gd name="connsiteX1" fmla="*/ 9662615 w 9662615"/>
              <a:gd name="connsiteY1" fmla="*/ 0 h 1583140"/>
              <a:gd name="connsiteX2" fmla="*/ 9662615 w 9662615"/>
              <a:gd name="connsiteY2" fmla="*/ 1280346 h 1583140"/>
              <a:gd name="connsiteX3" fmla="*/ 9551077 w 9662615"/>
              <a:gd name="connsiteY3" fmla="*/ 1292033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871726 w 9662615"/>
              <a:gd name="connsiteY54" fmla="*/ 1570584 h 1583140"/>
              <a:gd name="connsiteX55" fmla="*/ 4843267 w 9662615"/>
              <a:gd name="connsiteY55" fmla="*/ 1561459 h 1583140"/>
              <a:gd name="connsiteX56" fmla="*/ 4821058 w 9662615"/>
              <a:gd name="connsiteY56" fmla="*/ 1553078 h 1583140"/>
              <a:gd name="connsiteX57" fmla="*/ 4791466 w 9662615"/>
              <a:gd name="connsiteY57" fmla="*/ 1561324 h 1583140"/>
              <a:gd name="connsiteX58" fmla="*/ 4784247 w 9662615"/>
              <a:gd name="connsiteY58" fmla="*/ 1562342 h 1583140"/>
              <a:gd name="connsiteX59" fmla="*/ 4739309 w 9662615"/>
              <a:gd name="connsiteY59" fmla="*/ 1553948 h 1583140"/>
              <a:gd name="connsiteX60" fmla="*/ 4697562 w 9662615"/>
              <a:gd name="connsiteY60" fmla="*/ 1551206 h 1583140"/>
              <a:gd name="connsiteX61" fmla="*/ 4650737 w 9662615"/>
              <a:gd name="connsiteY61" fmla="*/ 1537381 h 1583140"/>
              <a:gd name="connsiteX62" fmla="*/ 4583150 w 9662615"/>
              <a:gd name="connsiteY62" fmla="*/ 1529064 h 1583140"/>
              <a:gd name="connsiteX63" fmla="*/ 4521734 w 9662615"/>
              <a:gd name="connsiteY63" fmla="*/ 1529359 h 1583140"/>
              <a:gd name="connsiteX64" fmla="*/ 4382398 w 9662615"/>
              <a:gd name="connsiteY64" fmla="*/ 1534108 h 1583140"/>
              <a:gd name="connsiteX65" fmla="*/ 4221826 w 9662615"/>
              <a:gd name="connsiteY65" fmla="*/ 1500972 h 1583140"/>
              <a:gd name="connsiteX66" fmla="*/ 4096601 w 9662615"/>
              <a:gd name="connsiteY66" fmla="*/ 1521563 h 1583140"/>
              <a:gd name="connsiteX67" fmla="*/ 4002441 w 9662615"/>
              <a:gd name="connsiteY67" fmla="*/ 1528912 h 1583140"/>
              <a:gd name="connsiteX68" fmla="*/ 3833906 w 9662615"/>
              <a:gd name="connsiteY68" fmla="*/ 1516637 h 1583140"/>
              <a:gd name="connsiteX69" fmla="*/ 3763845 w 9662615"/>
              <a:gd name="connsiteY69" fmla="*/ 1501782 h 1583140"/>
              <a:gd name="connsiteX70" fmla="*/ 3641778 w 9662615"/>
              <a:gd name="connsiteY70" fmla="*/ 1505446 h 1583140"/>
              <a:gd name="connsiteX71" fmla="*/ 3565233 w 9662615"/>
              <a:gd name="connsiteY71" fmla="*/ 1515122 h 1583140"/>
              <a:gd name="connsiteX72" fmla="*/ 3560267 w 9662615"/>
              <a:gd name="connsiteY72" fmla="*/ 1516288 h 1583140"/>
              <a:gd name="connsiteX73" fmla="*/ 3540258 w 9662615"/>
              <a:gd name="connsiteY73" fmla="*/ 1516976 h 1583140"/>
              <a:gd name="connsiteX74" fmla="*/ 3534780 w 9662615"/>
              <a:gd name="connsiteY74" fmla="*/ 1522141 h 1583140"/>
              <a:gd name="connsiteX75" fmla="*/ 3504783 w 9662615"/>
              <a:gd name="connsiteY75" fmla="*/ 1526739 h 1583140"/>
              <a:gd name="connsiteX76" fmla="*/ 3430805 w 9662615"/>
              <a:gd name="connsiteY76" fmla="*/ 1542521 h 1583140"/>
              <a:gd name="connsiteX77" fmla="*/ 3292707 w 9662615"/>
              <a:gd name="connsiteY77" fmla="*/ 1520490 h 1583140"/>
              <a:gd name="connsiteX78" fmla="*/ 3187872 w 9662615"/>
              <a:gd name="connsiteY78" fmla="*/ 1519991 h 1583140"/>
              <a:gd name="connsiteX79" fmla="*/ 3148026 w 9662615"/>
              <a:gd name="connsiteY79" fmla="*/ 1524777 h 1583140"/>
              <a:gd name="connsiteX80" fmla="*/ 3092394 w 9662615"/>
              <a:gd name="connsiteY80" fmla="*/ 1528115 h 1583140"/>
              <a:gd name="connsiteX81" fmla="*/ 2994200 w 9662615"/>
              <a:gd name="connsiteY81" fmla="*/ 1537857 h 1583140"/>
              <a:gd name="connsiteX82" fmla="*/ 2862301 w 9662615"/>
              <a:gd name="connsiteY82" fmla="*/ 1544250 h 1583140"/>
              <a:gd name="connsiteX83" fmla="*/ 2766335 w 9662615"/>
              <a:gd name="connsiteY83" fmla="*/ 1527662 h 1583140"/>
              <a:gd name="connsiteX84" fmla="*/ 2757836 w 9662615"/>
              <a:gd name="connsiteY84" fmla="*/ 1531371 h 1583140"/>
              <a:gd name="connsiteX85" fmla="*/ 2691555 w 9662615"/>
              <a:gd name="connsiteY85" fmla="*/ 1530283 h 1583140"/>
              <a:gd name="connsiteX86" fmla="*/ 2491676 w 9662615"/>
              <a:gd name="connsiteY86" fmla="*/ 1500859 h 1583140"/>
              <a:gd name="connsiteX87" fmla="*/ 2378036 w 9662615"/>
              <a:gd name="connsiteY87" fmla="*/ 1520645 h 1583140"/>
              <a:gd name="connsiteX88" fmla="*/ 2284269 w 9662615"/>
              <a:gd name="connsiteY88" fmla="*/ 1503068 h 1583140"/>
              <a:gd name="connsiteX89" fmla="*/ 2207104 w 9662615"/>
              <a:gd name="connsiteY89" fmla="*/ 1508888 h 1583140"/>
              <a:gd name="connsiteX90" fmla="*/ 2149226 w 9662615"/>
              <a:gd name="connsiteY90" fmla="*/ 1523409 h 1583140"/>
              <a:gd name="connsiteX91" fmla="*/ 2084783 w 9662615"/>
              <a:gd name="connsiteY91" fmla="*/ 1524245 h 1583140"/>
              <a:gd name="connsiteX92" fmla="*/ 2070075 w 9662615"/>
              <a:gd name="connsiteY92" fmla="*/ 1511285 h 1583140"/>
              <a:gd name="connsiteX93" fmla="*/ 2001057 w 9662615"/>
              <a:gd name="connsiteY93" fmla="*/ 1516449 h 1583140"/>
              <a:gd name="connsiteX94" fmla="*/ 1896330 w 9662615"/>
              <a:gd name="connsiteY94" fmla="*/ 1525725 h 1583140"/>
              <a:gd name="connsiteX95" fmla="*/ 1835994 w 9662615"/>
              <a:gd name="connsiteY95" fmla="*/ 1527678 h 1583140"/>
              <a:gd name="connsiteX96" fmla="*/ 1671119 w 9662615"/>
              <a:gd name="connsiteY96" fmla="*/ 1536701 h 1583140"/>
              <a:gd name="connsiteX97" fmla="*/ 1601337 w 9662615"/>
              <a:gd name="connsiteY97" fmla="*/ 1548552 h 1583140"/>
              <a:gd name="connsiteX98" fmla="*/ 1407755 w 9662615"/>
              <a:gd name="connsiteY98" fmla="*/ 1571444 h 1583140"/>
              <a:gd name="connsiteX99" fmla="*/ 1271994 w 9662615"/>
              <a:gd name="connsiteY99" fmla="*/ 1579471 h 1583140"/>
              <a:gd name="connsiteX100" fmla="*/ 1249226 w 9662615"/>
              <a:gd name="connsiteY100" fmla="*/ 1583140 h 1583140"/>
              <a:gd name="connsiteX101" fmla="*/ 1217719 w 9662615"/>
              <a:gd name="connsiteY101" fmla="*/ 1580863 h 1583140"/>
              <a:gd name="connsiteX102" fmla="*/ 1091432 w 9662615"/>
              <a:gd name="connsiteY102" fmla="*/ 1571003 h 1583140"/>
              <a:gd name="connsiteX103" fmla="*/ 992039 w 9662615"/>
              <a:gd name="connsiteY103" fmla="*/ 1556662 h 1583140"/>
              <a:gd name="connsiteX104" fmla="*/ 868264 w 9662615"/>
              <a:gd name="connsiteY104" fmla="*/ 1566392 h 1583140"/>
              <a:gd name="connsiteX105" fmla="*/ 792765 w 9662615"/>
              <a:gd name="connsiteY105" fmla="*/ 1563102 h 1583140"/>
              <a:gd name="connsiteX106" fmla="*/ 669055 w 9662615"/>
              <a:gd name="connsiteY106" fmla="*/ 1543638 h 1583140"/>
              <a:gd name="connsiteX107" fmla="*/ 506152 w 9662615"/>
              <a:gd name="connsiteY107" fmla="*/ 1549124 h 1583140"/>
              <a:gd name="connsiteX108" fmla="*/ 472797 w 9662615"/>
              <a:gd name="connsiteY108" fmla="*/ 1568904 h 1583140"/>
              <a:gd name="connsiteX109" fmla="*/ 396059 w 9662615"/>
              <a:gd name="connsiteY109" fmla="*/ 1560970 h 1583140"/>
              <a:gd name="connsiteX110" fmla="*/ 336819 w 9662615"/>
              <a:gd name="connsiteY110" fmla="*/ 1560892 h 1583140"/>
              <a:gd name="connsiteX111" fmla="*/ 267163 w 9662615"/>
              <a:gd name="connsiteY111" fmla="*/ 1531913 h 1583140"/>
              <a:gd name="connsiteX112" fmla="*/ 196644 w 9662615"/>
              <a:gd name="connsiteY112" fmla="*/ 1524565 h 1583140"/>
              <a:gd name="connsiteX113" fmla="*/ 86819 w 9662615"/>
              <a:gd name="connsiteY113" fmla="*/ 1519517 h 1583140"/>
              <a:gd name="connsiteX114" fmla="*/ 53369 w 9662615"/>
              <a:gd name="connsiteY114" fmla="*/ 1516853 h 1583140"/>
              <a:gd name="connsiteX115" fmla="*/ 2359 w 9662615"/>
              <a:gd name="connsiteY115" fmla="*/ 1515247 h 1583140"/>
              <a:gd name="connsiteX116" fmla="*/ 0 w 9662615"/>
              <a:gd name="connsiteY116" fmla="*/ 1514932 h 1583140"/>
              <a:gd name="connsiteX117" fmla="*/ 0 w 9662615"/>
              <a:gd name="connsiteY117" fmla="*/ 0 h 1583140"/>
              <a:gd name="connsiteX0" fmla="*/ 0 w 9662615"/>
              <a:gd name="connsiteY0" fmla="*/ 0 h 1583140"/>
              <a:gd name="connsiteX1" fmla="*/ 9662615 w 9662615"/>
              <a:gd name="connsiteY1" fmla="*/ 0 h 1583140"/>
              <a:gd name="connsiteX2" fmla="*/ 9662615 w 9662615"/>
              <a:gd name="connsiteY2" fmla="*/ 1280346 h 1583140"/>
              <a:gd name="connsiteX3" fmla="*/ 9551077 w 9662615"/>
              <a:gd name="connsiteY3" fmla="*/ 1292033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871726 w 9662615"/>
              <a:gd name="connsiteY54" fmla="*/ 1570584 h 1583140"/>
              <a:gd name="connsiteX55" fmla="*/ 4843267 w 9662615"/>
              <a:gd name="connsiteY55" fmla="*/ 1561459 h 1583140"/>
              <a:gd name="connsiteX56" fmla="*/ 4821058 w 9662615"/>
              <a:gd name="connsiteY56" fmla="*/ 1553078 h 1583140"/>
              <a:gd name="connsiteX57" fmla="*/ 4791466 w 9662615"/>
              <a:gd name="connsiteY57" fmla="*/ 1561324 h 1583140"/>
              <a:gd name="connsiteX58" fmla="*/ 4784247 w 9662615"/>
              <a:gd name="connsiteY58" fmla="*/ 1562342 h 1583140"/>
              <a:gd name="connsiteX59" fmla="*/ 4739309 w 9662615"/>
              <a:gd name="connsiteY59" fmla="*/ 1553948 h 1583140"/>
              <a:gd name="connsiteX60" fmla="*/ 4697562 w 9662615"/>
              <a:gd name="connsiteY60" fmla="*/ 1551206 h 1583140"/>
              <a:gd name="connsiteX61" fmla="*/ 4650737 w 9662615"/>
              <a:gd name="connsiteY61" fmla="*/ 1537381 h 1583140"/>
              <a:gd name="connsiteX62" fmla="*/ 4583150 w 9662615"/>
              <a:gd name="connsiteY62" fmla="*/ 1529064 h 1583140"/>
              <a:gd name="connsiteX63" fmla="*/ 4521734 w 9662615"/>
              <a:gd name="connsiteY63" fmla="*/ 1529359 h 1583140"/>
              <a:gd name="connsiteX64" fmla="*/ 4382398 w 9662615"/>
              <a:gd name="connsiteY64" fmla="*/ 1534108 h 1583140"/>
              <a:gd name="connsiteX65" fmla="*/ 4221826 w 9662615"/>
              <a:gd name="connsiteY65" fmla="*/ 1500972 h 1583140"/>
              <a:gd name="connsiteX66" fmla="*/ 4096601 w 9662615"/>
              <a:gd name="connsiteY66" fmla="*/ 1521563 h 1583140"/>
              <a:gd name="connsiteX67" fmla="*/ 4002441 w 9662615"/>
              <a:gd name="connsiteY67" fmla="*/ 1528912 h 1583140"/>
              <a:gd name="connsiteX68" fmla="*/ 3833906 w 9662615"/>
              <a:gd name="connsiteY68" fmla="*/ 1516637 h 1583140"/>
              <a:gd name="connsiteX69" fmla="*/ 3763845 w 9662615"/>
              <a:gd name="connsiteY69" fmla="*/ 1501782 h 1583140"/>
              <a:gd name="connsiteX70" fmla="*/ 3641778 w 9662615"/>
              <a:gd name="connsiteY70" fmla="*/ 1505446 h 1583140"/>
              <a:gd name="connsiteX71" fmla="*/ 3565233 w 9662615"/>
              <a:gd name="connsiteY71" fmla="*/ 1515122 h 1583140"/>
              <a:gd name="connsiteX72" fmla="*/ 3560267 w 9662615"/>
              <a:gd name="connsiteY72" fmla="*/ 1516288 h 1583140"/>
              <a:gd name="connsiteX73" fmla="*/ 3540258 w 9662615"/>
              <a:gd name="connsiteY73" fmla="*/ 1516976 h 1583140"/>
              <a:gd name="connsiteX74" fmla="*/ 3534780 w 9662615"/>
              <a:gd name="connsiteY74" fmla="*/ 1522141 h 1583140"/>
              <a:gd name="connsiteX75" fmla="*/ 3504783 w 9662615"/>
              <a:gd name="connsiteY75" fmla="*/ 1526739 h 1583140"/>
              <a:gd name="connsiteX76" fmla="*/ 3430805 w 9662615"/>
              <a:gd name="connsiteY76" fmla="*/ 1542521 h 1583140"/>
              <a:gd name="connsiteX77" fmla="*/ 3292707 w 9662615"/>
              <a:gd name="connsiteY77" fmla="*/ 1520490 h 1583140"/>
              <a:gd name="connsiteX78" fmla="*/ 3187872 w 9662615"/>
              <a:gd name="connsiteY78" fmla="*/ 1519991 h 1583140"/>
              <a:gd name="connsiteX79" fmla="*/ 3148026 w 9662615"/>
              <a:gd name="connsiteY79" fmla="*/ 1524777 h 1583140"/>
              <a:gd name="connsiteX80" fmla="*/ 3092394 w 9662615"/>
              <a:gd name="connsiteY80" fmla="*/ 1528115 h 1583140"/>
              <a:gd name="connsiteX81" fmla="*/ 2994200 w 9662615"/>
              <a:gd name="connsiteY81" fmla="*/ 1537857 h 1583140"/>
              <a:gd name="connsiteX82" fmla="*/ 2862301 w 9662615"/>
              <a:gd name="connsiteY82" fmla="*/ 1544250 h 1583140"/>
              <a:gd name="connsiteX83" fmla="*/ 2766335 w 9662615"/>
              <a:gd name="connsiteY83" fmla="*/ 1527662 h 1583140"/>
              <a:gd name="connsiteX84" fmla="*/ 2757836 w 9662615"/>
              <a:gd name="connsiteY84" fmla="*/ 1531371 h 1583140"/>
              <a:gd name="connsiteX85" fmla="*/ 2691555 w 9662615"/>
              <a:gd name="connsiteY85" fmla="*/ 1530283 h 1583140"/>
              <a:gd name="connsiteX86" fmla="*/ 2491676 w 9662615"/>
              <a:gd name="connsiteY86" fmla="*/ 1500859 h 1583140"/>
              <a:gd name="connsiteX87" fmla="*/ 2378036 w 9662615"/>
              <a:gd name="connsiteY87" fmla="*/ 1520645 h 1583140"/>
              <a:gd name="connsiteX88" fmla="*/ 2284269 w 9662615"/>
              <a:gd name="connsiteY88" fmla="*/ 1503068 h 1583140"/>
              <a:gd name="connsiteX89" fmla="*/ 2207104 w 9662615"/>
              <a:gd name="connsiteY89" fmla="*/ 1508888 h 1583140"/>
              <a:gd name="connsiteX90" fmla="*/ 2149226 w 9662615"/>
              <a:gd name="connsiteY90" fmla="*/ 1523409 h 1583140"/>
              <a:gd name="connsiteX91" fmla="*/ 2084783 w 9662615"/>
              <a:gd name="connsiteY91" fmla="*/ 1524245 h 1583140"/>
              <a:gd name="connsiteX92" fmla="*/ 2070075 w 9662615"/>
              <a:gd name="connsiteY92" fmla="*/ 1511285 h 1583140"/>
              <a:gd name="connsiteX93" fmla="*/ 2001057 w 9662615"/>
              <a:gd name="connsiteY93" fmla="*/ 1516449 h 1583140"/>
              <a:gd name="connsiteX94" fmla="*/ 1896330 w 9662615"/>
              <a:gd name="connsiteY94" fmla="*/ 1525725 h 1583140"/>
              <a:gd name="connsiteX95" fmla="*/ 1835994 w 9662615"/>
              <a:gd name="connsiteY95" fmla="*/ 1527678 h 1583140"/>
              <a:gd name="connsiteX96" fmla="*/ 1671119 w 9662615"/>
              <a:gd name="connsiteY96" fmla="*/ 1536701 h 1583140"/>
              <a:gd name="connsiteX97" fmla="*/ 1601337 w 9662615"/>
              <a:gd name="connsiteY97" fmla="*/ 1548552 h 1583140"/>
              <a:gd name="connsiteX98" fmla="*/ 1407755 w 9662615"/>
              <a:gd name="connsiteY98" fmla="*/ 1571444 h 1583140"/>
              <a:gd name="connsiteX99" fmla="*/ 1271994 w 9662615"/>
              <a:gd name="connsiteY99" fmla="*/ 1579471 h 1583140"/>
              <a:gd name="connsiteX100" fmla="*/ 1249226 w 9662615"/>
              <a:gd name="connsiteY100" fmla="*/ 1583140 h 1583140"/>
              <a:gd name="connsiteX101" fmla="*/ 1217719 w 9662615"/>
              <a:gd name="connsiteY101" fmla="*/ 1580863 h 1583140"/>
              <a:gd name="connsiteX102" fmla="*/ 1091432 w 9662615"/>
              <a:gd name="connsiteY102" fmla="*/ 1571003 h 1583140"/>
              <a:gd name="connsiteX103" fmla="*/ 992039 w 9662615"/>
              <a:gd name="connsiteY103" fmla="*/ 1556662 h 1583140"/>
              <a:gd name="connsiteX104" fmla="*/ 868264 w 9662615"/>
              <a:gd name="connsiteY104" fmla="*/ 1566392 h 1583140"/>
              <a:gd name="connsiteX105" fmla="*/ 792765 w 9662615"/>
              <a:gd name="connsiteY105" fmla="*/ 1563102 h 1583140"/>
              <a:gd name="connsiteX106" fmla="*/ 669055 w 9662615"/>
              <a:gd name="connsiteY106" fmla="*/ 1543638 h 1583140"/>
              <a:gd name="connsiteX107" fmla="*/ 541933 w 9662615"/>
              <a:gd name="connsiteY107" fmla="*/ 1561051 h 1583140"/>
              <a:gd name="connsiteX108" fmla="*/ 472797 w 9662615"/>
              <a:gd name="connsiteY108" fmla="*/ 1568904 h 1583140"/>
              <a:gd name="connsiteX109" fmla="*/ 396059 w 9662615"/>
              <a:gd name="connsiteY109" fmla="*/ 1560970 h 1583140"/>
              <a:gd name="connsiteX110" fmla="*/ 336819 w 9662615"/>
              <a:gd name="connsiteY110" fmla="*/ 1560892 h 1583140"/>
              <a:gd name="connsiteX111" fmla="*/ 267163 w 9662615"/>
              <a:gd name="connsiteY111" fmla="*/ 1531913 h 1583140"/>
              <a:gd name="connsiteX112" fmla="*/ 196644 w 9662615"/>
              <a:gd name="connsiteY112" fmla="*/ 1524565 h 1583140"/>
              <a:gd name="connsiteX113" fmla="*/ 86819 w 9662615"/>
              <a:gd name="connsiteY113" fmla="*/ 1519517 h 1583140"/>
              <a:gd name="connsiteX114" fmla="*/ 53369 w 9662615"/>
              <a:gd name="connsiteY114" fmla="*/ 1516853 h 1583140"/>
              <a:gd name="connsiteX115" fmla="*/ 2359 w 9662615"/>
              <a:gd name="connsiteY115" fmla="*/ 1515247 h 1583140"/>
              <a:gd name="connsiteX116" fmla="*/ 0 w 9662615"/>
              <a:gd name="connsiteY116" fmla="*/ 1514932 h 1583140"/>
              <a:gd name="connsiteX117" fmla="*/ 0 w 9662615"/>
              <a:gd name="connsiteY117" fmla="*/ 0 h 1583140"/>
              <a:gd name="connsiteX0" fmla="*/ 0 w 9662615"/>
              <a:gd name="connsiteY0" fmla="*/ 0 h 1583140"/>
              <a:gd name="connsiteX1" fmla="*/ 9662615 w 9662615"/>
              <a:gd name="connsiteY1" fmla="*/ 0 h 1583140"/>
              <a:gd name="connsiteX2" fmla="*/ 9662615 w 9662615"/>
              <a:gd name="connsiteY2" fmla="*/ 1280346 h 1583140"/>
              <a:gd name="connsiteX3" fmla="*/ 9551077 w 9662615"/>
              <a:gd name="connsiteY3" fmla="*/ 1292033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871726 w 9662615"/>
              <a:gd name="connsiteY54" fmla="*/ 1570584 h 1583140"/>
              <a:gd name="connsiteX55" fmla="*/ 4843267 w 9662615"/>
              <a:gd name="connsiteY55" fmla="*/ 1561459 h 1583140"/>
              <a:gd name="connsiteX56" fmla="*/ 4821058 w 9662615"/>
              <a:gd name="connsiteY56" fmla="*/ 1553078 h 1583140"/>
              <a:gd name="connsiteX57" fmla="*/ 4791466 w 9662615"/>
              <a:gd name="connsiteY57" fmla="*/ 1561324 h 1583140"/>
              <a:gd name="connsiteX58" fmla="*/ 4784247 w 9662615"/>
              <a:gd name="connsiteY58" fmla="*/ 1562342 h 1583140"/>
              <a:gd name="connsiteX59" fmla="*/ 4739309 w 9662615"/>
              <a:gd name="connsiteY59" fmla="*/ 1553948 h 1583140"/>
              <a:gd name="connsiteX60" fmla="*/ 4697562 w 9662615"/>
              <a:gd name="connsiteY60" fmla="*/ 1551206 h 1583140"/>
              <a:gd name="connsiteX61" fmla="*/ 4650737 w 9662615"/>
              <a:gd name="connsiteY61" fmla="*/ 1537381 h 1583140"/>
              <a:gd name="connsiteX62" fmla="*/ 4583150 w 9662615"/>
              <a:gd name="connsiteY62" fmla="*/ 1529064 h 1583140"/>
              <a:gd name="connsiteX63" fmla="*/ 4521734 w 9662615"/>
              <a:gd name="connsiteY63" fmla="*/ 1529359 h 1583140"/>
              <a:gd name="connsiteX64" fmla="*/ 4382398 w 9662615"/>
              <a:gd name="connsiteY64" fmla="*/ 1534108 h 1583140"/>
              <a:gd name="connsiteX65" fmla="*/ 4221826 w 9662615"/>
              <a:gd name="connsiteY65" fmla="*/ 1500972 h 1583140"/>
              <a:gd name="connsiteX66" fmla="*/ 4096601 w 9662615"/>
              <a:gd name="connsiteY66" fmla="*/ 1521563 h 1583140"/>
              <a:gd name="connsiteX67" fmla="*/ 4002441 w 9662615"/>
              <a:gd name="connsiteY67" fmla="*/ 1528912 h 1583140"/>
              <a:gd name="connsiteX68" fmla="*/ 3833906 w 9662615"/>
              <a:gd name="connsiteY68" fmla="*/ 1516637 h 1583140"/>
              <a:gd name="connsiteX69" fmla="*/ 3763845 w 9662615"/>
              <a:gd name="connsiteY69" fmla="*/ 1501782 h 1583140"/>
              <a:gd name="connsiteX70" fmla="*/ 3641778 w 9662615"/>
              <a:gd name="connsiteY70" fmla="*/ 1505446 h 1583140"/>
              <a:gd name="connsiteX71" fmla="*/ 3565233 w 9662615"/>
              <a:gd name="connsiteY71" fmla="*/ 1515122 h 1583140"/>
              <a:gd name="connsiteX72" fmla="*/ 3560267 w 9662615"/>
              <a:gd name="connsiteY72" fmla="*/ 1516288 h 1583140"/>
              <a:gd name="connsiteX73" fmla="*/ 3540258 w 9662615"/>
              <a:gd name="connsiteY73" fmla="*/ 1516976 h 1583140"/>
              <a:gd name="connsiteX74" fmla="*/ 3534780 w 9662615"/>
              <a:gd name="connsiteY74" fmla="*/ 1522141 h 1583140"/>
              <a:gd name="connsiteX75" fmla="*/ 3504783 w 9662615"/>
              <a:gd name="connsiteY75" fmla="*/ 1526739 h 1583140"/>
              <a:gd name="connsiteX76" fmla="*/ 3430805 w 9662615"/>
              <a:gd name="connsiteY76" fmla="*/ 1542521 h 1583140"/>
              <a:gd name="connsiteX77" fmla="*/ 3292707 w 9662615"/>
              <a:gd name="connsiteY77" fmla="*/ 1520490 h 1583140"/>
              <a:gd name="connsiteX78" fmla="*/ 3187872 w 9662615"/>
              <a:gd name="connsiteY78" fmla="*/ 1519991 h 1583140"/>
              <a:gd name="connsiteX79" fmla="*/ 3148026 w 9662615"/>
              <a:gd name="connsiteY79" fmla="*/ 1524777 h 1583140"/>
              <a:gd name="connsiteX80" fmla="*/ 3092394 w 9662615"/>
              <a:gd name="connsiteY80" fmla="*/ 1528115 h 1583140"/>
              <a:gd name="connsiteX81" fmla="*/ 2994200 w 9662615"/>
              <a:gd name="connsiteY81" fmla="*/ 1537857 h 1583140"/>
              <a:gd name="connsiteX82" fmla="*/ 2862301 w 9662615"/>
              <a:gd name="connsiteY82" fmla="*/ 1544250 h 1583140"/>
              <a:gd name="connsiteX83" fmla="*/ 2766335 w 9662615"/>
              <a:gd name="connsiteY83" fmla="*/ 1527662 h 1583140"/>
              <a:gd name="connsiteX84" fmla="*/ 2757836 w 9662615"/>
              <a:gd name="connsiteY84" fmla="*/ 1531371 h 1583140"/>
              <a:gd name="connsiteX85" fmla="*/ 2691555 w 9662615"/>
              <a:gd name="connsiteY85" fmla="*/ 1530283 h 1583140"/>
              <a:gd name="connsiteX86" fmla="*/ 2491676 w 9662615"/>
              <a:gd name="connsiteY86" fmla="*/ 1500859 h 1583140"/>
              <a:gd name="connsiteX87" fmla="*/ 2378036 w 9662615"/>
              <a:gd name="connsiteY87" fmla="*/ 1520645 h 1583140"/>
              <a:gd name="connsiteX88" fmla="*/ 2284269 w 9662615"/>
              <a:gd name="connsiteY88" fmla="*/ 1503068 h 1583140"/>
              <a:gd name="connsiteX89" fmla="*/ 2207104 w 9662615"/>
              <a:gd name="connsiteY89" fmla="*/ 1508888 h 1583140"/>
              <a:gd name="connsiteX90" fmla="*/ 2149226 w 9662615"/>
              <a:gd name="connsiteY90" fmla="*/ 1523409 h 1583140"/>
              <a:gd name="connsiteX91" fmla="*/ 2084783 w 9662615"/>
              <a:gd name="connsiteY91" fmla="*/ 1524245 h 1583140"/>
              <a:gd name="connsiteX92" fmla="*/ 2070075 w 9662615"/>
              <a:gd name="connsiteY92" fmla="*/ 1511285 h 1583140"/>
              <a:gd name="connsiteX93" fmla="*/ 2001057 w 9662615"/>
              <a:gd name="connsiteY93" fmla="*/ 1516449 h 1583140"/>
              <a:gd name="connsiteX94" fmla="*/ 1896330 w 9662615"/>
              <a:gd name="connsiteY94" fmla="*/ 1525725 h 1583140"/>
              <a:gd name="connsiteX95" fmla="*/ 1835994 w 9662615"/>
              <a:gd name="connsiteY95" fmla="*/ 1527678 h 1583140"/>
              <a:gd name="connsiteX96" fmla="*/ 1671119 w 9662615"/>
              <a:gd name="connsiteY96" fmla="*/ 1536701 h 1583140"/>
              <a:gd name="connsiteX97" fmla="*/ 1601337 w 9662615"/>
              <a:gd name="connsiteY97" fmla="*/ 1548552 h 1583140"/>
              <a:gd name="connsiteX98" fmla="*/ 1407755 w 9662615"/>
              <a:gd name="connsiteY98" fmla="*/ 1571444 h 1583140"/>
              <a:gd name="connsiteX99" fmla="*/ 1271994 w 9662615"/>
              <a:gd name="connsiteY99" fmla="*/ 1579471 h 1583140"/>
              <a:gd name="connsiteX100" fmla="*/ 1249226 w 9662615"/>
              <a:gd name="connsiteY100" fmla="*/ 1583140 h 1583140"/>
              <a:gd name="connsiteX101" fmla="*/ 1217719 w 9662615"/>
              <a:gd name="connsiteY101" fmla="*/ 1580863 h 1583140"/>
              <a:gd name="connsiteX102" fmla="*/ 1091432 w 9662615"/>
              <a:gd name="connsiteY102" fmla="*/ 1571003 h 1583140"/>
              <a:gd name="connsiteX103" fmla="*/ 992039 w 9662615"/>
              <a:gd name="connsiteY103" fmla="*/ 1556662 h 1583140"/>
              <a:gd name="connsiteX104" fmla="*/ 868264 w 9662615"/>
              <a:gd name="connsiteY104" fmla="*/ 1566392 h 1583140"/>
              <a:gd name="connsiteX105" fmla="*/ 792765 w 9662615"/>
              <a:gd name="connsiteY105" fmla="*/ 1563102 h 1583140"/>
              <a:gd name="connsiteX106" fmla="*/ 653153 w 9662615"/>
              <a:gd name="connsiteY106" fmla="*/ 1563516 h 1583140"/>
              <a:gd name="connsiteX107" fmla="*/ 541933 w 9662615"/>
              <a:gd name="connsiteY107" fmla="*/ 1561051 h 1583140"/>
              <a:gd name="connsiteX108" fmla="*/ 472797 w 9662615"/>
              <a:gd name="connsiteY108" fmla="*/ 1568904 h 1583140"/>
              <a:gd name="connsiteX109" fmla="*/ 396059 w 9662615"/>
              <a:gd name="connsiteY109" fmla="*/ 1560970 h 1583140"/>
              <a:gd name="connsiteX110" fmla="*/ 336819 w 9662615"/>
              <a:gd name="connsiteY110" fmla="*/ 1560892 h 1583140"/>
              <a:gd name="connsiteX111" fmla="*/ 267163 w 9662615"/>
              <a:gd name="connsiteY111" fmla="*/ 1531913 h 1583140"/>
              <a:gd name="connsiteX112" fmla="*/ 196644 w 9662615"/>
              <a:gd name="connsiteY112" fmla="*/ 1524565 h 1583140"/>
              <a:gd name="connsiteX113" fmla="*/ 86819 w 9662615"/>
              <a:gd name="connsiteY113" fmla="*/ 1519517 h 1583140"/>
              <a:gd name="connsiteX114" fmla="*/ 53369 w 9662615"/>
              <a:gd name="connsiteY114" fmla="*/ 1516853 h 1583140"/>
              <a:gd name="connsiteX115" fmla="*/ 2359 w 9662615"/>
              <a:gd name="connsiteY115" fmla="*/ 1515247 h 1583140"/>
              <a:gd name="connsiteX116" fmla="*/ 0 w 9662615"/>
              <a:gd name="connsiteY116" fmla="*/ 1514932 h 1583140"/>
              <a:gd name="connsiteX117" fmla="*/ 0 w 9662615"/>
              <a:gd name="connsiteY117" fmla="*/ 0 h 1583140"/>
              <a:gd name="connsiteX0" fmla="*/ 0 w 9662615"/>
              <a:gd name="connsiteY0" fmla="*/ 0 h 1583140"/>
              <a:gd name="connsiteX1" fmla="*/ 9662615 w 9662615"/>
              <a:gd name="connsiteY1" fmla="*/ 0 h 1583140"/>
              <a:gd name="connsiteX2" fmla="*/ 9662615 w 9662615"/>
              <a:gd name="connsiteY2" fmla="*/ 1280346 h 1583140"/>
              <a:gd name="connsiteX3" fmla="*/ 9551077 w 9662615"/>
              <a:gd name="connsiteY3" fmla="*/ 1292033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871726 w 9662615"/>
              <a:gd name="connsiteY54" fmla="*/ 1570584 h 1583140"/>
              <a:gd name="connsiteX55" fmla="*/ 4843267 w 9662615"/>
              <a:gd name="connsiteY55" fmla="*/ 1561459 h 1583140"/>
              <a:gd name="connsiteX56" fmla="*/ 4821058 w 9662615"/>
              <a:gd name="connsiteY56" fmla="*/ 1553078 h 1583140"/>
              <a:gd name="connsiteX57" fmla="*/ 4791466 w 9662615"/>
              <a:gd name="connsiteY57" fmla="*/ 1561324 h 1583140"/>
              <a:gd name="connsiteX58" fmla="*/ 4784247 w 9662615"/>
              <a:gd name="connsiteY58" fmla="*/ 1562342 h 1583140"/>
              <a:gd name="connsiteX59" fmla="*/ 4739309 w 9662615"/>
              <a:gd name="connsiteY59" fmla="*/ 1553948 h 1583140"/>
              <a:gd name="connsiteX60" fmla="*/ 4697562 w 9662615"/>
              <a:gd name="connsiteY60" fmla="*/ 1551206 h 1583140"/>
              <a:gd name="connsiteX61" fmla="*/ 4650737 w 9662615"/>
              <a:gd name="connsiteY61" fmla="*/ 1537381 h 1583140"/>
              <a:gd name="connsiteX62" fmla="*/ 4583150 w 9662615"/>
              <a:gd name="connsiteY62" fmla="*/ 1529064 h 1583140"/>
              <a:gd name="connsiteX63" fmla="*/ 4521734 w 9662615"/>
              <a:gd name="connsiteY63" fmla="*/ 1529359 h 1583140"/>
              <a:gd name="connsiteX64" fmla="*/ 4382398 w 9662615"/>
              <a:gd name="connsiteY64" fmla="*/ 1534108 h 1583140"/>
              <a:gd name="connsiteX65" fmla="*/ 4221826 w 9662615"/>
              <a:gd name="connsiteY65" fmla="*/ 1500972 h 1583140"/>
              <a:gd name="connsiteX66" fmla="*/ 4096601 w 9662615"/>
              <a:gd name="connsiteY66" fmla="*/ 1521563 h 1583140"/>
              <a:gd name="connsiteX67" fmla="*/ 4002441 w 9662615"/>
              <a:gd name="connsiteY67" fmla="*/ 1528912 h 1583140"/>
              <a:gd name="connsiteX68" fmla="*/ 3833906 w 9662615"/>
              <a:gd name="connsiteY68" fmla="*/ 1516637 h 1583140"/>
              <a:gd name="connsiteX69" fmla="*/ 3763845 w 9662615"/>
              <a:gd name="connsiteY69" fmla="*/ 1501782 h 1583140"/>
              <a:gd name="connsiteX70" fmla="*/ 3641778 w 9662615"/>
              <a:gd name="connsiteY70" fmla="*/ 1505446 h 1583140"/>
              <a:gd name="connsiteX71" fmla="*/ 3565233 w 9662615"/>
              <a:gd name="connsiteY71" fmla="*/ 1515122 h 1583140"/>
              <a:gd name="connsiteX72" fmla="*/ 3560267 w 9662615"/>
              <a:gd name="connsiteY72" fmla="*/ 1516288 h 1583140"/>
              <a:gd name="connsiteX73" fmla="*/ 3540258 w 9662615"/>
              <a:gd name="connsiteY73" fmla="*/ 1516976 h 1583140"/>
              <a:gd name="connsiteX74" fmla="*/ 3534780 w 9662615"/>
              <a:gd name="connsiteY74" fmla="*/ 1522141 h 1583140"/>
              <a:gd name="connsiteX75" fmla="*/ 3504783 w 9662615"/>
              <a:gd name="connsiteY75" fmla="*/ 1526739 h 1583140"/>
              <a:gd name="connsiteX76" fmla="*/ 3430805 w 9662615"/>
              <a:gd name="connsiteY76" fmla="*/ 1542521 h 1583140"/>
              <a:gd name="connsiteX77" fmla="*/ 3292707 w 9662615"/>
              <a:gd name="connsiteY77" fmla="*/ 1520490 h 1583140"/>
              <a:gd name="connsiteX78" fmla="*/ 3187872 w 9662615"/>
              <a:gd name="connsiteY78" fmla="*/ 1519991 h 1583140"/>
              <a:gd name="connsiteX79" fmla="*/ 3148026 w 9662615"/>
              <a:gd name="connsiteY79" fmla="*/ 1524777 h 1583140"/>
              <a:gd name="connsiteX80" fmla="*/ 3092394 w 9662615"/>
              <a:gd name="connsiteY80" fmla="*/ 1528115 h 1583140"/>
              <a:gd name="connsiteX81" fmla="*/ 2994200 w 9662615"/>
              <a:gd name="connsiteY81" fmla="*/ 1537857 h 1583140"/>
              <a:gd name="connsiteX82" fmla="*/ 2862301 w 9662615"/>
              <a:gd name="connsiteY82" fmla="*/ 1544250 h 1583140"/>
              <a:gd name="connsiteX83" fmla="*/ 2766335 w 9662615"/>
              <a:gd name="connsiteY83" fmla="*/ 1527662 h 1583140"/>
              <a:gd name="connsiteX84" fmla="*/ 2757836 w 9662615"/>
              <a:gd name="connsiteY84" fmla="*/ 1531371 h 1583140"/>
              <a:gd name="connsiteX85" fmla="*/ 2691555 w 9662615"/>
              <a:gd name="connsiteY85" fmla="*/ 1530283 h 1583140"/>
              <a:gd name="connsiteX86" fmla="*/ 2491676 w 9662615"/>
              <a:gd name="connsiteY86" fmla="*/ 1500859 h 1583140"/>
              <a:gd name="connsiteX87" fmla="*/ 2378036 w 9662615"/>
              <a:gd name="connsiteY87" fmla="*/ 1520645 h 1583140"/>
              <a:gd name="connsiteX88" fmla="*/ 2284269 w 9662615"/>
              <a:gd name="connsiteY88" fmla="*/ 1503068 h 1583140"/>
              <a:gd name="connsiteX89" fmla="*/ 2207104 w 9662615"/>
              <a:gd name="connsiteY89" fmla="*/ 1508888 h 1583140"/>
              <a:gd name="connsiteX90" fmla="*/ 2149226 w 9662615"/>
              <a:gd name="connsiteY90" fmla="*/ 1523409 h 1583140"/>
              <a:gd name="connsiteX91" fmla="*/ 2084783 w 9662615"/>
              <a:gd name="connsiteY91" fmla="*/ 1524245 h 1583140"/>
              <a:gd name="connsiteX92" fmla="*/ 2070075 w 9662615"/>
              <a:gd name="connsiteY92" fmla="*/ 1511285 h 1583140"/>
              <a:gd name="connsiteX93" fmla="*/ 2001057 w 9662615"/>
              <a:gd name="connsiteY93" fmla="*/ 1516449 h 1583140"/>
              <a:gd name="connsiteX94" fmla="*/ 1896330 w 9662615"/>
              <a:gd name="connsiteY94" fmla="*/ 1525725 h 1583140"/>
              <a:gd name="connsiteX95" fmla="*/ 1835994 w 9662615"/>
              <a:gd name="connsiteY95" fmla="*/ 1527678 h 1583140"/>
              <a:gd name="connsiteX96" fmla="*/ 1671119 w 9662615"/>
              <a:gd name="connsiteY96" fmla="*/ 1536701 h 1583140"/>
              <a:gd name="connsiteX97" fmla="*/ 1601337 w 9662615"/>
              <a:gd name="connsiteY97" fmla="*/ 1548552 h 1583140"/>
              <a:gd name="connsiteX98" fmla="*/ 1407755 w 9662615"/>
              <a:gd name="connsiteY98" fmla="*/ 1571444 h 1583140"/>
              <a:gd name="connsiteX99" fmla="*/ 1271994 w 9662615"/>
              <a:gd name="connsiteY99" fmla="*/ 1579471 h 1583140"/>
              <a:gd name="connsiteX100" fmla="*/ 1249226 w 9662615"/>
              <a:gd name="connsiteY100" fmla="*/ 1583140 h 1583140"/>
              <a:gd name="connsiteX101" fmla="*/ 1217719 w 9662615"/>
              <a:gd name="connsiteY101" fmla="*/ 1580863 h 1583140"/>
              <a:gd name="connsiteX102" fmla="*/ 1091432 w 9662615"/>
              <a:gd name="connsiteY102" fmla="*/ 1571003 h 1583140"/>
              <a:gd name="connsiteX103" fmla="*/ 940355 w 9662615"/>
              <a:gd name="connsiteY103" fmla="*/ 1560638 h 1583140"/>
              <a:gd name="connsiteX104" fmla="*/ 868264 w 9662615"/>
              <a:gd name="connsiteY104" fmla="*/ 1566392 h 1583140"/>
              <a:gd name="connsiteX105" fmla="*/ 792765 w 9662615"/>
              <a:gd name="connsiteY105" fmla="*/ 1563102 h 1583140"/>
              <a:gd name="connsiteX106" fmla="*/ 653153 w 9662615"/>
              <a:gd name="connsiteY106" fmla="*/ 1563516 h 1583140"/>
              <a:gd name="connsiteX107" fmla="*/ 541933 w 9662615"/>
              <a:gd name="connsiteY107" fmla="*/ 1561051 h 1583140"/>
              <a:gd name="connsiteX108" fmla="*/ 472797 w 9662615"/>
              <a:gd name="connsiteY108" fmla="*/ 1568904 h 1583140"/>
              <a:gd name="connsiteX109" fmla="*/ 396059 w 9662615"/>
              <a:gd name="connsiteY109" fmla="*/ 1560970 h 1583140"/>
              <a:gd name="connsiteX110" fmla="*/ 336819 w 9662615"/>
              <a:gd name="connsiteY110" fmla="*/ 1560892 h 1583140"/>
              <a:gd name="connsiteX111" fmla="*/ 267163 w 9662615"/>
              <a:gd name="connsiteY111" fmla="*/ 1531913 h 1583140"/>
              <a:gd name="connsiteX112" fmla="*/ 196644 w 9662615"/>
              <a:gd name="connsiteY112" fmla="*/ 1524565 h 1583140"/>
              <a:gd name="connsiteX113" fmla="*/ 86819 w 9662615"/>
              <a:gd name="connsiteY113" fmla="*/ 1519517 h 1583140"/>
              <a:gd name="connsiteX114" fmla="*/ 53369 w 9662615"/>
              <a:gd name="connsiteY114" fmla="*/ 1516853 h 1583140"/>
              <a:gd name="connsiteX115" fmla="*/ 2359 w 9662615"/>
              <a:gd name="connsiteY115" fmla="*/ 1515247 h 1583140"/>
              <a:gd name="connsiteX116" fmla="*/ 0 w 9662615"/>
              <a:gd name="connsiteY116" fmla="*/ 1514932 h 1583140"/>
              <a:gd name="connsiteX117" fmla="*/ 0 w 9662615"/>
              <a:gd name="connsiteY117" fmla="*/ 0 h 1583140"/>
              <a:gd name="connsiteX0" fmla="*/ 0 w 9662615"/>
              <a:gd name="connsiteY0" fmla="*/ 0 h 1592811"/>
              <a:gd name="connsiteX1" fmla="*/ 9662615 w 9662615"/>
              <a:gd name="connsiteY1" fmla="*/ 0 h 1592811"/>
              <a:gd name="connsiteX2" fmla="*/ 9662615 w 9662615"/>
              <a:gd name="connsiteY2" fmla="*/ 1280346 h 1592811"/>
              <a:gd name="connsiteX3" fmla="*/ 9551077 w 9662615"/>
              <a:gd name="connsiteY3" fmla="*/ 1292033 h 1592811"/>
              <a:gd name="connsiteX4" fmla="*/ 9469546 w 9662615"/>
              <a:gd name="connsiteY4" fmla="*/ 1289837 h 1592811"/>
              <a:gd name="connsiteX5" fmla="*/ 9326260 w 9662615"/>
              <a:gd name="connsiteY5" fmla="*/ 1277155 h 1592811"/>
              <a:gd name="connsiteX6" fmla="*/ 9144767 w 9662615"/>
              <a:gd name="connsiteY6" fmla="*/ 1264120 h 1592811"/>
              <a:gd name="connsiteX7" fmla="*/ 8976400 w 9662615"/>
              <a:gd name="connsiteY7" fmla="*/ 1326661 h 1592811"/>
              <a:gd name="connsiteX8" fmla="*/ 8828711 w 9662615"/>
              <a:gd name="connsiteY8" fmla="*/ 1346394 h 1592811"/>
              <a:gd name="connsiteX9" fmla="*/ 8695953 w 9662615"/>
              <a:gd name="connsiteY9" fmla="*/ 1346784 h 1592811"/>
              <a:gd name="connsiteX10" fmla="*/ 8652191 w 9662615"/>
              <a:gd name="connsiteY10" fmla="*/ 1345903 h 1592811"/>
              <a:gd name="connsiteX11" fmla="*/ 8591582 w 9662615"/>
              <a:gd name="connsiteY11" fmla="*/ 1341666 h 1592811"/>
              <a:gd name="connsiteX12" fmla="*/ 8537336 w 9662615"/>
              <a:gd name="connsiteY12" fmla="*/ 1341684 h 1592811"/>
              <a:gd name="connsiteX13" fmla="*/ 8416849 w 9662615"/>
              <a:gd name="connsiteY13" fmla="*/ 1367085 h 1592811"/>
              <a:gd name="connsiteX14" fmla="*/ 8278355 w 9662615"/>
              <a:gd name="connsiteY14" fmla="*/ 1386569 h 1592811"/>
              <a:gd name="connsiteX15" fmla="*/ 8197961 w 9662615"/>
              <a:gd name="connsiteY15" fmla="*/ 1392804 h 1592811"/>
              <a:gd name="connsiteX16" fmla="*/ 8171196 w 9662615"/>
              <a:gd name="connsiteY16" fmla="*/ 1397216 h 1592811"/>
              <a:gd name="connsiteX17" fmla="*/ 8087910 w 9662615"/>
              <a:gd name="connsiteY17" fmla="*/ 1386449 h 1592811"/>
              <a:gd name="connsiteX18" fmla="*/ 7974579 w 9662615"/>
              <a:gd name="connsiteY18" fmla="*/ 1383439 h 1592811"/>
              <a:gd name="connsiteX19" fmla="*/ 7768351 w 9662615"/>
              <a:gd name="connsiteY19" fmla="*/ 1395051 h 1592811"/>
              <a:gd name="connsiteX20" fmla="*/ 7635985 w 9662615"/>
              <a:gd name="connsiteY20" fmla="*/ 1386363 h 1592811"/>
              <a:gd name="connsiteX21" fmla="*/ 7466069 w 9662615"/>
              <a:gd name="connsiteY21" fmla="*/ 1377654 h 1592811"/>
              <a:gd name="connsiteX22" fmla="*/ 7355642 w 9662615"/>
              <a:gd name="connsiteY22" fmla="*/ 1407761 h 1592811"/>
              <a:gd name="connsiteX23" fmla="*/ 7215220 w 9662615"/>
              <a:gd name="connsiteY23" fmla="*/ 1397856 h 1592811"/>
              <a:gd name="connsiteX24" fmla="*/ 7082147 w 9662615"/>
              <a:gd name="connsiteY24" fmla="*/ 1406113 h 1592811"/>
              <a:gd name="connsiteX25" fmla="*/ 6987129 w 9662615"/>
              <a:gd name="connsiteY25" fmla="*/ 1404834 h 1592811"/>
              <a:gd name="connsiteX26" fmla="*/ 6907567 w 9662615"/>
              <a:gd name="connsiteY26" fmla="*/ 1419149 h 1592811"/>
              <a:gd name="connsiteX27" fmla="*/ 6748428 w 9662615"/>
              <a:gd name="connsiteY27" fmla="*/ 1420308 h 1592811"/>
              <a:gd name="connsiteX28" fmla="*/ 6654257 w 9662615"/>
              <a:gd name="connsiteY28" fmla="*/ 1424143 h 1592811"/>
              <a:gd name="connsiteX29" fmla="*/ 6620123 w 9662615"/>
              <a:gd name="connsiteY29" fmla="*/ 1430535 h 1592811"/>
              <a:gd name="connsiteX30" fmla="*/ 6571355 w 9662615"/>
              <a:gd name="connsiteY30" fmla="*/ 1436144 h 1592811"/>
              <a:gd name="connsiteX31" fmla="*/ 6486557 w 9662615"/>
              <a:gd name="connsiteY31" fmla="*/ 1449861 h 1592811"/>
              <a:gd name="connsiteX32" fmla="*/ 6370419 w 9662615"/>
              <a:gd name="connsiteY32" fmla="*/ 1461649 h 1592811"/>
              <a:gd name="connsiteX33" fmla="*/ 6278839 w 9662615"/>
              <a:gd name="connsiteY33" fmla="*/ 1449160 h 1592811"/>
              <a:gd name="connsiteX34" fmla="*/ 6272455 w 9662615"/>
              <a:gd name="connsiteY34" fmla="*/ 1453191 h 1592811"/>
              <a:gd name="connsiteX35" fmla="*/ 6212659 w 9662615"/>
              <a:gd name="connsiteY35" fmla="*/ 1454850 h 1592811"/>
              <a:gd name="connsiteX36" fmla="*/ 6069317 w 9662615"/>
              <a:gd name="connsiteY36" fmla="*/ 1445838 h 1592811"/>
              <a:gd name="connsiteX37" fmla="*/ 5878477 w 9662615"/>
              <a:gd name="connsiteY37" fmla="*/ 1439180 h 1592811"/>
              <a:gd name="connsiteX38" fmla="*/ 5838387 w 9662615"/>
              <a:gd name="connsiteY38" fmla="*/ 1444679 h 1592811"/>
              <a:gd name="connsiteX39" fmla="*/ 5771136 w 9662615"/>
              <a:gd name="connsiteY39" fmla="*/ 1453639 h 1592811"/>
              <a:gd name="connsiteX40" fmla="*/ 5724081 w 9662615"/>
              <a:gd name="connsiteY40" fmla="*/ 1470431 h 1592811"/>
              <a:gd name="connsiteX41" fmla="*/ 5666577 w 9662615"/>
              <a:gd name="connsiteY41" fmla="*/ 1473921 h 1592811"/>
              <a:gd name="connsiteX42" fmla="*/ 5649068 w 9662615"/>
              <a:gd name="connsiteY42" fmla="*/ 1461676 h 1592811"/>
              <a:gd name="connsiteX43" fmla="*/ 5588902 w 9662615"/>
              <a:gd name="connsiteY43" fmla="*/ 1469647 h 1592811"/>
              <a:gd name="connsiteX44" fmla="*/ 5498090 w 9662615"/>
              <a:gd name="connsiteY44" fmla="*/ 1483173 h 1592811"/>
              <a:gd name="connsiteX45" fmla="*/ 5444641 w 9662615"/>
              <a:gd name="connsiteY45" fmla="*/ 1487602 h 1592811"/>
              <a:gd name="connsiteX46" fmla="*/ 5299812 w 9662615"/>
              <a:gd name="connsiteY46" fmla="*/ 1503362 h 1592811"/>
              <a:gd name="connsiteX47" fmla="*/ 5245752 w 9662615"/>
              <a:gd name="connsiteY47" fmla="*/ 1520612 h 1592811"/>
              <a:gd name="connsiteX48" fmla="*/ 5177807 w 9662615"/>
              <a:gd name="connsiteY48" fmla="*/ 1526802 h 1592811"/>
              <a:gd name="connsiteX49" fmla="*/ 5113910 w 9662615"/>
              <a:gd name="connsiteY49" fmla="*/ 1533205 h 1592811"/>
              <a:gd name="connsiteX50" fmla="*/ 5059484 w 9662615"/>
              <a:gd name="connsiteY50" fmla="*/ 1546802 h 1592811"/>
              <a:gd name="connsiteX51" fmla="*/ 5038524 w 9662615"/>
              <a:gd name="connsiteY51" fmla="*/ 1545675 h 1592811"/>
              <a:gd name="connsiteX52" fmla="*/ 5026564 w 9662615"/>
              <a:gd name="connsiteY52" fmla="*/ 1545376 h 1592811"/>
              <a:gd name="connsiteX53" fmla="*/ 4969433 w 9662615"/>
              <a:gd name="connsiteY53" fmla="*/ 1550865 h 1592811"/>
              <a:gd name="connsiteX54" fmla="*/ 4871726 w 9662615"/>
              <a:gd name="connsiteY54" fmla="*/ 1570584 h 1592811"/>
              <a:gd name="connsiteX55" fmla="*/ 4843267 w 9662615"/>
              <a:gd name="connsiteY55" fmla="*/ 1561459 h 1592811"/>
              <a:gd name="connsiteX56" fmla="*/ 4821058 w 9662615"/>
              <a:gd name="connsiteY56" fmla="*/ 1553078 h 1592811"/>
              <a:gd name="connsiteX57" fmla="*/ 4791466 w 9662615"/>
              <a:gd name="connsiteY57" fmla="*/ 1561324 h 1592811"/>
              <a:gd name="connsiteX58" fmla="*/ 4784247 w 9662615"/>
              <a:gd name="connsiteY58" fmla="*/ 1562342 h 1592811"/>
              <a:gd name="connsiteX59" fmla="*/ 4739309 w 9662615"/>
              <a:gd name="connsiteY59" fmla="*/ 1553948 h 1592811"/>
              <a:gd name="connsiteX60" fmla="*/ 4697562 w 9662615"/>
              <a:gd name="connsiteY60" fmla="*/ 1551206 h 1592811"/>
              <a:gd name="connsiteX61" fmla="*/ 4650737 w 9662615"/>
              <a:gd name="connsiteY61" fmla="*/ 1537381 h 1592811"/>
              <a:gd name="connsiteX62" fmla="*/ 4583150 w 9662615"/>
              <a:gd name="connsiteY62" fmla="*/ 1529064 h 1592811"/>
              <a:gd name="connsiteX63" fmla="*/ 4521734 w 9662615"/>
              <a:gd name="connsiteY63" fmla="*/ 1529359 h 1592811"/>
              <a:gd name="connsiteX64" fmla="*/ 4382398 w 9662615"/>
              <a:gd name="connsiteY64" fmla="*/ 1534108 h 1592811"/>
              <a:gd name="connsiteX65" fmla="*/ 4221826 w 9662615"/>
              <a:gd name="connsiteY65" fmla="*/ 1500972 h 1592811"/>
              <a:gd name="connsiteX66" fmla="*/ 4096601 w 9662615"/>
              <a:gd name="connsiteY66" fmla="*/ 1521563 h 1592811"/>
              <a:gd name="connsiteX67" fmla="*/ 4002441 w 9662615"/>
              <a:gd name="connsiteY67" fmla="*/ 1528912 h 1592811"/>
              <a:gd name="connsiteX68" fmla="*/ 3833906 w 9662615"/>
              <a:gd name="connsiteY68" fmla="*/ 1516637 h 1592811"/>
              <a:gd name="connsiteX69" fmla="*/ 3763845 w 9662615"/>
              <a:gd name="connsiteY69" fmla="*/ 1501782 h 1592811"/>
              <a:gd name="connsiteX70" fmla="*/ 3641778 w 9662615"/>
              <a:gd name="connsiteY70" fmla="*/ 1505446 h 1592811"/>
              <a:gd name="connsiteX71" fmla="*/ 3565233 w 9662615"/>
              <a:gd name="connsiteY71" fmla="*/ 1515122 h 1592811"/>
              <a:gd name="connsiteX72" fmla="*/ 3560267 w 9662615"/>
              <a:gd name="connsiteY72" fmla="*/ 1516288 h 1592811"/>
              <a:gd name="connsiteX73" fmla="*/ 3540258 w 9662615"/>
              <a:gd name="connsiteY73" fmla="*/ 1516976 h 1592811"/>
              <a:gd name="connsiteX74" fmla="*/ 3534780 w 9662615"/>
              <a:gd name="connsiteY74" fmla="*/ 1522141 h 1592811"/>
              <a:gd name="connsiteX75" fmla="*/ 3504783 w 9662615"/>
              <a:gd name="connsiteY75" fmla="*/ 1526739 h 1592811"/>
              <a:gd name="connsiteX76" fmla="*/ 3430805 w 9662615"/>
              <a:gd name="connsiteY76" fmla="*/ 1542521 h 1592811"/>
              <a:gd name="connsiteX77" fmla="*/ 3292707 w 9662615"/>
              <a:gd name="connsiteY77" fmla="*/ 1520490 h 1592811"/>
              <a:gd name="connsiteX78" fmla="*/ 3187872 w 9662615"/>
              <a:gd name="connsiteY78" fmla="*/ 1519991 h 1592811"/>
              <a:gd name="connsiteX79" fmla="*/ 3148026 w 9662615"/>
              <a:gd name="connsiteY79" fmla="*/ 1524777 h 1592811"/>
              <a:gd name="connsiteX80" fmla="*/ 3092394 w 9662615"/>
              <a:gd name="connsiteY80" fmla="*/ 1528115 h 1592811"/>
              <a:gd name="connsiteX81" fmla="*/ 2994200 w 9662615"/>
              <a:gd name="connsiteY81" fmla="*/ 1537857 h 1592811"/>
              <a:gd name="connsiteX82" fmla="*/ 2862301 w 9662615"/>
              <a:gd name="connsiteY82" fmla="*/ 1544250 h 1592811"/>
              <a:gd name="connsiteX83" fmla="*/ 2766335 w 9662615"/>
              <a:gd name="connsiteY83" fmla="*/ 1527662 h 1592811"/>
              <a:gd name="connsiteX84" fmla="*/ 2757836 w 9662615"/>
              <a:gd name="connsiteY84" fmla="*/ 1531371 h 1592811"/>
              <a:gd name="connsiteX85" fmla="*/ 2691555 w 9662615"/>
              <a:gd name="connsiteY85" fmla="*/ 1530283 h 1592811"/>
              <a:gd name="connsiteX86" fmla="*/ 2491676 w 9662615"/>
              <a:gd name="connsiteY86" fmla="*/ 1500859 h 1592811"/>
              <a:gd name="connsiteX87" fmla="*/ 2378036 w 9662615"/>
              <a:gd name="connsiteY87" fmla="*/ 1520645 h 1592811"/>
              <a:gd name="connsiteX88" fmla="*/ 2284269 w 9662615"/>
              <a:gd name="connsiteY88" fmla="*/ 1503068 h 1592811"/>
              <a:gd name="connsiteX89" fmla="*/ 2207104 w 9662615"/>
              <a:gd name="connsiteY89" fmla="*/ 1508888 h 1592811"/>
              <a:gd name="connsiteX90" fmla="*/ 2149226 w 9662615"/>
              <a:gd name="connsiteY90" fmla="*/ 1523409 h 1592811"/>
              <a:gd name="connsiteX91" fmla="*/ 2084783 w 9662615"/>
              <a:gd name="connsiteY91" fmla="*/ 1524245 h 1592811"/>
              <a:gd name="connsiteX92" fmla="*/ 2070075 w 9662615"/>
              <a:gd name="connsiteY92" fmla="*/ 1511285 h 1592811"/>
              <a:gd name="connsiteX93" fmla="*/ 2001057 w 9662615"/>
              <a:gd name="connsiteY93" fmla="*/ 1516449 h 1592811"/>
              <a:gd name="connsiteX94" fmla="*/ 1896330 w 9662615"/>
              <a:gd name="connsiteY94" fmla="*/ 1525725 h 1592811"/>
              <a:gd name="connsiteX95" fmla="*/ 1835994 w 9662615"/>
              <a:gd name="connsiteY95" fmla="*/ 1527678 h 1592811"/>
              <a:gd name="connsiteX96" fmla="*/ 1671119 w 9662615"/>
              <a:gd name="connsiteY96" fmla="*/ 1536701 h 1592811"/>
              <a:gd name="connsiteX97" fmla="*/ 1601337 w 9662615"/>
              <a:gd name="connsiteY97" fmla="*/ 1548552 h 1592811"/>
              <a:gd name="connsiteX98" fmla="*/ 1407755 w 9662615"/>
              <a:gd name="connsiteY98" fmla="*/ 1571444 h 1592811"/>
              <a:gd name="connsiteX99" fmla="*/ 1271994 w 9662615"/>
              <a:gd name="connsiteY99" fmla="*/ 1579471 h 1592811"/>
              <a:gd name="connsiteX100" fmla="*/ 1249226 w 9662615"/>
              <a:gd name="connsiteY100" fmla="*/ 1583140 h 1592811"/>
              <a:gd name="connsiteX101" fmla="*/ 1181938 w 9662615"/>
              <a:gd name="connsiteY101" fmla="*/ 1592789 h 1592811"/>
              <a:gd name="connsiteX102" fmla="*/ 1091432 w 9662615"/>
              <a:gd name="connsiteY102" fmla="*/ 1571003 h 1592811"/>
              <a:gd name="connsiteX103" fmla="*/ 940355 w 9662615"/>
              <a:gd name="connsiteY103" fmla="*/ 1560638 h 1592811"/>
              <a:gd name="connsiteX104" fmla="*/ 868264 w 9662615"/>
              <a:gd name="connsiteY104" fmla="*/ 1566392 h 1592811"/>
              <a:gd name="connsiteX105" fmla="*/ 792765 w 9662615"/>
              <a:gd name="connsiteY105" fmla="*/ 1563102 h 1592811"/>
              <a:gd name="connsiteX106" fmla="*/ 653153 w 9662615"/>
              <a:gd name="connsiteY106" fmla="*/ 1563516 h 1592811"/>
              <a:gd name="connsiteX107" fmla="*/ 541933 w 9662615"/>
              <a:gd name="connsiteY107" fmla="*/ 1561051 h 1592811"/>
              <a:gd name="connsiteX108" fmla="*/ 472797 w 9662615"/>
              <a:gd name="connsiteY108" fmla="*/ 1568904 h 1592811"/>
              <a:gd name="connsiteX109" fmla="*/ 396059 w 9662615"/>
              <a:gd name="connsiteY109" fmla="*/ 1560970 h 1592811"/>
              <a:gd name="connsiteX110" fmla="*/ 336819 w 9662615"/>
              <a:gd name="connsiteY110" fmla="*/ 1560892 h 1592811"/>
              <a:gd name="connsiteX111" fmla="*/ 267163 w 9662615"/>
              <a:gd name="connsiteY111" fmla="*/ 1531913 h 1592811"/>
              <a:gd name="connsiteX112" fmla="*/ 196644 w 9662615"/>
              <a:gd name="connsiteY112" fmla="*/ 1524565 h 1592811"/>
              <a:gd name="connsiteX113" fmla="*/ 86819 w 9662615"/>
              <a:gd name="connsiteY113" fmla="*/ 1519517 h 1592811"/>
              <a:gd name="connsiteX114" fmla="*/ 53369 w 9662615"/>
              <a:gd name="connsiteY114" fmla="*/ 1516853 h 1592811"/>
              <a:gd name="connsiteX115" fmla="*/ 2359 w 9662615"/>
              <a:gd name="connsiteY115" fmla="*/ 1515247 h 1592811"/>
              <a:gd name="connsiteX116" fmla="*/ 0 w 9662615"/>
              <a:gd name="connsiteY116" fmla="*/ 1514932 h 1592811"/>
              <a:gd name="connsiteX117" fmla="*/ 0 w 9662615"/>
              <a:gd name="connsiteY117" fmla="*/ 0 h 1592811"/>
              <a:gd name="connsiteX0" fmla="*/ 0 w 9662615"/>
              <a:gd name="connsiteY0" fmla="*/ 0 h 1592811"/>
              <a:gd name="connsiteX1" fmla="*/ 9662615 w 9662615"/>
              <a:gd name="connsiteY1" fmla="*/ 0 h 1592811"/>
              <a:gd name="connsiteX2" fmla="*/ 9662615 w 9662615"/>
              <a:gd name="connsiteY2" fmla="*/ 1280346 h 1592811"/>
              <a:gd name="connsiteX3" fmla="*/ 9551077 w 9662615"/>
              <a:gd name="connsiteY3" fmla="*/ 1292033 h 1592811"/>
              <a:gd name="connsiteX4" fmla="*/ 9469546 w 9662615"/>
              <a:gd name="connsiteY4" fmla="*/ 1289837 h 1592811"/>
              <a:gd name="connsiteX5" fmla="*/ 9326260 w 9662615"/>
              <a:gd name="connsiteY5" fmla="*/ 1277155 h 1592811"/>
              <a:gd name="connsiteX6" fmla="*/ 9144767 w 9662615"/>
              <a:gd name="connsiteY6" fmla="*/ 1264120 h 1592811"/>
              <a:gd name="connsiteX7" fmla="*/ 8976400 w 9662615"/>
              <a:gd name="connsiteY7" fmla="*/ 1326661 h 1592811"/>
              <a:gd name="connsiteX8" fmla="*/ 8828711 w 9662615"/>
              <a:gd name="connsiteY8" fmla="*/ 1346394 h 1592811"/>
              <a:gd name="connsiteX9" fmla="*/ 8695953 w 9662615"/>
              <a:gd name="connsiteY9" fmla="*/ 1346784 h 1592811"/>
              <a:gd name="connsiteX10" fmla="*/ 8652191 w 9662615"/>
              <a:gd name="connsiteY10" fmla="*/ 1345903 h 1592811"/>
              <a:gd name="connsiteX11" fmla="*/ 8591582 w 9662615"/>
              <a:gd name="connsiteY11" fmla="*/ 1341666 h 1592811"/>
              <a:gd name="connsiteX12" fmla="*/ 8537336 w 9662615"/>
              <a:gd name="connsiteY12" fmla="*/ 1341684 h 1592811"/>
              <a:gd name="connsiteX13" fmla="*/ 8416849 w 9662615"/>
              <a:gd name="connsiteY13" fmla="*/ 1367085 h 1592811"/>
              <a:gd name="connsiteX14" fmla="*/ 8278355 w 9662615"/>
              <a:gd name="connsiteY14" fmla="*/ 1386569 h 1592811"/>
              <a:gd name="connsiteX15" fmla="*/ 8197961 w 9662615"/>
              <a:gd name="connsiteY15" fmla="*/ 1392804 h 1592811"/>
              <a:gd name="connsiteX16" fmla="*/ 8171196 w 9662615"/>
              <a:gd name="connsiteY16" fmla="*/ 1397216 h 1592811"/>
              <a:gd name="connsiteX17" fmla="*/ 8087910 w 9662615"/>
              <a:gd name="connsiteY17" fmla="*/ 1386449 h 1592811"/>
              <a:gd name="connsiteX18" fmla="*/ 7974579 w 9662615"/>
              <a:gd name="connsiteY18" fmla="*/ 1383439 h 1592811"/>
              <a:gd name="connsiteX19" fmla="*/ 7768351 w 9662615"/>
              <a:gd name="connsiteY19" fmla="*/ 1395051 h 1592811"/>
              <a:gd name="connsiteX20" fmla="*/ 7635985 w 9662615"/>
              <a:gd name="connsiteY20" fmla="*/ 1386363 h 1592811"/>
              <a:gd name="connsiteX21" fmla="*/ 7466069 w 9662615"/>
              <a:gd name="connsiteY21" fmla="*/ 1377654 h 1592811"/>
              <a:gd name="connsiteX22" fmla="*/ 7355642 w 9662615"/>
              <a:gd name="connsiteY22" fmla="*/ 1407761 h 1592811"/>
              <a:gd name="connsiteX23" fmla="*/ 7215220 w 9662615"/>
              <a:gd name="connsiteY23" fmla="*/ 1397856 h 1592811"/>
              <a:gd name="connsiteX24" fmla="*/ 7082147 w 9662615"/>
              <a:gd name="connsiteY24" fmla="*/ 1406113 h 1592811"/>
              <a:gd name="connsiteX25" fmla="*/ 6987129 w 9662615"/>
              <a:gd name="connsiteY25" fmla="*/ 1404834 h 1592811"/>
              <a:gd name="connsiteX26" fmla="*/ 6907567 w 9662615"/>
              <a:gd name="connsiteY26" fmla="*/ 1419149 h 1592811"/>
              <a:gd name="connsiteX27" fmla="*/ 6748428 w 9662615"/>
              <a:gd name="connsiteY27" fmla="*/ 1420308 h 1592811"/>
              <a:gd name="connsiteX28" fmla="*/ 6654257 w 9662615"/>
              <a:gd name="connsiteY28" fmla="*/ 1424143 h 1592811"/>
              <a:gd name="connsiteX29" fmla="*/ 6620123 w 9662615"/>
              <a:gd name="connsiteY29" fmla="*/ 1430535 h 1592811"/>
              <a:gd name="connsiteX30" fmla="*/ 6571355 w 9662615"/>
              <a:gd name="connsiteY30" fmla="*/ 1436144 h 1592811"/>
              <a:gd name="connsiteX31" fmla="*/ 6486557 w 9662615"/>
              <a:gd name="connsiteY31" fmla="*/ 1449861 h 1592811"/>
              <a:gd name="connsiteX32" fmla="*/ 6370419 w 9662615"/>
              <a:gd name="connsiteY32" fmla="*/ 1461649 h 1592811"/>
              <a:gd name="connsiteX33" fmla="*/ 6278839 w 9662615"/>
              <a:gd name="connsiteY33" fmla="*/ 1449160 h 1592811"/>
              <a:gd name="connsiteX34" fmla="*/ 6272455 w 9662615"/>
              <a:gd name="connsiteY34" fmla="*/ 1453191 h 1592811"/>
              <a:gd name="connsiteX35" fmla="*/ 6212659 w 9662615"/>
              <a:gd name="connsiteY35" fmla="*/ 1454850 h 1592811"/>
              <a:gd name="connsiteX36" fmla="*/ 6069317 w 9662615"/>
              <a:gd name="connsiteY36" fmla="*/ 1445838 h 1592811"/>
              <a:gd name="connsiteX37" fmla="*/ 5878477 w 9662615"/>
              <a:gd name="connsiteY37" fmla="*/ 1439180 h 1592811"/>
              <a:gd name="connsiteX38" fmla="*/ 5838387 w 9662615"/>
              <a:gd name="connsiteY38" fmla="*/ 1444679 h 1592811"/>
              <a:gd name="connsiteX39" fmla="*/ 5771136 w 9662615"/>
              <a:gd name="connsiteY39" fmla="*/ 1453639 h 1592811"/>
              <a:gd name="connsiteX40" fmla="*/ 5724081 w 9662615"/>
              <a:gd name="connsiteY40" fmla="*/ 1470431 h 1592811"/>
              <a:gd name="connsiteX41" fmla="*/ 5666577 w 9662615"/>
              <a:gd name="connsiteY41" fmla="*/ 1473921 h 1592811"/>
              <a:gd name="connsiteX42" fmla="*/ 5649068 w 9662615"/>
              <a:gd name="connsiteY42" fmla="*/ 1461676 h 1592811"/>
              <a:gd name="connsiteX43" fmla="*/ 5588902 w 9662615"/>
              <a:gd name="connsiteY43" fmla="*/ 1469647 h 1592811"/>
              <a:gd name="connsiteX44" fmla="*/ 5498090 w 9662615"/>
              <a:gd name="connsiteY44" fmla="*/ 1483173 h 1592811"/>
              <a:gd name="connsiteX45" fmla="*/ 5444641 w 9662615"/>
              <a:gd name="connsiteY45" fmla="*/ 1487602 h 1592811"/>
              <a:gd name="connsiteX46" fmla="*/ 5299812 w 9662615"/>
              <a:gd name="connsiteY46" fmla="*/ 1503362 h 1592811"/>
              <a:gd name="connsiteX47" fmla="*/ 5245752 w 9662615"/>
              <a:gd name="connsiteY47" fmla="*/ 1520612 h 1592811"/>
              <a:gd name="connsiteX48" fmla="*/ 5177807 w 9662615"/>
              <a:gd name="connsiteY48" fmla="*/ 1526802 h 1592811"/>
              <a:gd name="connsiteX49" fmla="*/ 5113910 w 9662615"/>
              <a:gd name="connsiteY49" fmla="*/ 1533205 h 1592811"/>
              <a:gd name="connsiteX50" fmla="*/ 5059484 w 9662615"/>
              <a:gd name="connsiteY50" fmla="*/ 1546802 h 1592811"/>
              <a:gd name="connsiteX51" fmla="*/ 5038524 w 9662615"/>
              <a:gd name="connsiteY51" fmla="*/ 1545675 h 1592811"/>
              <a:gd name="connsiteX52" fmla="*/ 5026564 w 9662615"/>
              <a:gd name="connsiteY52" fmla="*/ 1545376 h 1592811"/>
              <a:gd name="connsiteX53" fmla="*/ 4969433 w 9662615"/>
              <a:gd name="connsiteY53" fmla="*/ 1550865 h 1592811"/>
              <a:gd name="connsiteX54" fmla="*/ 4871726 w 9662615"/>
              <a:gd name="connsiteY54" fmla="*/ 1570584 h 1592811"/>
              <a:gd name="connsiteX55" fmla="*/ 4843267 w 9662615"/>
              <a:gd name="connsiteY55" fmla="*/ 1561459 h 1592811"/>
              <a:gd name="connsiteX56" fmla="*/ 4821058 w 9662615"/>
              <a:gd name="connsiteY56" fmla="*/ 1553078 h 1592811"/>
              <a:gd name="connsiteX57" fmla="*/ 4791466 w 9662615"/>
              <a:gd name="connsiteY57" fmla="*/ 1561324 h 1592811"/>
              <a:gd name="connsiteX58" fmla="*/ 4784247 w 9662615"/>
              <a:gd name="connsiteY58" fmla="*/ 1562342 h 1592811"/>
              <a:gd name="connsiteX59" fmla="*/ 4739309 w 9662615"/>
              <a:gd name="connsiteY59" fmla="*/ 1553948 h 1592811"/>
              <a:gd name="connsiteX60" fmla="*/ 4697562 w 9662615"/>
              <a:gd name="connsiteY60" fmla="*/ 1551206 h 1592811"/>
              <a:gd name="connsiteX61" fmla="*/ 4650737 w 9662615"/>
              <a:gd name="connsiteY61" fmla="*/ 1537381 h 1592811"/>
              <a:gd name="connsiteX62" fmla="*/ 4583150 w 9662615"/>
              <a:gd name="connsiteY62" fmla="*/ 1529064 h 1592811"/>
              <a:gd name="connsiteX63" fmla="*/ 4521734 w 9662615"/>
              <a:gd name="connsiteY63" fmla="*/ 1529359 h 1592811"/>
              <a:gd name="connsiteX64" fmla="*/ 4382398 w 9662615"/>
              <a:gd name="connsiteY64" fmla="*/ 1534108 h 1592811"/>
              <a:gd name="connsiteX65" fmla="*/ 4221826 w 9662615"/>
              <a:gd name="connsiteY65" fmla="*/ 1500972 h 1592811"/>
              <a:gd name="connsiteX66" fmla="*/ 4096601 w 9662615"/>
              <a:gd name="connsiteY66" fmla="*/ 1521563 h 1592811"/>
              <a:gd name="connsiteX67" fmla="*/ 4002441 w 9662615"/>
              <a:gd name="connsiteY67" fmla="*/ 1528912 h 1592811"/>
              <a:gd name="connsiteX68" fmla="*/ 3833906 w 9662615"/>
              <a:gd name="connsiteY68" fmla="*/ 1516637 h 1592811"/>
              <a:gd name="connsiteX69" fmla="*/ 3763845 w 9662615"/>
              <a:gd name="connsiteY69" fmla="*/ 1501782 h 1592811"/>
              <a:gd name="connsiteX70" fmla="*/ 3641778 w 9662615"/>
              <a:gd name="connsiteY70" fmla="*/ 1505446 h 1592811"/>
              <a:gd name="connsiteX71" fmla="*/ 3565233 w 9662615"/>
              <a:gd name="connsiteY71" fmla="*/ 1515122 h 1592811"/>
              <a:gd name="connsiteX72" fmla="*/ 3560267 w 9662615"/>
              <a:gd name="connsiteY72" fmla="*/ 1516288 h 1592811"/>
              <a:gd name="connsiteX73" fmla="*/ 3540258 w 9662615"/>
              <a:gd name="connsiteY73" fmla="*/ 1516976 h 1592811"/>
              <a:gd name="connsiteX74" fmla="*/ 3534780 w 9662615"/>
              <a:gd name="connsiteY74" fmla="*/ 1522141 h 1592811"/>
              <a:gd name="connsiteX75" fmla="*/ 3504783 w 9662615"/>
              <a:gd name="connsiteY75" fmla="*/ 1526739 h 1592811"/>
              <a:gd name="connsiteX76" fmla="*/ 3430805 w 9662615"/>
              <a:gd name="connsiteY76" fmla="*/ 1542521 h 1592811"/>
              <a:gd name="connsiteX77" fmla="*/ 3292707 w 9662615"/>
              <a:gd name="connsiteY77" fmla="*/ 1520490 h 1592811"/>
              <a:gd name="connsiteX78" fmla="*/ 3187872 w 9662615"/>
              <a:gd name="connsiteY78" fmla="*/ 1519991 h 1592811"/>
              <a:gd name="connsiteX79" fmla="*/ 3148026 w 9662615"/>
              <a:gd name="connsiteY79" fmla="*/ 1524777 h 1592811"/>
              <a:gd name="connsiteX80" fmla="*/ 3092394 w 9662615"/>
              <a:gd name="connsiteY80" fmla="*/ 1528115 h 1592811"/>
              <a:gd name="connsiteX81" fmla="*/ 2994200 w 9662615"/>
              <a:gd name="connsiteY81" fmla="*/ 1537857 h 1592811"/>
              <a:gd name="connsiteX82" fmla="*/ 2862301 w 9662615"/>
              <a:gd name="connsiteY82" fmla="*/ 1544250 h 1592811"/>
              <a:gd name="connsiteX83" fmla="*/ 2766335 w 9662615"/>
              <a:gd name="connsiteY83" fmla="*/ 1527662 h 1592811"/>
              <a:gd name="connsiteX84" fmla="*/ 2757836 w 9662615"/>
              <a:gd name="connsiteY84" fmla="*/ 1531371 h 1592811"/>
              <a:gd name="connsiteX85" fmla="*/ 2691555 w 9662615"/>
              <a:gd name="connsiteY85" fmla="*/ 1530283 h 1592811"/>
              <a:gd name="connsiteX86" fmla="*/ 2491676 w 9662615"/>
              <a:gd name="connsiteY86" fmla="*/ 1500859 h 1592811"/>
              <a:gd name="connsiteX87" fmla="*/ 2378036 w 9662615"/>
              <a:gd name="connsiteY87" fmla="*/ 1520645 h 1592811"/>
              <a:gd name="connsiteX88" fmla="*/ 2284269 w 9662615"/>
              <a:gd name="connsiteY88" fmla="*/ 1503068 h 1592811"/>
              <a:gd name="connsiteX89" fmla="*/ 2207104 w 9662615"/>
              <a:gd name="connsiteY89" fmla="*/ 1508888 h 1592811"/>
              <a:gd name="connsiteX90" fmla="*/ 2149226 w 9662615"/>
              <a:gd name="connsiteY90" fmla="*/ 1523409 h 1592811"/>
              <a:gd name="connsiteX91" fmla="*/ 2084783 w 9662615"/>
              <a:gd name="connsiteY91" fmla="*/ 1524245 h 1592811"/>
              <a:gd name="connsiteX92" fmla="*/ 2070075 w 9662615"/>
              <a:gd name="connsiteY92" fmla="*/ 1511285 h 1592811"/>
              <a:gd name="connsiteX93" fmla="*/ 2001057 w 9662615"/>
              <a:gd name="connsiteY93" fmla="*/ 1516449 h 1592811"/>
              <a:gd name="connsiteX94" fmla="*/ 1896330 w 9662615"/>
              <a:gd name="connsiteY94" fmla="*/ 1525725 h 1592811"/>
              <a:gd name="connsiteX95" fmla="*/ 1835994 w 9662615"/>
              <a:gd name="connsiteY95" fmla="*/ 1527678 h 1592811"/>
              <a:gd name="connsiteX96" fmla="*/ 1671119 w 9662615"/>
              <a:gd name="connsiteY96" fmla="*/ 1536701 h 1592811"/>
              <a:gd name="connsiteX97" fmla="*/ 1601337 w 9662615"/>
              <a:gd name="connsiteY97" fmla="*/ 1548552 h 1592811"/>
              <a:gd name="connsiteX98" fmla="*/ 1407755 w 9662615"/>
              <a:gd name="connsiteY98" fmla="*/ 1571444 h 1592811"/>
              <a:gd name="connsiteX99" fmla="*/ 1291872 w 9662615"/>
              <a:gd name="connsiteY99" fmla="*/ 1579471 h 1592811"/>
              <a:gd name="connsiteX100" fmla="*/ 1249226 w 9662615"/>
              <a:gd name="connsiteY100" fmla="*/ 1583140 h 1592811"/>
              <a:gd name="connsiteX101" fmla="*/ 1181938 w 9662615"/>
              <a:gd name="connsiteY101" fmla="*/ 1592789 h 1592811"/>
              <a:gd name="connsiteX102" fmla="*/ 1091432 w 9662615"/>
              <a:gd name="connsiteY102" fmla="*/ 1571003 h 1592811"/>
              <a:gd name="connsiteX103" fmla="*/ 940355 w 9662615"/>
              <a:gd name="connsiteY103" fmla="*/ 1560638 h 1592811"/>
              <a:gd name="connsiteX104" fmla="*/ 868264 w 9662615"/>
              <a:gd name="connsiteY104" fmla="*/ 1566392 h 1592811"/>
              <a:gd name="connsiteX105" fmla="*/ 792765 w 9662615"/>
              <a:gd name="connsiteY105" fmla="*/ 1563102 h 1592811"/>
              <a:gd name="connsiteX106" fmla="*/ 653153 w 9662615"/>
              <a:gd name="connsiteY106" fmla="*/ 1563516 h 1592811"/>
              <a:gd name="connsiteX107" fmla="*/ 541933 w 9662615"/>
              <a:gd name="connsiteY107" fmla="*/ 1561051 h 1592811"/>
              <a:gd name="connsiteX108" fmla="*/ 472797 w 9662615"/>
              <a:gd name="connsiteY108" fmla="*/ 1568904 h 1592811"/>
              <a:gd name="connsiteX109" fmla="*/ 396059 w 9662615"/>
              <a:gd name="connsiteY109" fmla="*/ 1560970 h 1592811"/>
              <a:gd name="connsiteX110" fmla="*/ 336819 w 9662615"/>
              <a:gd name="connsiteY110" fmla="*/ 1560892 h 1592811"/>
              <a:gd name="connsiteX111" fmla="*/ 267163 w 9662615"/>
              <a:gd name="connsiteY111" fmla="*/ 1531913 h 1592811"/>
              <a:gd name="connsiteX112" fmla="*/ 196644 w 9662615"/>
              <a:gd name="connsiteY112" fmla="*/ 1524565 h 1592811"/>
              <a:gd name="connsiteX113" fmla="*/ 86819 w 9662615"/>
              <a:gd name="connsiteY113" fmla="*/ 1519517 h 1592811"/>
              <a:gd name="connsiteX114" fmla="*/ 53369 w 9662615"/>
              <a:gd name="connsiteY114" fmla="*/ 1516853 h 1592811"/>
              <a:gd name="connsiteX115" fmla="*/ 2359 w 9662615"/>
              <a:gd name="connsiteY115" fmla="*/ 1515247 h 1592811"/>
              <a:gd name="connsiteX116" fmla="*/ 0 w 9662615"/>
              <a:gd name="connsiteY116" fmla="*/ 1514932 h 1592811"/>
              <a:gd name="connsiteX117" fmla="*/ 0 w 9662615"/>
              <a:gd name="connsiteY117" fmla="*/ 0 h 1592811"/>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41778 w 9662615"/>
              <a:gd name="connsiteY70" fmla="*/ 1505446 h 1603018"/>
              <a:gd name="connsiteX71" fmla="*/ 3565233 w 9662615"/>
              <a:gd name="connsiteY71" fmla="*/ 1515122 h 1603018"/>
              <a:gd name="connsiteX72" fmla="*/ 3560267 w 9662615"/>
              <a:gd name="connsiteY72" fmla="*/ 1516288 h 1603018"/>
              <a:gd name="connsiteX73" fmla="*/ 3540258 w 9662615"/>
              <a:gd name="connsiteY73" fmla="*/ 1516976 h 1603018"/>
              <a:gd name="connsiteX74" fmla="*/ 3534780 w 9662615"/>
              <a:gd name="connsiteY74" fmla="*/ 1522141 h 1603018"/>
              <a:gd name="connsiteX75" fmla="*/ 3504783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491676 w 9662615"/>
              <a:gd name="connsiteY86" fmla="*/ 1500859 h 1603018"/>
              <a:gd name="connsiteX87" fmla="*/ 2378036 w 9662615"/>
              <a:gd name="connsiteY87" fmla="*/ 1520645 h 1603018"/>
              <a:gd name="connsiteX88" fmla="*/ 2284269 w 9662615"/>
              <a:gd name="connsiteY88" fmla="*/ 1503068 h 1603018"/>
              <a:gd name="connsiteX89" fmla="*/ 2207104 w 9662615"/>
              <a:gd name="connsiteY89" fmla="*/ 1508888 h 1603018"/>
              <a:gd name="connsiteX90" fmla="*/ 2149226 w 9662615"/>
              <a:gd name="connsiteY90" fmla="*/ 1523409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601337 w 9662615"/>
              <a:gd name="connsiteY97" fmla="*/ 1548552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41778 w 9662615"/>
              <a:gd name="connsiteY70" fmla="*/ 1505446 h 1603018"/>
              <a:gd name="connsiteX71" fmla="*/ 3565233 w 9662615"/>
              <a:gd name="connsiteY71" fmla="*/ 1515122 h 1603018"/>
              <a:gd name="connsiteX72" fmla="*/ 3560267 w 9662615"/>
              <a:gd name="connsiteY72" fmla="*/ 1516288 h 1603018"/>
              <a:gd name="connsiteX73" fmla="*/ 3540258 w 9662615"/>
              <a:gd name="connsiteY73" fmla="*/ 1516976 h 1603018"/>
              <a:gd name="connsiteX74" fmla="*/ 3534780 w 9662615"/>
              <a:gd name="connsiteY74" fmla="*/ 1522141 h 1603018"/>
              <a:gd name="connsiteX75" fmla="*/ 3504783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491676 w 9662615"/>
              <a:gd name="connsiteY86" fmla="*/ 1500859 h 1603018"/>
              <a:gd name="connsiteX87" fmla="*/ 2378036 w 9662615"/>
              <a:gd name="connsiteY87" fmla="*/ 1520645 h 1603018"/>
              <a:gd name="connsiteX88" fmla="*/ 2284269 w 9662615"/>
              <a:gd name="connsiteY88" fmla="*/ 1503068 h 1603018"/>
              <a:gd name="connsiteX89" fmla="*/ 2207104 w 9662615"/>
              <a:gd name="connsiteY89" fmla="*/ 1508888 h 1603018"/>
              <a:gd name="connsiteX90" fmla="*/ 2149226 w 9662615"/>
              <a:gd name="connsiteY90" fmla="*/ 1523409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41778 w 9662615"/>
              <a:gd name="connsiteY70" fmla="*/ 1505446 h 1603018"/>
              <a:gd name="connsiteX71" fmla="*/ 3565233 w 9662615"/>
              <a:gd name="connsiteY71" fmla="*/ 1515122 h 1603018"/>
              <a:gd name="connsiteX72" fmla="*/ 3560267 w 9662615"/>
              <a:gd name="connsiteY72" fmla="*/ 1516288 h 1603018"/>
              <a:gd name="connsiteX73" fmla="*/ 3540258 w 9662615"/>
              <a:gd name="connsiteY73" fmla="*/ 1516976 h 1603018"/>
              <a:gd name="connsiteX74" fmla="*/ 3534780 w 9662615"/>
              <a:gd name="connsiteY74" fmla="*/ 1522141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491676 w 9662615"/>
              <a:gd name="connsiteY86" fmla="*/ 1500859 h 1603018"/>
              <a:gd name="connsiteX87" fmla="*/ 2378036 w 9662615"/>
              <a:gd name="connsiteY87" fmla="*/ 1520645 h 1603018"/>
              <a:gd name="connsiteX88" fmla="*/ 2284269 w 9662615"/>
              <a:gd name="connsiteY88" fmla="*/ 1503068 h 1603018"/>
              <a:gd name="connsiteX89" fmla="*/ 2207104 w 9662615"/>
              <a:gd name="connsiteY89" fmla="*/ 1508888 h 1603018"/>
              <a:gd name="connsiteX90" fmla="*/ 2149226 w 9662615"/>
              <a:gd name="connsiteY90" fmla="*/ 1523409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41778 w 9662615"/>
              <a:gd name="connsiteY70" fmla="*/ 1505446 h 1603018"/>
              <a:gd name="connsiteX71" fmla="*/ 3565233 w 9662615"/>
              <a:gd name="connsiteY71" fmla="*/ 1515122 h 1603018"/>
              <a:gd name="connsiteX72" fmla="*/ 3560267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491676 w 9662615"/>
              <a:gd name="connsiteY86" fmla="*/ 1500859 h 1603018"/>
              <a:gd name="connsiteX87" fmla="*/ 2378036 w 9662615"/>
              <a:gd name="connsiteY87" fmla="*/ 1520645 h 1603018"/>
              <a:gd name="connsiteX88" fmla="*/ 2284269 w 9662615"/>
              <a:gd name="connsiteY88" fmla="*/ 1503068 h 1603018"/>
              <a:gd name="connsiteX89" fmla="*/ 2207104 w 9662615"/>
              <a:gd name="connsiteY89" fmla="*/ 1508888 h 1603018"/>
              <a:gd name="connsiteX90" fmla="*/ 2149226 w 9662615"/>
              <a:gd name="connsiteY90" fmla="*/ 1523409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41778 w 9662615"/>
              <a:gd name="connsiteY70" fmla="*/ 1505446 h 1603018"/>
              <a:gd name="connsiteX71" fmla="*/ 3612941 w 9662615"/>
              <a:gd name="connsiteY71" fmla="*/ 1411755 h 1603018"/>
              <a:gd name="connsiteX72" fmla="*/ 3560267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491676 w 9662615"/>
              <a:gd name="connsiteY86" fmla="*/ 1500859 h 1603018"/>
              <a:gd name="connsiteX87" fmla="*/ 2378036 w 9662615"/>
              <a:gd name="connsiteY87" fmla="*/ 1520645 h 1603018"/>
              <a:gd name="connsiteX88" fmla="*/ 2284269 w 9662615"/>
              <a:gd name="connsiteY88" fmla="*/ 1503068 h 1603018"/>
              <a:gd name="connsiteX89" fmla="*/ 2207104 w 9662615"/>
              <a:gd name="connsiteY89" fmla="*/ 1508888 h 1603018"/>
              <a:gd name="connsiteX90" fmla="*/ 2149226 w 9662615"/>
              <a:gd name="connsiteY90" fmla="*/ 1523409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41778 w 9662615"/>
              <a:gd name="connsiteY70" fmla="*/ 1505446 h 1603018"/>
              <a:gd name="connsiteX71" fmla="*/ 3612941 w 9662615"/>
              <a:gd name="connsiteY71" fmla="*/ 1411755 h 1603018"/>
              <a:gd name="connsiteX72" fmla="*/ 3576170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491676 w 9662615"/>
              <a:gd name="connsiteY86" fmla="*/ 1500859 h 1603018"/>
              <a:gd name="connsiteX87" fmla="*/ 2378036 w 9662615"/>
              <a:gd name="connsiteY87" fmla="*/ 1520645 h 1603018"/>
              <a:gd name="connsiteX88" fmla="*/ 2284269 w 9662615"/>
              <a:gd name="connsiteY88" fmla="*/ 1503068 h 1603018"/>
              <a:gd name="connsiteX89" fmla="*/ 2207104 w 9662615"/>
              <a:gd name="connsiteY89" fmla="*/ 1508888 h 1603018"/>
              <a:gd name="connsiteX90" fmla="*/ 2149226 w 9662615"/>
              <a:gd name="connsiteY90" fmla="*/ 1523409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73583 w 9662615"/>
              <a:gd name="connsiteY70" fmla="*/ 1501471 h 1603018"/>
              <a:gd name="connsiteX71" fmla="*/ 3612941 w 9662615"/>
              <a:gd name="connsiteY71" fmla="*/ 1411755 h 1603018"/>
              <a:gd name="connsiteX72" fmla="*/ 3576170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491676 w 9662615"/>
              <a:gd name="connsiteY86" fmla="*/ 1500859 h 1603018"/>
              <a:gd name="connsiteX87" fmla="*/ 2378036 w 9662615"/>
              <a:gd name="connsiteY87" fmla="*/ 1520645 h 1603018"/>
              <a:gd name="connsiteX88" fmla="*/ 2284269 w 9662615"/>
              <a:gd name="connsiteY88" fmla="*/ 1503068 h 1603018"/>
              <a:gd name="connsiteX89" fmla="*/ 2207104 w 9662615"/>
              <a:gd name="connsiteY89" fmla="*/ 1508888 h 1603018"/>
              <a:gd name="connsiteX90" fmla="*/ 2149226 w 9662615"/>
              <a:gd name="connsiteY90" fmla="*/ 1523409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73583 w 9662615"/>
              <a:gd name="connsiteY70" fmla="*/ 1501471 h 1603018"/>
              <a:gd name="connsiteX71" fmla="*/ 3640771 w 9662615"/>
              <a:gd name="connsiteY71" fmla="*/ 1531025 h 1603018"/>
              <a:gd name="connsiteX72" fmla="*/ 3576170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491676 w 9662615"/>
              <a:gd name="connsiteY86" fmla="*/ 1500859 h 1603018"/>
              <a:gd name="connsiteX87" fmla="*/ 2378036 w 9662615"/>
              <a:gd name="connsiteY87" fmla="*/ 1520645 h 1603018"/>
              <a:gd name="connsiteX88" fmla="*/ 2284269 w 9662615"/>
              <a:gd name="connsiteY88" fmla="*/ 1503068 h 1603018"/>
              <a:gd name="connsiteX89" fmla="*/ 2207104 w 9662615"/>
              <a:gd name="connsiteY89" fmla="*/ 1508888 h 1603018"/>
              <a:gd name="connsiteX90" fmla="*/ 2149226 w 9662615"/>
              <a:gd name="connsiteY90" fmla="*/ 1523409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73583 w 9662615"/>
              <a:gd name="connsiteY70" fmla="*/ 1501471 h 1603018"/>
              <a:gd name="connsiteX71" fmla="*/ 3640771 w 9662615"/>
              <a:gd name="connsiteY71" fmla="*/ 1531025 h 1603018"/>
              <a:gd name="connsiteX72" fmla="*/ 3576170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539383 w 9662615"/>
              <a:gd name="connsiteY86" fmla="*/ 1504835 h 1603018"/>
              <a:gd name="connsiteX87" fmla="*/ 2378036 w 9662615"/>
              <a:gd name="connsiteY87" fmla="*/ 1520645 h 1603018"/>
              <a:gd name="connsiteX88" fmla="*/ 2284269 w 9662615"/>
              <a:gd name="connsiteY88" fmla="*/ 1503068 h 1603018"/>
              <a:gd name="connsiteX89" fmla="*/ 2207104 w 9662615"/>
              <a:gd name="connsiteY89" fmla="*/ 1508888 h 1603018"/>
              <a:gd name="connsiteX90" fmla="*/ 2149226 w 9662615"/>
              <a:gd name="connsiteY90" fmla="*/ 1523409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73583 w 9662615"/>
              <a:gd name="connsiteY70" fmla="*/ 1501471 h 1603018"/>
              <a:gd name="connsiteX71" fmla="*/ 3640771 w 9662615"/>
              <a:gd name="connsiteY71" fmla="*/ 1531025 h 1603018"/>
              <a:gd name="connsiteX72" fmla="*/ 3576170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539383 w 9662615"/>
              <a:gd name="connsiteY86" fmla="*/ 1504835 h 1603018"/>
              <a:gd name="connsiteX87" fmla="*/ 2378036 w 9662615"/>
              <a:gd name="connsiteY87" fmla="*/ 1520645 h 1603018"/>
              <a:gd name="connsiteX88" fmla="*/ 2320049 w 9662615"/>
              <a:gd name="connsiteY88" fmla="*/ 1511019 h 1603018"/>
              <a:gd name="connsiteX89" fmla="*/ 2207104 w 9662615"/>
              <a:gd name="connsiteY89" fmla="*/ 1508888 h 1603018"/>
              <a:gd name="connsiteX90" fmla="*/ 2149226 w 9662615"/>
              <a:gd name="connsiteY90" fmla="*/ 1523409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73583 w 9662615"/>
              <a:gd name="connsiteY70" fmla="*/ 1501471 h 1603018"/>
              <a:gd name="connsiteX71" fmla="*/ 3640771 w 9662615"/>
              <a:gd name="connsiteY71" fmla="*/ 1531025 h 1603018"/>
              <a:gd name="connsiteX72" fmla="*/ 3576170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539383 w 9662615"/>
              <a:gd name="connsiteY86" fmla="*/ 1504835 h 1603018"/>
              <a:gd name="connsiteX87" fmla="*/ 2378036 w 9662615"/>
              <a:gd name="connsiteY87" fmla="*/ 1520645 h 1603018"/>
              <a:gd name="connsiteX88" fmla="*/ 2320049 w 9662615"/>
              <a:gd name="connsiteY88" fmla="*/ 1511019 h 1603018"/>
              <a:gd name="connsiteX89" fmla="*/ 2238909 w 9662615"/>
              <a:gd name="connsiteY89" fmla="*/ 1508888 h 1603018"/>
              <a:gd name="connsiteX90" fmla="*/ 2149226 w 9662615"/>
              <a:gd name="connsiteY90" fmla="*/ 1523409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73583 w 9662615"/>
              <a:gd name="connsiteY70" fmla="*/ 1501471 h 1603018"/>
              <a:gd name="connsiteX71" fmla="*/ 3640771 w 9662615"/>
              <a:gd name="connsiteY71" fmla="*/ 1531025 h 1603018"/>
              <a:gd name="connsiteX72" fmla="*/ 3576170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539383 w 9662615"/>
              <a:gd name="connsiteY86" fmla="*/ 1504835 h 1603018"/>
              <a:gd name="connsiteX87" fmla="*/ 2378036 w 9662615"/>
              <a:gd name="connsiteY87" fmla="*/ 1520645 h 1603018"/>
              <a:gd name="connsiteX88" fmla="*/ 2320049 w 9662615"/>
              <a:gd name="connsiteY88" fmla="*/ 1511019 h 1603018"/>
              <a:gd name="connsiteX89" fmla="*/ 2238909 w 9662615"/>
              <a:gd name="connsiteY89" fmla="*/ 1508888 h 1603018"/>
              <a:gd name="connsiteX90" fmla="*/ 2181031 w 9662615"/>
              <a:gd name="connsiteY90" fmla="*/ 1531361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73583 w 9662615"/>
              <a:gd name="connsiteY70" fmla="*/ 1501471 h 1603018"/>
              <a:gd name="connsiteX71" fmla="*/ 3640771 w 9662615"/>
              <a:gd name="connsiteY71" fmla="*/ 1531025 h 1603018"/>
              <a:gd name="connsiteX72" fmla="*/ 3576170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539383 w 9662615"/>
              <a:gd name="connsiteY86" fmla="*/ 1504835 h 1603018"/>
              <a:gd name="connsiteX87" fmla="*/ 2378036 w 9662615"/>
              <a:gd name="connsiteY87" fmla="*/ 1520645 h 1603018"/>
              <a:gd name="connsiteX88" fmla="*/ 2320049 w 9662615"/>
              <a:gd name="connsiteY88" fmla="*/ 1511019 h 1603018"/>
              <a:gd name="connsiteX89" fmla="*/ 2238909 w 9662615"/>
              <a:gd name="connsiteY89" fmla="*/ 1508888 h 1603018"/>
              <a:gd name="connsiteX90" fmla="*/ 2181031 w 9662615"/>
              <a:gd name="connsiteY90" fmla="*/ 1531361 h 1603018"/>
              <a:gd name="connsiteX91" fmla="*/ 211261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73583 w 9662615"/>
              <a:gd name="connsiteY70" fmla="*/ 1501471 h 1603018"/>
              <a:gd name="connsiteX71" fmla="*/ 3640771 w 9662615"/>
              <a:gd name="connsiteY71" fmla="*/ 1531025 h 1603018"/>
              <a:gd name="connsiteX72" fmla="*/ 3576170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539383 w 9662615"/>
              <a:gd name="connsiteY86" fmla="*/ 1504835 h 1603018"/>
              <a:gd name="connsiteX87" fmla="*/ 2378036 w 9662615"/>
              <a:gd name="connsiteY87" fmla="*/ 1520645 h 1603018"/>
              <a:gd name="connsiteX88" fmla="*/ 2320049 w 9662615"/>
              <a:gd name="connsiteY88" fmla="*/ 1511019 h 1603018"/>
              <a:gd name="connsiteX89" fmla="*/ 2238909 w 9662615"/>
              <a:gd name="connsiteY89" fmla="*/ 1508888 h 1603018"/>
              <a:gd name="connsiteX90" fmla="*/ 2181031 w 9662615"/>
              <a:gd name="connsiteY90" fmla="*/ 1531361 h 1603018"/>
              <a:gd name="connsiteX91" fmla="*/ 2112613 w 9662615"/>
              <a:gd name="connsiteY91" fmla="*/ 1524245 h 1603018"/>
              <a:gd name="connsiteX92" fmla="*/ 2046221 w 9662615"/>
              <a:gd name="connsiteY92" fmla="*/ 1523212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73583 w 9662615"/>
              <a:gd name="connsiteY70" fmla="*/ 1501471 h 1603018"/>
              <a:gd name="connsiteX71" fmla="*/ 3640771 w 9662615"/>
              <a:gd name="connsiteY71" fmla="*/ 1531025 h 1603018"/>
              <a:gd name="connsiteX72" fmla="*/ 3576170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539383 w 9662615"/>
              <a:gd name="connsiteY86" fmla="*/ 1504835 h 1603018"/>
              <a:gd name="connsiteX87" fmla="*/ 2378036 w 9662615"/>
              <a:gd name="connsiteY87" fmla="*/ 1520645 h 1603018"/>
              <a:gd name="connsiteX88" fmla="*/ 2320049 w 9662615"/>
              <a:gd name="connsiteY88" fmla="*/ 1511019 h 1603018"/>
              <a:gd name="connsiteX89" fmla="*/ 2238909 w 9662615"/>
              <a:gd name="connsiteY89" fmla="*/ 1508888 h 1603018"/>
              <a:gd name="connsiteX90" fmla="*/ 2181031 w 9662615"/>
              <a:gd name="connsiteY90" fmla="*/ 1531361 h 1603018"/>
              <a:gd name="connsiteX91" fmla="*/ 2112613 w 9662615"/>
              <a:gd name="connsiteY91" fmla="*/ 1524245 h 1603018"/>
              <a:gd name="connsiteX92" fmla="*/ 2046221 w 9662615"/>
              <a:gd name="connsiteY92" fmla="*/ 1523212 h 1603018"/>
              <a:gd name="connsiteX93" fmla="*/ 2001057 w 9662615"/>
              <a:gd name="connsiteY93" fmla="*/ 1516449 h 1603018"/>
              <a:gd name="connsiteX94" fmla="*/ 1920184 w 9662615"/>
              <a:gd name="connsiteY94" fmla="*/ 1533676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9662615" h="1603018">
                <a:moveTo>
                  <a:pt x="0" y="0"/>
                </a:moveTo>
                <a:lnTo>
                  <a:pt x="9662615" y="0"/>
                </a:lnTo>
                <a:lnTo>
                  <a:pt x="9662615" y="1280346"/>
                </a:lnTo>
                <a:lnTo>
                  <a:pt x="9551077" y="1292033"/>
                </a:lnTo>
                <a:cubicBezTo>
                  <a:pt x="9489925" y="1291588"/>
                  <a:pt x="9543615" y="1296257"/>
                  <a:pt x="9469546" y="1289837"/>
                </a:cubicBezTo>
                <a:cubicBezTo>
                  <a:pt x="9413040" y="1331485"/>
                  <a:pt x="9340031" y="1268376"/>
                  <a:pt x="9326260" y="1277155"/>
                </a:cubicBezTo>
                <a:cubicBezTo>
                  <a:pt x="9234251" y="1284900"/>
                  <a:pt x="9225377" y="1258935"/>
                  <a:pt x="9144767" y="1264120"/>
                </a:cubicBezTo>
                <a:cubicBezTo>
                  <a:pt x="9159115" y="1310075"/>
                  <a:pt x="9066692" y="1304806"/>
                  <a:pt x="8976400" y="1326661"/>
                </a:cubicBezTo>
                <a:cubicBezTo>
                  <a:pt x="8931920" y="1325947"/>
                  <a:pt x="8871807" y="1351060"/>
                  <a:pt x="8828711" y="1346394"/>
                </a:cubicBezTo>
                <a:cubicBezTo>
                  <a:pt x="8809650" y="1326213"/>
                  <a:pt x="8718313" y="1358527"/>
                  <a:pt x="8695953" y="1346784"/>
                </a:cubicBezTo>
                <a:cubicBezTo>
                  <a:pt x="8694290" y="1355317"/>
                  <a:pt x="8661526" y="1349865"/>
                  <a:pt x="8652191" y="1345903"/>
                </a:cubicBezTo>
                <a:cubicBezTo>
                  <a:pt x="8641363" y="1349626"/>
                  <a:pt x="8603292" y="1341304"/>
                  <a:pt x="8591582" y="1341666"/>
                </a:cubicBezTo>
                <a:cubicBezTo>
                  <a:pt x="8568421" y="1323004"/>
                  <a:pt x="8565847" y="1352287"/>
                  <a:pt x="8537336" y="1341684"/>
                </a:cubicBezTo>
                <a:cubicBezTo>
                  <a:pt x="8524809" y="1348019"/>
                  <a:pt x="8445703" y="1377667"/>
                  <a:pt x="8416849" y="1367085"/>
                </a:cubicBezTo>
                <a:cubicBezTo>
                  <a:pt x="8350736" y="1379599"/>
                  <a:pt x="8346589" y="1391624"/>
                  <a:pt x="8278355" y="1386569"/>
                </a:cubicBezTo>
                <a:cubicBezTo>
                  <a:pt x="8268756" y="1398649"/>
                  <a:pt x="8183331" y="1371185"/>
                  <a:pt x="8197961" y="1392804"/>
                </a:cubicBezTo>
                <a:cubicBezTo>
                  <a:pt x="8175189" y="1391748"/>
                  <a:pt x="8158503" y="1383145"/>
                  <a:pt x="8171196" y="1397216"/>
                </a:cubicBezTo>
                <a:cubicBezTo>
                  <a:pt x="8141821" y="1397466"/>
                  <a:pt x="8125626" y="1386947"/>
                  <a:pt x="8087910" y="1386449"/>
                </a:cubicBezTo>
                <a:cubicBezTo>
                  <a:pt x="8029319" y="1362701"/>
                  <a:pt x="8020916" y="1407035"/>
                  <a:pt x="7974579" y="1383439"/>
                </a:cubicBezTo>
                <a:cubicBezTo>
                  <a:pt x="7912074" y="1402493"/>
                  <a:pt x="7841761" y="1389550"/>
                  <a:pt x="7768351" y="1395051"/>
                </a:cubicBezTo>
                <a:cubicBezTo>
                  <a:pt x="7741665" y="1390266"/>
                  <a:pt x="7663663" y="1410813"/>
                  <a:pt x="7635985" y="1386363"/>
                </a:cubicBezTo>
                <a:cubicBezTo>
                  <a:pt x="7646173" y="1415707"/>
                  <a:pt x="7542198" y="1378410"/>
                  <a:pt x="7466069" y="1377654"/>
                </a:cubicBezTo>
                <a:cubicBezTo>
                  <a:pt x="7427626" y="1403818"/>
                  <a:pt x="7337822" y="1398948"/>
                  <a:pt x="7355642" y="1407761"/>
                </a:cubicBezTo>
                <a:cubicBezTo>
                  <a:pt x="7270634" y="1390553"/>
                  <a:pt x="7306340" y="1403822"/>
                  <a:pt x="7215220" y="1397856"/>
                </a:cubicBezTo>
                <a:cubicBezTo>
                  <a:pt x="7175381" y="1421457"/>
                  <a:pt x="7122339" y="1428094"/>
                  <a:pt x="7082147" y="1406113"/>
                </a:cubicBezTo>
                <a:cubicBezTo>
                  <a:pt x="7040624" y="1425217"/>
                  <a:pt x="7029993" y="1391726"/>
                  <a:pt x="6987129" y="1404834"/>
                </a:cubicBezTo>
                <a:cubicBezTo>
                  <a:pt x="6953477" y="1411964"/>
                  <a:pt x="6957479" y="1421694"/>
                  <a:pt x="6907567" y="1419149"/>
                </a:cubicBezTo>
                <a:cubicBezTo>
                  <a:pt x="6863513" y="1408514"/>
                  <a:pt x="6803088" y="1434619"/>
                  <a:pt x="6748428" y="1420308"/>
                </a:cubicBezTo>
                <a:cubicBezTo>
                  <a:pt x="6728317" y="1416860"/>
                  <a:pt x="6666046" y="1417296"/>
                  <a:pt x="6654257" y="1424143"/>
                </a:cubicBezTo>
                <a:cubicBezTo>
                  <a:pt x="6641271" y="1425628"/>
                  <a:pt x="6626125" y="1423202"/>
                  <a:pt x="6620123" y="1430535"/>
                </a:cubicBezTo>
                <a:cubicBezTo>
                  <a:pt x="6610208" y="1439359"/>
                  <a:pt x="6564906" y="1425734"/>
                  <a:pt x="6571355" y="1436144"/>
                </a:cubicBezTo>
                <a:cubicBezTo>
                  <a:pt x="6539188" y="1426808"/>
                  <a:pt x="6513602" y="1445293"/>
                  <a:pt x="6486557" y="1449861"/>
                </a:cubicBezTo>
                <a:cubicBezTo>
                  <a:pt x="6461221" y="1440598"/>
                  <a:pt x="6429457" y="1459319"/>
                  <a:pt x="6370419" y="1461649"/>
                </a:cubicBezTo>
                <a:cubicBezTo>
                  <a:pt x="6342558" y="1450937"/>
                  <a:pt x="6330664" y="1463365"/>
                  <a:pt x="6278839" y="1449160"/>
                </a:cubicBezTo>
                <a:cubicBezTo>
                  <a:pt x="6277206" y="1450621"/>
                  <a:pt x="6275057" y="1451978"/>
                  <a:pt x="6272455" y="1453191"/>
                </a:cubicBezTo>
                <a:cubicBezTo>
                  <a:pt x="6257338" y="1460236"/>
                  <a:pt x="6230567" y="1460979"/>
                  <a:pt x="6212659" y="1454850"/>
                </a:cubicBezTo>
                <a:cubicBezTo>
                  <a:pt x="6130994" y="1436046"/>
                  <a:pt x="6135790" y="1448771"/>
                  <a:pt x="6069317" y="1445838"/>
                </a:cubicBezTo>
                <a:cubicBezTo>
                  <a:pt x="5994738" y="1444791"/>
                  <a:pt x="5975991" y="1456673"/>
                  <a:pt x="5878477" y="1439180"/>
                </a:cubicBezTo>
                <a:cubicBezTo>
                  <a:pt x="5870803" y="1447519"/>
                  <a:pt x="5859206" y="1448153"/>
                  <a:pt x="5838387" y="1444679"/>
                </a:cubicBezTo>
                <a:cubicBezTo>
                  <a:pt x="5802317" y="1444778"/>
                  <a:pt x="5810848" y="1465165"/>
                  <a:pt x="5771136" y="1453639"/>
                </a:cubicBezTo>
                <a:cubicBezTo>
                  <a:pt x="5780732" y="1464484"/>
                  <a:pt x="5704275" y="1459369"/>
                  <a:pt x="5724081" y="1470431"/>
                </a:cubicBezTo>
                <a:cubicBezTo>
                  <a:pt x="5703536" y="1480946"/>
                  <a:pt x="5687323" y="1464719"/>
                  <a:pt x="5666577" y="1473921"/>
                </a:cubicBezTo>
                <a:cubicBezTo>
                  <a:pt x="5640974" y="1476520"/>
                  <a:pt x="5678275" y="1461854"/>
                  <a:pt x="5649068" y="1461676"/>
                </a:cubicBezTo>
                <a:cubicBezTo>
                  <a:pt x="5614218" y="1463443"/>
                  <a:pt x="5608578" y="1443299"/>
                  <a:pt x="5588902" y="1469647"/>
                </a:cubicBezTo>
                <a:cubicBezTo>
                  <a:pt x="5550386" y="1464321"/>
                  <a:pt x="5546573" y="1476049"/>
                  <a:pt x="5498090" y="1483173"/>
                </a:cubicBezTo>
                <a:cubicBezTo>
                  <a:pt x="5475226" y="1477314"/>
                  <a:pt x="5459293" y="1480930"/>
                  <a:pt x="5444641" y="1487602"/>
                </a:cubicBezTo>
                <a:cubicBezTo>
                  <a:pt x="5395328" y="1487320"/>
                  <a:pt x="5353572" y="1498007"/>
                  <a:pt x="5299812" y="1503362"/>
                </a:cubicBezTo>
                <a:cubicBezTo>
                  <a:pt x="5238326" y="1497756"/>
                  <a:pt x="5303225" y="1514963"/>
                  <a:pt x="5245752" y="1520612"/>
                </a:cubicBezTo>
                <a:cubicBezTo>
                  <a:pt x="5190753" y="1507732"/>
                  <a:pt x="5205712" y="1518627"/>
                  <a:pt x="5177807" y="1526802"/>
                </a:cubicBezTo>
                <a:lnTo>
                  <a:pt x="5113910" y="1533205"/>
                </a:lnTo>
                <a:lnTo>
                  <a:pt x="5059484" y="1546802"/>
                </a:lnTo>
                <a:lnTo>
                  <a:pt x="5038524" y="1545675"/>
                </a:lnTo>
                <a:lnTo>
                  <a:pt x="5026564" y="1545376"/>
                </a:lnTo>
                <a:cubicBezTo>
                  <a:pt x="5006873" y="1544046"/>
                  <a:pt x="4987701" y="1552900"/>
                  <a:pt x="4969433" y="1550865"/>
                </a:cubicBezTo>
                <a:cubicBezTo>
                  <a:pt x="4943627" y="1555066"/>
                  <a:pt x="4892754" y="1568818"/>
                  <a:pt x="4871726" y="1570584"/>
                </a:cubicBezTo>
                <a:cubicBezTo>
                  <a:pt x="4863638" y="1570310"/>
                  <a:pt x="4846771" y="1559566"/>
                  <a:pt x="4843267" y="1561459"/>
                </a:cubicBezTo>
                <a:lnTo>
                  <a:pt x="4821058" y="1553078"/>
                </a:lnTo>
                <a:lnTo>
                  <a:pt x="4791466" y="1561324"/>
                </a:lnTo>
                <a:lnTo>
                  <a:pt x="4784247" y="1562342"/>
                </a:lnTo>
                <a:cubicBezTo>
                  <a:pt x="4770593" y="1574121"/>
                  <a:pt x="4776816" y="1558072"/>
                  <a:pt x="4739309" y="1553948"/>
                </a:cubicBezTo>
                <a:cubicBezTo>
                  <a:pt x="4684311" y="1578213"/>
                  <a:pt x="4712803" y="1566697"/>
                  <a:pt x="4697562" y="1551206"/>
                </a:cubicBezTo>
                <a:lnTo>
                  <a:pt x="4650737" y="1537381"/>
                </a:lnTo>
                <a:cubicBezTo>
                  <a:pt x="4628208" y="1530633"/>
                  <a:pt x="4609654" y="1567617"/>
                  <a:pt x="4583150" y="1529064"/>
                </a:cubicBezTo>
                <a:cubicBezTo>
                  <a:pt x="4575879" y="1527088"/>
                  <a:pt x="4527005" y="1532552"/>
                  <a:pt x="4521734" y="1529359"/>
                </a:cubicBezTo>
                <a:cubicBezTo>
                  <a:pt x="4457980" y="1517590"/>
                  <a:pt x="4465052" y="1532003"/>
                  <a:pt x="4382398" y="1534108"/>
                </a:cubicBezTo>
                <a:cubicBezTo>
                  <a:pt x="4347480" y="1506889"/>
                  <a:pt x="4310783" y="1494709"/>
                  <a:pt x="4221826" y="1500972"/>
                </a:cubicBezTo>
                <a:cubicBezTo>
                  <a:pt x="4174471" y="1526598"/>
                  <a:pt x="4136675" y="1542031"/>
                  <a:pt x="4096601" y="1521563"/>
                </a:cubicBezTo>
                <a:cubicBezTo>
                  <a:pt x="4015086" y="1550501"/>
                  <a:pt x="3986123" y="1519347"/>
                  <a:pt x="4002441" y="1528912"/>
                </a:cubicBezTo>
                <a:cubicBezTo>
                  <a:pt x="3967120" y="1539744"/>
                  <a:pt x="3931774" y="1526729"/>
                  <a:pt x="3833906" y="1516637"/>
                </a:cubicBezTo>
                <a:cubicBezTo>
                  <a:pt x="3781438" y="1538249"/>
                  <a:pt x="3822855" y="1526006"/>
                  <a:pt x="3763845" y="1501782"/>
                </a:cubicBezTo>
                <a:cubicBezTo>
                  <a:pt x="3734533" y="1525292"/>
                  <a:pt x="3677359" y="1524487"/>
                  <a:pt x="3673583" y="1501471"/>
                </a:cubicBezTo>
                <a:cubicBezTo>
                  <a:pt x="3663687" y="1502855"/>
                  <a:pt x="3650245" y="1528777"/>
                  <a:pt x="3640771" y="1531025"/>
                </a:cubicBezTo>
                <a:lnTo>
                  <a:pt x="3576170" y="1516288"/>
                </a:lnTo>
                <a:lnTo>
                  <a:pt x="3540258" y="1516976"/>
                </a:lnTo>
                <a:lnTo>
                  <a:pt x="3522853" y="1538044"/>
                </a:lnTo>
                <a:lnTo>
                  <a:pt x="3480929" y="1526739"/>
                </a:lnTo>
                <a:cubicBezTo>
                  <a:pt x="3469671" y="1527693"/>
                  <a:pt x="3444273" y="1543724"/>
                  <a:pt x="3430805" y="1542521"/>
                </a:cubicBezTo>
                <a:cubicBezTo>
                  <a:pt x="3386352" y="1529947"/>
                  <a:pt x="3347457" y="1537200"/>
                  <a:pt x="3292707" y="1520490"/>
                </a:cubicBezTo>
                <a:cubicBezTo>
                  <a:pt x="3271897" y="1516147"/>
                  <a:pt x="3203347" y="1513732"/>
                  <a:pt x="3187872" y="1519991"/>
                </a:cubicBezTo>
                <a:cubicBezTo>
                  <a:pt x="3173062" y="1520872"/>
                  <a:pt x="3157325" y="1517771"/>
                  <a:pt x="3148026" y="1524777"/>
                </a:cubicBezTo>
                <a:cubicBezTo>
                  <a:pt x="3133878" y="1533085"/>
                  <a:pt x="3089156" y="1517485"/>
                  <a:pt x="3092394" y="1528115"/>
                </a:cubicBezTo>
                <a:cubicBezTo>
                  <a:pt x="3060512" y="1517374"/>
                  <a:pt x="3025593" y="1534558"/>
                  <a:pt x="2994200" y="1537857"/>
                </a:cubicBezTo>
                <a:cubicBezTo>
                  <a:pt x="2969798" y="1527501"/>
                  <a:pt x="2927999" y="1544636"/>
                  <a:pt x="2862301" y="1544250"/>
                </a:cubicBezTo>
                <a:cubicBezTo>
                  <a:pt x="2835658" y="1532340"/>
                  <a:pt x="2818008" y="1544135"/>
                  <a:pt x="2766335" y="1527662"/>
                </a:cubicBezTo>
                <a:cubicBezTo>
                  <a:pt x="2764004" y="1529036"/>
                  <a:pt x="2761142" y="1530285"/>
                  <a:pt x="2757836" y="1531371"/>
                </a:cubicBezTo>
                <a:cubicBezTo>
                  <a:pt x="2738633" y="1537675"/>
                  <a:pt x="2708957" y="1537188"/>
                  <a:pt x="2691555" y="1530283"/>
                </a:cubicBezTo>
                <a:cubicBezTo>
                  <a:pt x="2608810" y="1507878"/>
                  <a:pt x="2611304" y="1510787"/>
                  <a:pt x="2539383" y="1504835"/>
                </a:cubicBezTo>
                <a:cubicBezTo>
                  <a:pt x="2457862" y="1500384"/>
                  <a:pt x="2478670" y="1542474"/>
                  <a:pt x="2378036" y="1520645"/>
                </a:cubicBezTo>
                <a:cubicBezTo>
                  <a:pt x="2366529" y="1528574"/>
                  <a:pt x="2341629" y="1515421"/>
                  <a:pt x="2320049" y="1511019"/>
                </a:cubicBezTo>
                <a:cubicBezTo>
                  <a:pt x="2280399" y="1509467"/>
                  <a:pt x="2278267" y="1522148"/>
                  <a:pt x="2238909" y="1508888"/>
                </a:cubicBezTo>
                <a:cubicBezTo>
                  <a:pt x="2245444" y="1520095"/>
                  <a:pt x="2163364" y="1519472"/>
                  <a:pt x="2181031" y="1531361"/>
                </a:cubicBezTo>
                <a:cubicBezTo>
                  <a:pt x="2154585" y="1540861"/>
                  <a:pt x="2138796" y="1516056"/>
                  <a:pt x="2112613" y="1524245"/>
                </a:cubicBezTo>
                <a:cubicBezTo>
                  <a:pt x="2083537" y="1525655"/>
                  <a:pt x="2078233" y="1524725"/>
                  <a:pt x="2046221" y="1523212"/>
                </a:cubicBezTo>
                <a:cubicBezTo>
                  <a:pt x="2007296" y="1523373"/>
                  <a:pt x="2032394" y="1491187"/>
                  <a:pt x="2001057" y="1516449"/>
                </a:cubicBezTo>
                <a:cubicBezTo>
                  <a:pt x="1960724" y="1509398"/>
                  <a:pt x="1976058" y="1528820"/>
                  <a:pt x="1920184" y="1533676"/>
                </a:cubicBezTo>
                <a:cubicBezTo>
                  <a:pt x="1897238" y="1526813"/>
                  <a:pt x="1877505" y="1527174"/>
                  <a:pt x="1835994" y="1527678"/>
                </a:cubicBezTo>
                <a:cubicBezTo>
                  <a:pt x="1794483" y="1528182"/>
                  <a:pt x="1726077" y="1533693"/>
                  <a:pt x="1671119" y="1536701"/>
                </a:cubicBezTo>
                <a:cubicBezTo>
                  <a:pt x="1605663" y="1528324"/>
                  <a:pt x="1630763" y="1553523"/>
                  <a:pt x="1565556" y="1556503"/>
                </a:cubicBezTo>
                <a:cubicBezTo>
                  <a:pt x="1501959" y="1539013"/>
                  <a:pt x="1462468" y="1572800"/>
                  <a:pt x="1407755" y="1571444"/>
                </a:cubicBezTo>
                <a:cubicBezTo>
                  <a:pt x="1319286" y="1555448"/>
                  <a:pt x="1429251" y="1585263"/>
                  <a:pt x="1291872" y="1579471"/>
                </a:cubicBezTo>
                <a:cubicBezTo>
                  <a:pt x="1284192" y="1576816"/>
                  <a:pt x="1243590" y="1599390"/>
                  <a:pt x="1245251" y="1603018"/>
                </a:cubicBezTo>
                <a:cubicBezTo>
                  <a:pt x="1236562" y="1601891"/>
                  <a:pt x="1184091" y="1586977"/>
                  <a:pt x="1181938" y="1592789"/>
                </a:cubicBezTo>
                <a:cubicBezTo>
                  <a:pt x="1138153" y="1593474"/>
                  <a:pt x="1130439" y="1578153"/>
                  <a:pt x="1091432" y="1571003"/>
                </a:cubicBezTo>
                <a:cubicBezTo>
                  <a:pt x="1007000" y="1580980"/>
                  <a:pt x="1001377" y="1557850"/>
                  <a:pt x="940355" y="1560638"/>
                </a:cubicBezTo>
                <a:cubicBezTo>
                  <a:pt x="891367" y="1572083"/>
                  <a:pt x="924846" y="1558773"/>
                  <a:pt x="868264" y="1566392"/>
                </a:cubicBezTo>
                <a:cubicBezTo>
                  <a:pt x="848640" y="1547574"/>
                  <a:pt x="814997" y="1568391"/>
                  <a:pt x="792765" y="1563102"/>
                </a:cubicBezTo>
                <a:cubicBezTo>
                  <a:pt x="758082" y="1585102"/>
                  <a:pt x="689950" y="1563038"/>
                  <a:pt x="653153" y="1563516"/>
                </a:cubicBezTo>
                <a:cubicBezTo>
                  <a:pt x="591300" y="1567692"/>
                  <a:pt x="576686" y="1582565"/>
                  <a:pt x="541933" y="1561051"/>
                </a:cubicBezTo>
                <a:cubicBezTo>
                  <a:pt x="537775" y="1570056"/>
                  <a:pt x="508236" y="1570304"/>
                  <a:pt x="472797" y="1568904"/>
                </a:cubicBezTo>
                <a:cubicBezTo>
                  <a:pt x="458898" y="1573560"/>
                  <a:pt x="425270" y="1567476"/>
                  <a:pt x="396059" y="1560970"/>
                </a:cubicBezTo>
                <a:cubicBezTo>
                  <a:pt x="431016" y="1548467"/>
                  <a:pt x="332180" y="1575204"/>
                  <a:pt x="336819" y="1560892"/>
                </a:cubicBezTo>
                <a:cubicBezTo>
                  <a:pt x="292157" y="1552383"/>
                  <a:pt x="263346" y="1557575"/>
                  <a:pt x="267163" y="1531913"/>
                </a:cubicBezTo>
                <a:cubicBezTo>
                  <a:pt x="253228" y="1516946"/>
                  <a:pt x="198100" y="1540864"/>
                  <a:pt x="196644" y="1524565"/>
                </a:cubicBezTo>
                <a:cubicBezTo>
                  <a:pt x="172602" y="1535342"/>
                  <a:pt x="127394" y="1518578"/>
                  <a:pt x="86819" y="1519517"/>
                </a:cubicBezTo>
                <a:cubicBezTo>
                  <a:pt x="78537" y="1512257"/>
                  <a:pt x="69224" y="1512723"/>
                  <a:pt x="53369" y="1516853"/>
                </a:cubicBezTo>
                <a:cubicBezTo>
                  <a:pt x="37131" y="1517503"/>
                  <a:pt x="19976" y="1516838"/>
                  <a:pt x="2359" y="1515247"/>
                </a:cubicBezTo>
                <a:lnTo>
                  <a:pt x="0" y="1514932"/>
                </a:lnTo>
                <a:lnTo>
                  <a:pt x="0" y="0"/>
                </a:lnTo>
                <a:close/>
              </a:path>
            </a:pathLst>
          </a:custGeom>
          <a:solidFill>
            <a:srgbClr val="82766A">
              <a:alpha val="1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CFF212C-0E46-4F13-A8CD-0ABDBF5495A2}"/>
              </a:ext>
            </a:extLst>
          </p:cNvPr>
          <p:cNvSpPr>
            <a:spLocks noGrp="1"/>
          </p:cNvSpPr>
          <p:nvPr>
            <p:ph type="title"/>
          </p:nvPr>
        </p:nvSpPr>
        <p:spPr>
          <a:xfrm>
            <a:off x="1061982" y="614081"/>
            <a:ext cx="4738071" cy="528920"/>
          </a:xfrm>
        </p:spPr>
        <p:txBody>
          <a:bodyPr vert="horz" lIns="91440" tIns="45720" rIns="91440" bIns="45720" rtlCol="0" anchor="b">
            <a:normAutofit/>
          </a:bodyPr>
          <a:lstStyle/>
          <a:p>
            <a:pPr algn="ctr" defTabSz="914400">
              <a:lnSpc>
                <a:spcPct val="90000"/>
              </a:lnSpc>
            </a:pPr>
            <a:r>
              <a:rPr lang="en-US" sz="2100" dirty="0">
                <a:solidFill>
                  <a:schemeClr val="tx1"/>
                </a:solidFill>
              </a:rPr>
              <a:t>To become a better leader….</a:t>
            </a:r>
          </a:p>
        </p:txBody>
      </p:sp>
      <p:sp>
        <p:nvSpPr>
          <p:cNvPr id="27" name="Rectangle 6">
            <a:extLst>
              <a:ext uri="{FF2B5EF4-FFF2-40B4-BE49-F238E27FC236}">
                <a16:creationId xmlns:a16="http://schemas.microsoft.com/office/drawing/2014/main" id="{DDCE5572-4319-4D42-813F-C8C69C08CA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66808" y="192266"/>
            <a:ext cx="960610" cy="321738"/>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6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55066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Why We Need Compassionate Leadership</a:t>
            </a:r>
          </a:p>
        </p:txBody>
      </p:sp>
      <p:sp>
        <p:nvSpPr>
          <p:cNvPr id="3" name="Content Placeholder 2"/>
          <p:cNvSpPr>
            <a:spLocks noGrp="1"/>
          </p:cNvSpPr>
          <p:nvPr>
            <p:ph idx="1"/>
          </p:nvPr>
        </p:nvSpPr>
        <p:spPr/>
        <p:txBody>
          <a:bodyPr/>
          <a:lstStyle/>
          <a:p>
            <a:r>
              <a:rPr lang="en-US" sz="2400" b="1">
                <a:latin typeface="Calibri" panose="020F0502020204030204" pitchFamily="34" charset="0"/>
                <a:ea typeface="Calibri" panose="020F0502020204030204" pitchFamily="34" charset="0"/>
                <a:cs typeface="Times New Roman" panose="02020603050405020304" pitchFamily="18" charset="0"/>
              </a:rPr>
              <a:t>The Gallup Organization has surveyed tens of thousands of employees across a variety of industries in the U.S. When asked to name key words that best describe a </a:t>
            </a:r>
            <a:r>
              <a:rPr lang="en-US" sz="2400" b="1" u="sng">
                <a:latin typeface="Calibri" panose="020F0502020204030204" pitchFamily="34" charset="0"/>
                <a:ea typeface="Calibri" panose="020F0502020204030204" pitchFamily="34" charset="0"/>
                <a:cs typeface="Times New Roman" panose="02020603050405020304" pitchFamily="18" charset="0"/>
              </a:rPr>
              <a:t>leader that contributed to their daily lives</a:t>
            </a:r>
            <a:r>
              <a:rPr lang="en-US" sz="2400" b="1">
                <a:latin typeface="Calibri" panose="020F0502020204030204" pitchFamily="34" charset="0"/>
                <a:ea typeface="Calibri" panose="020F0502020204030204" pitchFamily="34" charset="0"/>
                <a:cs typeface="Times New Roman" panose="02020603050405020304" pitchFamily="18" charset="0"/>
              </a:rPr>
              <a:t>, they said words like </a:t>
            </a:r>
            <a:r>
              <a:rPr lang="en-US" sz="2400" b="1">
                <a:solidFill>
                  <a:srgbClr val="C00000"/>
                </a:solidFill>
                <a:latin typeface="Calibri" panose="020F0502020204030204" pitchFamily="34" charset="0"/>
                <a:ea typeface="Calibri" panose="020F0502020204030204" pitchFamily="34" charset="0"/>
                <a:cs typeface="Times New Roman" panose="02020603050405020304" pitchFamily="18" charset="0"/>
              </a:rPr>
              <a:t>trust, compassion, stability, and hope</a:t>
            </a:r>
            <a:r>
              <a:rPr lang="en-US" sz="2400" b="1">
                <a:latin typeface="Calibri" panose="020F0502020204030204" pitchFamily="34" charset="0"/>
                <a:ea typeface="Calibri" panose="020F0502020204030204" pitchFamily="34" charset="0"/>
                <a:cs typeface="Times New Roman" panose="02020603050405020304" pitchFamily="18" charset="0"/>
              </a:rPr>
              <a:t>. </a:t>
            </a:r>
          </a:p>
          <a:p>
            <a:endParaRPr lang="en-US"/>
          </a:p>
        </p:txBody>
      </p:sp>
    </p:spTree>
    <p:extLst>
      <p:ext uri="{BB962C8B-B14F-4D97-AF65-F5344CB8AC3E}">
        <p14:creationId xmlns:p14="http://schemas.microsoft.com/office/powerpoint/2010/main" val="30684704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A73399A-929C-486C-8FD1-E837E7DA644C}"/>
              </a:ext>
            </a:extLst>
          </p:cNvPr>
          <p:cNvPicPr>
            <a:picLocks noChangeAspect="1"/>
          </p:cNvPicPr>
          <p:nvPr/>
        </p:nvPicPr>
        <p:blipFill>
          <a:blip r:embed="rId2"/>
          <a:stretch>
            <a:fillRect/>
          </a:stretch>
        </p:blipFill>
        <p:spPr>
          <a:xfrm>
            <a:off x="578506" y="891995"/>
            <a:ext cx="5700988" cy="2443280"/>
          </a:xfrm>
          <a:prstGeom prst="rect">
            <a:avLst/>
          </a:prstGeom>
        </p:spPr>
      </p:pic>
      <p:sp>
        <p:nvSpPr>
          <p:cNvPr id="2" name="Title 1">
            <a:extLst>
              <a:ext uri="{FF2B5EF4-FFF2-40B4-BE49-F238E27FC236}">
                <a16:creationId xmlns:a16="http://schemas.microsoft.com/office/drawing/2014/main" id="{6D8B3523-9247-4CCB-72F7-B07593C91892}"/>
              </a:ext>
            </a:extLst>
          </p:cNvPr>
          <p:cNvSpPr>
            <a:spLocks noGrp="1"/>
          </p:cNvSpPr>
          <p:nvPr>
            <p:ph type="title"/>
          </p:nvPr>
        </p:nvSpPr>
        <p:spPr>
          <a:xfrm>
            <a:off x="985720" y="0"/>
            <a:ext cx="4924736" cy="572644"/>
          </a:xfrm>
        </p:spPr>
        <p:txBody>
          <a:bodyPr>
            <a:normAutofit/>
          </a:bodyPr>
          <a:lstStyle/>
          <a:p>
            <a:pPr algn="ctr"/>
            <a:r>
              <a:rPr lang="en-US" sz="2400" u="sng"/>
              <a:t>UofL Health Mission </a:t>
            </a:r>
          </a:p>
        </p:txBody>
      </p:sp>
    </p:spTree>
    <p:extLst>
      <p:ext uri="{BB962C8B-B14F-4D97-AF65-F5344CB8AC3E}">
        <p14:creationId xmlns:p14="http://schemas.microsoft.com/office/powerpoint/2010/main" val="19665228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83576-ECCA-4C44-9DF7-35256D030BEA}"/>
              </a:ext>
            </a:extLst>
          </p:cNvPr>
          <p:cNvSpPr>
            <a:spLocks noGrp="1"/>
          </p:cNvSpPr>
          <p:nvPr>
            <p:ph type="title"/>
          </p:nvPr>
        </p:nvSpPr>
        <p:spPr>
          <a:xfrm>
            <a:off x="1596540" y="27480"/>
            <a:ext cx="4924736" cy="572644"/>
          </a:xfrm>
        </p:spPr>
        <p:txBody>
          <a:bodyPr/>
          <a:lstStyle/>
          <a:p>
            <a:pPr algn="l"/>
            <a:r>
              <a:rPr lang="en-US">
                <a:solidFill>
                  <a:schemeClr val="tx1"/>
                </a:solidFill>
              </a:rPr>
              <a:t>Definitions</a:t>
            </a:r>
            <a:r>
              <a:rPr lang="en-US"/>
              <a:t> </a:t>
            </a:r>
          </a:p>
        </p:txBody>
      </p:sp>
      <p:sp>
        <p:nvSpPr>
          <p:cNvPr id="3" name="Content Placeholder 2">
            <a:extLst>
              <a:ext uri="{FF2B5EF4-FFF2-40B4-BE49-F238E27FC236}">
                <a16:creationId xmlns:a16="http://schemas.microsoft.com/office/drawing/2014/main" id="{1B21B6A9-D13A-45C9-983D-36CEEF827D89}"/>
              </a:ext>
            </a:extLst>
          </p:cNvPr>
          <p:cNvSpPr>
            <a:spLocks noGrp="1"/>
          </p:cNvSpPr>
          <p:nvPr>
            <p:ph idx="1"/>
          </p:nvPr>
        </p:nvSpPr>
        <p:spPr>
          <a:xfrm>
            <a:off x="489429" y="586585"/>
            <a:ext cx="6144498" cy="4275740"/>
          </a:xfrm>
        </p:spPr>
        <p:txBody>
          <a:bodyPr>
            <a:normAutofit/>
          </a:bodyPr>
          <a:lstStyle/>
          <a:p>
            <a:pPr marL="0" indent="0">
              <a:spcBef>
                <a:spcPts val="0"/>
              </a:spcBef>
              <a:buNone/>
            </a:pPr>
            <a:r>
              <a:rPr lang="en-US" sz="1500">
                <a:solidFill>
                  <a:srgbClr val="C00000"/>
                </a:solidFill>
                <a:ea typeface="Calibri" panose="020F0502020204030204" pitchFamily="34" charset="0"/>
              </a:rPr>
              <a:t>Kindness:</a:t>
            </a:r>
            <a:r>
              <a:rPr lang="en-US" sz="1500">
                <a:ea typeface="Calibri" panose="020F0502020204030204" pitchFamily="34" charset="0"/>
              </a:rPr>
              <a:t> </a:t>
            </a:r>
          </a:p>
          <a:p>
            <a:pPr marL="0" indent="0">
              <a:spcBef>
                <a:spcPts val="0"/>
              </a:spcBef>
              <a:buNone/>
            </a:pPr>
            <a:r>
              <a:rPr lang="en-US" sz="1500">
                <a:ea typeface="Calibri" panose="020F0502020204030204" pitchFamily="34" charset="0"/>
              </a:rPr>
              <a:t>T</a:t>
            </a:r>
            <a:r>
              <a:rPr lang="en-US" sz="1500">
                <a:solidFill>
                  <a:srgbClr val="202124"/>
                </a:solidFill>
              </a:rPr>
              <a:t>he quality of being friendly, generous, and considerate.</a:t>
            </a:r>
          </a:p>
          <a:p>
            <a:pPr marL="0" indent="0">
              <a:spcBef>
                <a:spcPts val="0"/>
              </a:spcBef>
              <a:buNone/>
            </a:pPr>
            <a:endParaRPr lang="en-US" sz="1500">
              <a:solidFill>
                <a:srgbClr val="202124"/>
              </a:solidFill>
              <a:ea typeface="Calibri" panose="020F0502020204030204" pitchFamily="34" charset="0"/>
            </a:endParaRPr>
          </a:p>
          <a:p>
            <a:pPr marL="0" indent="0">
              <a:spcBef>
                <a:spcPts val="0"/>
              </a:spcBef>
              <a:buNone/>
            </a:pPr>
            <a:r>
              <a:rPr lang="en-US" sz="1500">
                <a:solidFill>
                  <a:srgbClr val="C00000"/>
                </a:solidFill>
                <a:ea typeface="Calibri" panose="020F0502020204030204" pitchFamily="34" charset="0"/>
              </a:rPr>
              <a:t>Empathy: </a:t>
            </a:r>
          </a:p>
          <a:p>
            <a:pPr marL="0" indent="0">
              <a:spcBef>
                <a:spcPts val="0"/>
              </a:spcBef>
              <a:buNone/>
            </a:pPr>
            <a:r>
              <a:rPr lang="en-US" sz="1500">
                <a:solidFill>
                  <a:srgbClr val="202124"/>
                </a:solidFill>
                <a:ea typeface="Calibri" panose="020F0502020204030204" pitchFamily="34" charset="0"/>
              </a:rPr>
              <a:t>T</a:t>
            </a:r>
            <a:r>
              <a:rPr lang="en-US" sz="1500">
                <a:solidFill>
                  <a:srgbClr val="202124"/>
                </a:solidFill>
              </a:rPr>
              <a:t>he ability to understand and share the feelings of another.</a:t>
            </a:r>
          </a:p>
          <a:p>
            <a:pPr marL="0" indent="0">
              <a:spcBef>
                <a:spcPts val="0"/>
              </a:spcBef>
              <a:buNone/>
            </a:pPr>
            <a:endParaRPr lang="en-US" sz="1500">
              <a:solidFill>
                <a:srgbClr val="C00000"/>
              </a:solidFill>
              <a:ea typeface="Calibri" panose="020F0502020204030204" pitchFamily="34" charset="0"/>
            </a:endParaRPr>
          </a:p>
          <a:p>
            <a:pPr marL="0" indent="0">
              <a:spcBef>
                <a:spcPts val="0"/>
              </a:spcBef>
              <a:buNone/>
            </a:pPr>
            <a:r>
              <a:rPr lang="en-US" sz="1500">
                <a:solidFill>
                  <a:srgbClr val="C00000"/>
                </a:solidFill>
                <a:ea typeface="Calibri" panose="020F0502020204030204" pitchFamily="34" charset="0"/>
              </a:rPr>
              <a:t>Compassion: </a:t>
            </a:r>
          </a:p>
          <a:p>
            <a:pPr marL="0" indent="0">
              <a:spcBef>
                <a:spcPts val="0"/>
              </a:spcBef>
              <a:buNone/>
            </a:pPr>
            <a:r>
              <a:rPr lang="en-US" sz="1500">
                <a:solidFill>
                  <a:srgbClr val="202124"/>
                </a:solidFill>
              </a:rPr>
              <a:t>Compassion literally means “to suffer together.” Among emotion researchers, it is defined as </a:t>
            </a:r>
            <a:r>
              <a:rPr lang="en-US" sz="1500" b="1">
                <a:solidFill>
                  <a:srgbClr val="202124"/>
                </a:solidFill>
              </a:rPr>
              <a:t>the feeling that arises when you are confronted with another's suffering and feel motivated to relieve that suffering</a:t>
            </a:r>
            <a:r>
              <a:rPr lang="en-US" sz="1500">
                <a:solidFill>
                  <a:srgbClr val="202124"/>
                </a:solidFill>
              </a:rPr>
              <a:t>.</a:t>
            </a:r>
            <a:endParaRPr lang="en-US" sz="1500">
              <a:ea typeface="Calibri" panose="020F0502020204030204" pitchFamily="34" charset="0"/>
            </a:endParaRPr>
          </a:p>
          <a:p>
            <a:pPr marL="0" indent="0">
              <a:spcBef>
                <a:spcPts val="0"/>
              </a:spcBef>
              <a:buNone/>
            </a:pPr>
            <a:endParaRPr lang="en-US">
              <a:latin typeface="Calibri" panose="020F0502020204030204" pitchFamily="34" charset="0"/>
              <a:ea typeface="Calibri" panose="020F0502020204030204" pitchFamily="34" charset="0"/>
            </a:endParaRPr>
          </a:p>
          <a:p>
            <a:pPr marL="0" indent="0">
              <a:spcBef>
                <a:spcPts val="0"/>
              </a:spcBef>
              <a:buNone/>
            </a:pPr>
            <a:r>
              <a:rPr lang="en-US">
                <a:effectLst/>
                <a:latin typeface="Calibri" panose="020F0502020204030204" pitchFamily="34" charset="0"/>
                <a:ea typeface="Calibri" panose="020F0502020204030204" pitchFamily="34" charset="0"/>
              </a:rPr>
              <a:t>Empathy + Intention to help = Compassion</a:t>
            </a:r>
          </a:p>
          <a:p>
            <a:pPr marL="0" indent="0">
              <a:spcBef>
                <a:spcPts val="0"/>
              </a:spcBef>
              <a:buNone/>
            </a:pPr>
            <a:endParaRPr lang="en-US">
              <a:effectLst/>
              <a:latin typeface="Calibri" panose="020F0502020204030204" pitchFamily="34" charset="0"/>
              <a:ea typeface="Calibri" panose="020F0502020204030204" pitchFamily="34" charset="0"/>
            </a:endParaRPr>
          </a:p>
          <a:p>
            <a:pPr marL="0" indent="0">
              <a:spcBef>
                <a:spcPts val="0"/>
              </a:spcBef>
              <a:buNone/>
            </a:pPr>
            <a:r>
              <a:rPr lang="en-US" sz="1425" i="1">
                <a:latin typeface="Calibri" panose="020F0502020204030204" pitchFamily="34" charset="0"/>
                <a:ea typeface="Calibri" panose="020F0502020204030204" pitchFamily="34" charset="0"/>
              </a:rPr>
              <a:t>“While empathy can lead to fatigue, compassion can increase our resilience and approach stressful situations with more positive effect.” </a:t>
            </a:r>
            <a:r>
              <a:rPr lang="en-US" sz="1425" i="1" baseline="30000">
                <a:latin typeface="Calibri" panose="020F0502020204030204" pitchFamily="34" charset="0"/>
                <a:ea typeface="Calibri" panose="020F0502020204030204" pitchFamily="34" charset="0"/>
              </a:rPr>
              <a:t>1</a:t>
            </a:r>
          </a:p>
          <a:p>
            <a:pPr marL="0" indent="0">
              <a:spcBef>
                <a:spcPts val="0"/>
              </a:spcBef>
              <a:buNone/>
            </a:pPr>
            <a:endParaRPr lang="en-US">
              <a:effectLst/>
              <a:latin typeface="Calibri" panose="020F0502020204030204" pitchFamily="34" charset="0"/>
              <a:ea typeface="Calibri" panose="020F0502020204030204" pitchFamily="34" charset="0"/>
            </a:endParaRPr>
          </a:p>
        </p:txBody>
      </p:sp>
      <p:sp>
        <p:nvSpPr>
          <p:cNvPr id="4" name="TextBox 3">
            <a:extLst>
              <a:ext uri="{FF2B5EF4-FFF2-40B4-BE49-F238E27FC236}">
                <a16:creationId xmlns:a16="http://schemas.microsoft.com/office/drawing/2014/main" id="{8F328DE4-CD57-4E0E-AFC5-D137006084AF}"/>
              </a:ext>
            </a:extLst>
          </p:cNvPr>
          <p:cNvSpPr txBox="1"/>
          <p:nvPr/>
        </p:nvSpPr>
        <p:spPr>
          <a:xfrm>
            <a:off x="224073" y="4725909"/>
            <a:ext cx="6104300" cy="334835"/>
          </a:xfrm>
          <a:prstGeom prst="rect">
            <a:avLst/>
          </a:prstGeom>
          <a:noFill/>
        </p:spPr>
        <p:txBody>
          <a:bodyPr wrap="square" rtlCol="0">
            <a:spAutoFit/>
          </a:bodyPr>
          <a:lstStyle/>
          <a:p>
            <a:r>
              <a:rPr lang="en-US" sz="788" baseline="30000"/>
              <a:t>1</a:t>
            </a:r>
            <a:r>
              <a:rPr lang="en-US" sz="788"/>
              <a:t> Hoffman, A. (2013). When empathy hurts, compassion can heal. https://greatergood.berkeley.edu/article/item/when_empathy_hurts_compassion_can_heal</a:t>
            </a:r>
          </a:p>
        </p:txBody>
      </p:sp>
    </p:spTree>
    <p:extLst>
      <p:ext uri="{BB962C8B-B14F-4D97-AF65-F5344CB8AC3E}">
        <p14:creationId xmlns:p14="http://schemas.microsoft.com/office/powerpoint/2010/main" val="9395451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7517A47C-B2E5-4B79-8061-D74B1311A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858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Freeform: Shape 14">
            <a:extLst>
              <a:ext uri="{FF2B5EF4-FFF2-40B4-BE49-F238E27FC236}">
                <a16:creationId xmlns:a16="http://schemas.microsoft.com/office/drawing/2014/main" id="{C505E780-2083-4CB5-A42A-5E0E2908E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710624" cy="51435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7" name="Freeform: Shape 16">
            <a:extLst>
              <a:ext uri="{FF2B5EF4-FFF2-40B4-BE49-F238E27FC236}">
                <a16:creationId xmlns:a16="http://schemas.microsoft.com/office/drawing/2014/main" id="{D2C0AE1C-0118-41AE-8A10-7CDCBF10E9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706456" cy="51435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536C45-CBA3-4E09-B50F-40DBCEC2C4D9}"/>
              </a:ext>
            </a:extLst>
          </p:cNvPr>
          <p:cNvSpPr>
            <a:spLocks noGrp="1"/>
          </p:cNvSpPr>
          <p:nvPr>
            <p:ph type="title" idx="4294967295"/>
          </p:nvPr>
        </p:nvSpPr>
        <p:spPr>
          <a:xfrm>
            <a:off x="349758" y="870966"/>
            <a:ext cx="2026539" cy="3394710"/>
          </a:xfrm>
        </p:spPr>
        <p:txBody>
          <a:bodyPr vert="horz" lIns="91440" tIns="45720" rIns="91440" bIns="45720" rtlCol="0" anchor="ctr">
            <a:normAutofit/>
          </a:bodyPr>
          <a:lstStyle/>
          <a:p>
            <a:pPr algn="l" defTabSz="914400">
              <a:lnSpc>
                <a:spcPct val="90000"/>
              </a:lnSpc>
            </a:pPr>
            <a:r>
              <a:rPr lang="en-US" sz="2200" kern="1200" dirty="0">
                <a:solidFill>
                  <a:schemeClr val="tx1"/>
                </a:solidFill>
                <a:latin typeface="+mj-lt"/>
                <a:ea typeface="+mj-ea"/>
                <a:cs typeface="+mj-cs"/>
              </a:rPr>
              <a:t>Compassionate Leadership Defined </a:t>
            </a:r>
          </a:p>
        </p:txBody>
      </p:sp>
      <p:sp>
        <p:nvSpPr>
          <p:cNvPr id="19" name="Rectangle 18">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311146"/>
            <a:ext cx="72009"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Text Placeholder 3">
            <a:extLst>
              <a:ext uri="{FF2B5EF4-FFF2-40B4-BE49-F238E27FC236}">
                <a16:creationId xmlns:a16="http://schemas.microsoft.com/office/drawing/2014/main" id="{E158AC5C-C4E0-455B-9BFC-155EFC5AE8A2}"/>
              </a:ext>
            </a:extLst>
          </p:cNvPr>
          <p:cNvSpPr>
            <a:spLocks noGrp="1"/>
          </p:cNvSpPr>
          <p:nvPr>
            <p:ph type="body" idx="4294967295"/>
          </p:nvPr>
        </p:nvSpPr>
        <p:spPr>
          <a:xfrm>
            <a:off x="2780030" y="476038"/>
            <a:ext cx="1737727" cy="250260"/>
          </a:xfrm>
        </p:spPr>
        <p:txBody>
          <a:bodyPr>
            <a:noAutofit/>
          </a:bodyPr>
          <a:lstStyle/>
          <a:p>
            <a:pPr marL="0" indent="0" defTabSz="356616">
              <a:lnSpc>
                <a:spcPct val="90000"/>
              </a:lnSpc>
              <a:buNone/>
            </a:pPr>
            <a:r>
              <a:rPr lang="en-US" kern="1200" dirty="0">
                <a:solidFill>
                  <a:schemeClr val="tx1"/>
                </a:solidFill>
                <a:latin typeface="+mn-lt"/>
                <a:ea typeface="+mn-ea"/>
                <a:cs typeface="+mn-cs"/>
              </a:rPr>
              <a:t>Compassion</a:t>
            </a:r>
            <a:endParaRPr lang="en-US" dirty="0"/>
          </a:p>
        </p:txBody>
      </p:sp>
      <p:sp>
        <p:nvSpPr>
          <p:cNvPr id="5" name="Content Placeholder 4">
            <a:extLst>
              <a:ext uri="{FF2B5EF4-FFF2-40B4-BE49-F238E27FC236}">
                <a16:creationId xmlns:a16="http://schemas.microsoft.com/office/drawing/2014/main" id="{0D726722-1386-4ECE-9B24-3CB2EF65ECA3}"/>
              </a:ext>
            </a:extLst>
          </p:cNvPr>
          <p:cNvSpPr>
            <a:spLocks noGrp="1"/>
          </p:cNvSpPr>
          <p:nvPr>
            <p:ph sz="half" idx="4294967295"/>
          </p:nvPr>
        </p:nvSpPr>
        <p:spPr>
          <a:xfrm>
            <a:off x="2670036" y="919639"/>
            <a:ext cx="2269916" cy="1466711"/>
          </a:xfrm>
        </p:spPr>
        <p:txBody>
          <a:bodyPr>
            <a:noAutofit/>
          </a:bodyPr>
          <a:lstStyle/>
          <a:p>
            <a:pPr marL="133731" indent="-133731" defTabSz="356616">
              <a:lnSpc>
                <a:spcPct val="90000"/>
              </a:lnSpc>
            </a:pPr>
            <a:r>
              <a:rPr lang="en-US" sz="1400" kern="1200" dirty="0">
                <a:solidFill>
                  <a:schemeClr val="tx1"/>
                </a:solidFill>
                <a:latin typeface="+mn-lt"/>
                <a:ea typeface="+mn-ea"/>
                <a:cs typeface="+mn-cs"/>
              </a:rPr>
              <a:t>Empathy combined with intention to help.</a:t>
            </a:r>
          </a:p>
          <a:p>
            <a:pPr marL="133731" indent="-133731" defTabSz="356616">
              <a:lnSpc>
                <a:spcPct val="90000"/>
              </a:lnSpc>
            </a:pPr>
            <a:r>
              <a:rPr lang="en-US" sz="1400" kern="1200" dirty="0">
                <a:solidFill>
                  <a:schemeClr val="tx1"/>
                </a:solidFill>
                <a:latin typeface="+mn-lt"/>
                <a:ea typeface="+mn-ea"/>
                <a:cs typeface="+mn-cs"/>
              </a:rPr>
              <a:t>Seeing the strength in others.</a:t>
            </a:r>
          </a:p>
          <a:p>
            <a:pPr marL="133731" indent="-133731" defTabSz="356616">
              <a:lnSpc>
                <a:spcPct val="90000"/>
              </a:lnSpc>
            </a:pPr>
            <a:r>
              <a:rPr lang="en-US" sz="1400" kern="1200" dirty="0">
                <a:solidFill>
                  <a:schemeClr val="tx1"/>
                </a:solidFill>
                <a:latin typeface="+mn-lt"/>
                <a:ea typeface="+mn-ea"/>
                <a:cs typeface="+mn-cs"/>
              </a:rPr>
              <a:t>A belief that we are equal as human beings</a:t>
            </a:r>
            <a:r>
              <a:rPr lang="en-US" sz="1600" kern="1200" dirty="0">
                <a:solidFill>
                  <a:schemeClr val="tx1"/>
                </a:solidFill>
                <a:latin typeface="+mn-lt"/>
                <a:ea typeface="+mn-ea"/>
                <a:cs typeface="+mn-cs"/>
              </a:rPr>
              <a:t>.</a:t>
            </a:r>
            <a:endParaRPr lang="en-US" sz="1600" dirty="0"/>
          </a:p>
        </p:txBody>
      </p:sp>
      <p:sp>
        <p:nvSpPr>
          <p:cNvPr id="6" name="Text Placeholder 5">
            <a:extLst>
              <a:ext uri="{FF2B5EF4-FFF2-40B4-BE49-F238E27FC236}">
                <a16:creationId xmlns:a16="http://schemas.microsoft.com/office/drawing/2014/main" id="{1612379D-2DAD-4CAF-A18F-75F447A4D834}"/>
              </a:ext>
            </a:extLst>
          </p:cNvPr>
          <p:cNvSpPr>
            <a:spLocks noGrp="1"/>
          </p:cNvSpPr>
          <p:nvPr>
            <p:ph type="body" sz="quarter" idx="4294967295"/>
          </p:nvPr>
        </p:nvSpPr>
        <p:spPr>
          <a:xfrm>
            <a:off x="4923962" y="476038"/>
            <a:ext cx="1582769" cy="250260"/>
          </a:xfrm>
        </p:spPr>
        <p:txBody>
          <a:bodyPr>
            <a:noAutofit/>
          </a:bodyPr>
          <a:lstStyle/>
          <a:p>
            <a:pPr marL="0" indent="0" defTabSz="356616">
              <a:lnSpc>
                <a:spcPct val="90000"/>
              </a:lnSpc>
              <a:buNone/>
            </a:pPr>
            <a:r>
              <a:rPr lang="en-US" kern="1200" dirty="0">
                <a:solidFill>
                  <a:schemeClr val="tx1"/>
                </a:solidFill>
                <a:latin typeface="+mn-lt"/>
                <a:ea typeface="+mn-ea"/>
                <a:cs typeface="+mn-cs"/>
              </a:rPr>
              <a:t>Leadership</a:t>
            </a:r>
            <a:endParaRPr lang="en-US" dirty="0"/>
          </a:p>
        </p:txBody>
      </p:sp>
      <p:sp>
        <p:nvSpPr>
          <p:cNvPr id="7" name="Content Placeholder 6">
            <a:extLst>
              <a:ext uri="{FF2B5EF4-FFF2-40B4-BE49-F238E27FC236}">
                <a16:creationId xmlns:a16="http://schemas.microsoft.com/office/drawing/2014/main" id="{C73880F6-8C93-4AFA-92DA-54E868CBC269}"/>
              </a:ext>
            </a:extLst>
          </p:cNvPr>
          <p:cNvSpPr>
            <a:spLocks noGrp="1"/>
          </p:cNvSpPr>
          <p:nvPr>
            <p:ph sz="quarter" idx="4294967295"/>
          </p:nvPr>
        </p:nvSpPr>
        <p:spPr>
          <a:xfrm>
            <a:off x="4923962" y="870966"/>
            <a:ext cx="1869691" cy="2853188"/>
          </a:xfrm>
        </p:spPr>
        <p:txBody>
          <a:bodyPr>
            <a:noAutofit/>
          </a:bodyPr>
          <a:lstStyle/>
          <a:p>
            <a:pPr marL="133731" indent="-133731" defTabSz="356616">
              <a:lnSpc>
                <a:spcPct val="90000"/>
              </a:lnSpc>
            </a:pPr>
            <a:r>
              <a:rPr lang="en-US" sz="1400" kern="1200" dirty="0">
                <a:solidFill>
                  <a:schemeClr val="tx1"/>
                </a:solidFill>
                <a:latin typeface="+mn-lt"/>
                <a:ea typeface="+mn-ea"/>
                <a:cs typeface="+mn-cs"/>
              </a:rPr>
              <a:t>Having a vision and creating energy.</a:t>
            </a:r>
          </a:p>
          <a:p>
            <a:pPr marL="133731" indent="-133731" defTabSz="356616">
              <a:lnSpc>
                <a:spcPct val="90000"/>
              </a:lnSpc>
            </a:pPr>
            <a:r>
              <a:rPr lang="en-US" sz="1400" kern="1200" dirty="0">
                <a:solidFill>
                  <a:schemeClr val="tx1"/>
                </a:solidFill>
                <a:latin typeface="+mn-lt"/>
                <a:ea typeface="+mn-ea"/>
                <a:cs typeface="+mn-cs"/>
              </a:rPr>
              <a:t>Lead people and manage resources and funds.</a:t>
            </a:r>
          </a:p>
          <a:p>
            <a:pPr marL="133731" indent="-133731" defTabSz="356616">
              <a:lnSpc>
                <a:spcPct val="90000"/>
              </a:lnSpc>
            </a:pPr>
            <a:r>
              <a:rPr lang="en-US" sz="1400" kern="1200" dirty="0">
                <a:solidFill>
                  <a:schemeClr val="tx1"/>
                </a:solidFill>
                <a:latin typeface="+mn-lt"/>
                <a:ea typeface="+mn-ea"/>
                <a:cs typeface="+mn-cs"/>
              </a:rPr>
              <a:t>Being a coach, facilitator, change agent, manager, and a strategist</a:t>
            </a:r>
            <a:endParaRPr lang="en-US" sz="1400" dirty="0"/>
          </a:p>
        </p:txBody>
      </p:sp>
      <p:sp>
        <p:nvSpPr>
          <p:cNvPr id="8" name="TextBox 7">
            <a:extLst>
              <a:ext uri="{FF2B5EF4-FFF2-40B4-BE49-F238E27FC236}">
                <a16:creationId xmlns:a16="http://schemas.microsoft.com/office/drawing/2014/main" id="{36C9D88D-0701-4681-944F-DE1C2E2C5CB2}"/>
              </a:ext>
            </a:extLst>
          </p:cNvPr>
          <p:cNvSpPr txBox="1"/>
          <p:nvPr/>
        </p:nvSpPr>
        <p:spPr>
          <a:xfrm>
            <a:off x="2726055" y="3220912"/>
            <a:ext cx="4037294" cy="1446550"/>
          </a:xfrm>
          <a:prstGeom prst="rect">
            <a:avLst/>
          </a:prstGeom>
          <a:noFill/>
        </p:spPr>
        <p:txBody>
          <a:bodyPr wrap="square" rtlCol="0">
            <a:spAutoFit/>
          </a:bodyPr>
          <a:lstStyle/>
          <a:p>
            <a:pPr defTabSz="475488">
              <a:spcAft>
                <a:spcPts val="600"/>
              </a:spcAft>
            </a:pPr>
            <a:r>
              <a:rPr lang="en-US" sz="1400" i="1" kern="1200" dirty="0">
                <a:solidFill>
                  <a:srgbClr val="C00000"/>
                </a:solidFill>
                <a:latin typeface="+mn-lt"/>
                <a:ea typeface="+mn-ea"/>
                <a:cs typeface="+mn-cs"/>
              </a:rPr>
              <a:t>Compassionate Leadership </a:t>
            </a:r>
            <a:r>
              <a:rPr lang="en-US" sz="1400" kern="1200" dirty="0">
                <a:solidFill>
                  <a:schemeClr val="tx1"/>
                </a:solidFill>
                <a:latin typeface="+mn-lt"/>
                <a:ea typeface="+mn-ea"/>
                <a:cs typeface="+mn-cs"/>
              </a:rPr>
              <a:t>is the ability to take yourself, teams and organizations to a higher level of performance and well-being in a human way.</a:t>
            </a:r>
          </a:p>
          <a:p>
            <a:pPr defTabSz="475488">
              <a:spcAft>
                <a:spcPts val="600"/>
              </a:spcAft>
            </a:pPr>
            <a:endParaRPr lang="en-US" sz="1200" kern="1200" dirty="0">
              <a:solidFill>
                <a:schemeClr val="tx1"/>
              </a:solidFill>
              <a:latin typeface="+mn-lt"/>
              <a:ea typeface="+mn-ea"/>
              <a:cs typeface="+mn-cs"/>
            </a:endParaRPr>
          </a:p>
          <a:p>
            <a:pPr algn="ctr" defTabSz="475488">
              <a:spcAft>
                <a:spcPts val="600"/>
              </a:spcAft>
            </a:pPr>
            <a:r>
              <a:rPr lang="en-US" sz="1200" i="1" kern="1200" dirty="0">
                <a:solidFill>
                  <a:srgbClr val="0070C0"/>
                </a:solidFill>
                <a:latin typeface="+mn-lt"/>
                <a:ea typeface="+mn-ea"/>
                <a:cs typeface="+mn-cs"/>
              </a:rPr>
              <a:t>Compassionate leadership is not a dichotomy to performance but a force multiplier!</a:t>
            </a:r>
            <a:endParaRPr lang="en-US" sz="1200" i="1" dirty="0">
              <a:solidFill>
                <a:srgbClr val="0070C0"/>
              </a:solidFill>
            </a:endParaRPr>
          </a:p>
        </p:txBody>
      </p:sp>
    </p:spTree>
    <p:extLst>
      <p:ext uri="{BB962C8B-B14F-4D97-AF65-F5344CB8AC3E}">
        <p14:creationId xmlns:p14="http://schemas.microsoft.com/office/powerpoint/2010/main" val="24826299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4B687-C36B-48A3-9FB7-2ABE9716ECFD}"/>
              </a:ext>
            </a:extLst>
          </p:cNvPr>
          <p:cNvSpPr>
            <a:spLocks noGrp="1"/>
          </p:cNvSpPr>
          <p:nvPr>
            <p:ph type="title"/>
          </p:nvPr>
        </p:nvSpPr>
        <p:spPr>
          <a:xfrm>
            <a:off x="1596541" y="147557"/>
            <a:ext cx="4924736" cy="572644"/>
          </a:xfrm>
        </p:spPr>
        <p:txBody>
          <a:bodyPr/>
          <a:lstStyle/>
          <a:p>
            <a:r>
              <a:rPr lang="en-US">
                <a:solidFill>
                  <a:srgbClr val="C00000"/>
                </a:solidFill>
              </a:rPr>
              <a:t>The Science</a:t>
            </a:r>
          </a:p>
        </p:txBody>
      </p:sp>
      <p:sp>
        <p:nvSpPr>
          <p:cNvPr id="3" name="Content Placeholder 2">
            <a:extLst>
              <a:ext uri="{FF2B5EF4-FFF2-40B4-BE49-F238E27FC236}">
                <a16:creationId xmlns:a16="http://schemas.microsoft.com/office/drawing/2014/main" id="{1B1A865C-035C-49E8-AF7F-7C8621B3F2FA}"/>
              </a:ext>
            </a:extLst>
          </p:cNvPr>
          <p:cNvSpPr>
            <a:spLocks noGrp="1"/>
          </p:cNvSpPr>
          <p:nvPr>
            <p:ph idx="1"/>
          </p:nvPr>
        </p:nvSpPr>
        <p:spPr>
          <a:xfrm>
            <a:off x="1596540" y="1044700"/>
            <a:ext cx="4924737" cy="3664921"/>
          </a:xfrm>
        </p:spPr>
        <p:txBody>
          <a:bodyPr>
            <a:normAutofit/>
          </a:bodyPr>
          <a:lstStyle/>
          <a:p>
            <a:pPr marL="0" indent="0">
              <a:buNone/>
            </a:pPr>
            <a:r>
              <a:rPr lang="en-US" b="1" i="0">
                <a:effectLst/>
                <a:latin typeface="Arial" panose="020B0604020202020204" pitchFamily="34" charset="0"/>
                <a:cs typeface="Arial" panose="020B0604020202020204" pitchFamily="34" charset="0"/>
              </a:rPr>
              <a:t>Leader resilience</a:t>
            </a:r>
            <a:r>
              <a:rPr lang="en-US" b="1" i="0" baseline="30000">
                <a:effectLst/>
                <a:latin typeface="Arial" panose="020B0604020202020204" pitchFamily="34" charset="0"/>
                <a:cs typeface="Arial" panose="020B0604020202020204" pitchFamily="34" charset="0"/>
              </a:rPr>
              <a:t>2 </a:t>
            </a:r>
            <a:r>
              <a:rPr lang="en-US" b="1" i="0">
                <a:effectLst/>
                <a:latin typeface="Arial" panose="020B0604020202020204" pitchFamily="34" charset="0"/>
                <a:cs typeface="Arial" panose="020B0604020202020204" pitchFamily="34" charset="0"/>
              </a:rPr>
              <a:t>:</a:t>
            </a:r>
            <a:endParaRPr lang="en-US" b="0" i="0">
              <a:effectLst/>
              <a:latin typeface="Arial" panose="020B0604020202020204" pitchFamily="34" charset="0"/>
              <a:cs typeface="Arial" panose="020B0604020202020204" pitchFamily="34" charset="0"/>
            </a:endParaRPr>
          </a:p>
          <a:p>
            <a:pPr algn="l">
              <a:buFont typeface="Arial" panose="020B0604020202020204" pitchFamily="34" charset="0"/>
              <a:buChar char="•"/>
            </a:pPr>
            <a:r>
              <a:rPr lang="en-US" sz="1350">
                <a:latin typeface="Arial" panose="020B0604020202020204" pitchFamily="34" charset="0"/>
                <a:cs typeface="Arial" panose="020B0604020202020204" pitchFamily="34" charset="0"/>
              </a:rPr>
              <a:t>People who practice compassion produce 23% less cortisol, which is the hormone associated with stress.</a:t>
            </a:r>
            <a:r>
              <a:rPr lang="en-US" sz="1350" baseline="30000">
                <a:latin typeface="Arial" panose="020B0604020202020204" pitchFamily="34" charset="0"/>
                <a:cs typeface="Arial" panose="020B0604020202020204" pitchFamily="34" charset="0"/>
              </a:rPr>
              <a:t>3</a:t>
            </a:r>
          </a:p>
          <a:p>
            <a:pPr marL="0" indent="0">
              <a:buNone/>
            </a:pPr>
            <a:endParaRPr lang="en-US" sz="1350">
              <a:latin typeface="Arial" panose="020B0604020202020204" pitchFamily="34" charset="0"/>
              <a:cs typeface="Arial" panose="020B0604020202020204" pitchFamily="34" charset="0"/>
            </a:endParaRPr>
          </a:p>
          <a:p>
            <a:pPr algn="l">
              <a:buFont typeface="Arial" panose="020B0604020202020204" pitchFamily="34" charset="0"/>
              <a:buChar char="•"/>
            </a:pPr>
            <a:r>
              <a:rPr lang="en-US" sz="1350">
                <a:latin typeface="Arial" panose="020B0604020202020204" pitchFamily="34" charset="0"/>
                <a:cs typeface="Arial" panose="020B0604020202020204" pitchFamily="34" charset="0"/>
              </a:rPr>
              <a:t>People who feel compassion demonstrate less depression, reduced moodiness, and less mental illness.</a:t>
            </a:r>
            <a:r>
              <a:rPr lang="en-US" sz="1350" baseline="30000">
                <a:latin typeface="Arial" panose="020B0604020202020204" pitchFamily="34" charset="0"/>
                <a:cs typeface="Arial" panose="020B0604020202020204" pitchFamily="34" charset="0"/>
              </a:rPr>
              <a:t>4</a:t>
            </a:r>
            <a:endParaRPr lang="en-US" sz="1350">
              <a:latin typeface="Arial" panose="020B0604020202020204" pitchFamily="34" charset="0"/>
              <a:cs typeface="Arial" panose="020B0604020202020204" pitchFamily="34" charset="0"/>
            </a:endParaRPr>
          </a:p>
          <a:p>
            <a:pPr marL="0" indent="0">
              <a:buNone/>
            </a:pPr>
            <a:endParaRPr lang="en-US" sz="1350">
              <a:latin typeface="Arial" panose="020B0604020202020204" pitchFamily="34" charset="0"/>
              <a:cs typeface="Arial" panose="020B0604020202020204" pitchFamily="34" charset="0"/>
            </a:endParaRPr>
          </a:p>
          <a:p>
            <a:pPr algn="l">
              <a:buFont typeface="Arial" panose="020B0604020202020204" pitchFamily="34" charset="0"/>
              <a:buChar char="•"/>
            </a:pPr>
            <a:r>
              <a:rPr lang="en-US" sz="1350">
                <a:latin typeface="Arial" panose="020B0604020202020204" pitchFamily="34" charset="0"/>
                <a:cs typeface="Arial" panose="020B0604020202020204" pitchFamily="34" charset="0"/>
              </a:rPr>
              <a:t>Cultivating compassion leads to more calm and less emotional distress in the face of suffering.</a:t>
            </a:r>
            <a:r>
              <a:rPr lang="en-US" sz="1350" baseline="30000">
                <a:latin typeface="Arial" panose="020B0604020202020204" pitchFamily="34" charset="0"/>
                <a:cs typeface="Arial" panose="020B0604020202020204" pitchFamily="34" charset="0"/>
              </a:rPr>
              <a:t>5</a:t>
            </a:r>
            <a:endParaRPr lang="en-US" sz="1350">
              <a:latin typeface="Arial" panose="020B0604020202020204" pitchFamily="34" charset="0"/>
              <a:cs typeface="Arial" panose="020B0604020202020204" pitchFamily="34" charset="0"/>
            </a:endParaRPr>
          </a:p>
          <a:p>
            <a:pPr marL="0" indent="0">
              <a:buNone/>
            </a:pPr>
            <a:endParaRPr lang="en-US" sz="1350">
              <a:latin typeface="Arial" panose="020B0604020202020204" pitchFamily="34" charset="0"/>
              <a:cs typeface="Arial" panose="020B0604020202020204" pitchFamily="34" charset="0"/>
            </a:endParaRPr>
          </a:p>
          <a:p>
            <a:pPr algn="l">
              <a:buFont typeface="Arial" panose="020B0604020202020204" pitchFamily="34" charset="0"/>
              <a:buChar char="•"/>
            </a:pPr>
            <a:r>
              <a:rPr lang="en-US" sz="1350">
                <a:latin typeface="Arial" panose="020B0604020202020204" pitchFamily="34" charset="0"/>
                <a:cs typeface="Arial" panose="020B0604020202020204" pitchFamily="34" charset="0"/>
              </a:rPr>
              <a:t>Cultivating self-compassion results in greater ability to empathize with others, greater ability to own up to one’s own mistakes and learn from them, and greater ability to bounce back from negative events .</a:t>
            </a:r>
            <a:r>
              <a:rPr lang="en-US" sz="1350" baseline="30000">
                <a:latin typeface="Arial" panose="020B0604020202020204" pitchFamily="34" charset="0"/>
                <a:cs typeface="Arial" panose="020B0604020202020204" pitchFamily="34" charset="0"/>
              </a:rPr>
              <a:t> 6</a:t>
            </a:r>
            <a:r>
              <a:rPr lang="en-US" sz="1350">
                <a:latin typeface="Arial" panose="020B0604020202020204" pitchFamily="34" charset="0"/>
                <a:cs typeface="Arial" panose="020B0604020202020204" pitchFamily="34" charset="0"/>
              </a:rPr>
              <a:t> </a:t>
            </a:r>
          </a:p>
          <a:p>
            <a:endParaRPr lang="en-US"/>
          </a:p>
        </p:txBody>
      </p:sp>
    </p:spTree>
    <p:extLst>
      <p:ext uri="{BB962C8B-B14F-4D97-AF65-F5344CB8AC3E}">
        <p14:creationId xmlns:p14="http://schemas.microsoft.com/office/powerpoint/2010/main" val="6282993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TotalTime>
  <Words>1004</Words>
  <Application>Microsoft Office PowerPoint</Application>
  <PresentationFormat>Custom</PresentationFormat>
  <Paragraphs>85</Paragraphs>
  <Slides>18</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MuseoSans</vt:lpstr>
      <vt:lpstr>Raleway</vt:lpstr>
      <vt:lpstr>Office Theme</vt:lpstr>
      <vt:lpstr>Compassionate  Leadership</vt:lpstr>
      <vt:lpstr>PowerPoint Presentation</vt:lpstr>
      <vt:lpstr>Meet Johnny</vt:lpstr>
      <vt:lpstr>To become a better leader….</vt:lpstr>
      <vt:lpstr>Why We Need Compassionate Leadership</vt:lpstr>
      <vt:lpstr>UofL Health Mission </vt:lpstr>
      <vt:lpstr>Definitions </vt:lpstr>
      <vt:lpstr>Compassionate Leadership Defined </vt:lpstr>
      <vt:lpstr>The Science</vt:lpstr>
      <vt:lpstr>The Science Continued</vt:lpstr>
      <vt:lpstr>The Science Continued</vt:lpstr>
      <vt:lpstr>The Science Continued</vt:lpstr>
      <vt:lpstr>Compassionate Leader Promise </vt:lpstr>
      <vt:lpstr>The rest of the story…..</vt:lpstr>
      <vt:lpstr>Call To Action</vt:lpstr>
      <vt:lpstr>PowerPoint Presentation</vt:lpstr>
      <vt:lpstr>Reference Page</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Julian</dc:creator>
  <cp:lastModifiedBy>Vicki Virgin</cp:lastModifiedBy>
  <cp:revision>3</cp:revision>
  <cp:lastPrinted>2023-08-08T11:20:40Z</cp:lastPrinted>
  <dcterms:created xsi:type="dcterms:W3CDTF">2013-08-21T19:17:07Z</dcterms:created>
  <dcterms:modified xsi:type="dcterms:W3CDTF">2023-09-26T15:59:29Z</dcterms:modified>
</cp:coreProperties>
</file>