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0"/>
  </p:sldMasterIdLst>
  <p:notesMasterIdLst>
    <p:notesMasterId r:id="rId31"/>
  </p:notesMasterIdLst>
  <p:handoutMasterIdLst>
    <p:handoutMasterId r:id="rId32"/>
  </p:handoutMasterIdLst>
  <p:sldIdLst>
    <p:sldId id="2147347602" r:id="rId11"/>
    <p:sldId id="256" r:id="rId12"/>
    <p:sldId id="2147347604" r:id="rId13"/>
    <p:sldId id="2147347605" r:id="rId14"/>
    <p:sldId id="2147347606" r:id="rId15"/>
    <p:sldId id="2147347607" r:id="rId16"/>
    <p:sldId id="2147347615" r:id="rId17"/>
    <p:sldId id="2147347608" r:id="rId18"/>
    <p:sldId id="2147347609" r:id="rId19"/>
    <p:sldId id="2147347618" r:id="rId20"/>
    <p:sldId id="2147347616" r:id="rId21"/>
    <p:sldId id="2147347617" r:id="rId22"/>
    <p:sldId id="2147347619" r:id="rId23"/>
    <p:sldId id="2147347610" r:id="rId24"/>
    <p:sldId id="2147347611" r:id="rId25"/>
    <p:sldId id="2147347612" r:id="rId26"/>
    <p:sldId id="2147347613" r:id="rId27"/>
    <p:sldId id="2147347614" r:id="rId28"/>
    <p:sldId id="2147347621" r:id="rId29"/>
    <p:sldId id="214734762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3AF28A-BB82-4048-91A2-D71363DFC7A7}" v="1" dt="2023-04-26T18:57:16.687"/>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18" autoAdjust="0"/>
    <p:restoredTop sz="94966" autoAdjust="0"/>
  </p:normalViewPr>
  <p:slideViewPr>
    <p:cSldViewPr snapToGrid="0" showGuides="1">
      <p:cViewPr varScale="1">
        <p:scale>
          <a:sx n="110" d="100"/>
          <a:sy n="110" d="100"/>
        </p:scale>
        <p:origin x="270"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3468" y="-18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1.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 Id="rId8" Type="http://schemas.openxmlformats.org/officeDocument/2006/relationships/customXml" Target="../customXml/item8.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Trescot" userId="7fdab7c2-9dd2-4043-8e96-5840d6d25c4f" providerId="ADAL" clId="{D73AF28A-BB82-4048-91A2-D71363DFC7A7}"/>
    <pc:docChg chg="custSel modSld">
      <pc:chgData name="Jennifer Trescot" userId="7fdab7c2-9dd2-4043-8e96-5840d6d25c4f" providerId="ADAL" clId="{D73AF28A-BB82-4048-91A2-D71363DFC7A7}" dt="2023-04-26T18:59:47.899" v="6" actId="478"/>
      <pc:docMkLst>
        <pc:docMk/>
      </pc:docMkLst>
      <pc:sldChg chg="addSp delSp modSp mod">
        <pc:chgData name="Jennifer Trescot" userId="7fdab7c2-9dd2-4043-8e96-5840d6d25c4f" providerId="ADAL" clId="{D73AF28A-BB82-4048-91A2-D71363DFC7A7}" dt="2023-04-26T18:57:33.483" v="5" actId="478"/>
        <pc:sldMkLst>
          <pc:docMk/>
          <pc:sldMk cId="1470540437" sldId="256"/>
        </pc:sldMkLst>
        <pc:picChg chg="add del mod">
          <ac:chgData name="Jennifer Trescot" userId="7fdab7c2-9dd2-4043-8e96-5840d6d25c4f" providerId="ADAL" clId="{D73AF28A-BB82-4048-91A2-D71363DFC7A7}" dt="2023-04-26T18:57:33.483" v="5" actId="478"/>
          <ac:picMkLst>
            <pc:docMk/>
            <pc:sldMk cId="1470540437" sldId="256"/>
            <ac:picMk id="19" creationId="{892E7250-EC2B-AE55-B8D0-D6831F0B251E}"/>
          </ac:picMkLst>
        </pc:picChg>
      </pc:sldChg>
      <pc:sldChg chg="delSp mod">
        <pc:chgData name="Jennifer Trescot" userId="7fdab7c2-9dd2-4043-8e96-5840d6d25c4f" providerId="ADAL" clId="{D73AF28A-BB82-4048-91A2-D71363DFC7A7}" dt="2023-04-26T18:59:47.899" v="6" actId="478"/>
        <pc:sldMkLst>
          <pc:docMk/>
          <pc:sldMk cId="402544641" sldId="2147347611"/>
        </pc:sldMkLst>
        <pc:spChg chg="del">
          <ac:chgData name="Jennifer Trescot" userId="7fdab7c2-9dd2-4043-8e96-5840d6d25c4f" providerId="ADAL" clId="{D73AF28A-BB82-4048-91A2-D71363DFC7A7}" dt="2023-04-26T18:59:47.899" v="6" actId="478"/>
          <ac:spMkLst>
            <pc:docMk/>
            <pc:sldMk cId="402544641" sldId="2147347611"/>
            <ac:spMk id="8" creationId="{C8EA2A53-1D5F-5FF0-276D-BB4DE78AC95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en-US"/>
              <a:t> </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8.4149050446216955E-2"/>
          <c:y val="0.13363347947353227"/>
          <c:w val="0.88813332287556734"/>
          <c:h val="0.78973452552272683"/>
        </c:manualLayout>
      </c:layout>
      <c:lineChart>
        <c:grouping val="standard"/>
        <c:varyColors val="0"/>
        <c:ser>
          <c:idx val="0"/>
          <c:order val="0"/>
          <c:tx>
            <c:strRef>
              <c:f>'Decrease in Missing Charges'!$B$1</c:f>
              <c:strCache>
                <c:ptCount val="1"/>
                <c:pt idx="0">
                  <c:v>Missing Charges </c:v>
                </c:pt>
              </c:strCache>
            </c:strRef>
          </c:tx>
          <c:spPr>
            <a:ln w="28575" cap="rnd" cmpd="sng" algn="ctr">
              <a:solidFill>
                <a:schemeClr val="accent2"/>
              </a:solidFill>
              <a:round/>
            </a:ln>
            <a:effectLst/>
          </c:spPr>
          <c:marker>
            <c:symbol val="none"/>
          </c:marker>
          <c:dLbls>
            <c:dLbl>
              <c:idx val="0"/>
              <c:tx>
                <c:rich>
                  <a:bodyPr/>
                  <a:lstStyle/>
                  <a:p>
                    <a:r>
                      <a:rPr lang="en-US"/>
                      <a:t>$234,207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835-9E44-A465-B3355D7439B2}"/>
                </c:ext>
              </c:extLst>
            </c:dLbl>
            <c:dLbl>
              <c:idx val="1"/>
              <c:tx>
                <c:rich>
                  <a:bodyPr/>
                  <a:lstStyle/>
                  <a:p>
                    <a:r>
                      <a:rPr lang="en-US"/>
                      <a:t>$58,759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835-9E44-A465-B3355D7439B2}"/>
                </c:ext>
              </c:extLst>
            </c:dLbl>
            <c:dLbl>
              <c:idx val="2"/>
              <c:tx>
                <c:rich>
                  <a:bodyPr/>
                  <a:lstStyle/>
                  <a:p>
                    <a:r>
                      <a:rPr lang="en-US"/>
                      <a:t>$36,969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835-9E44-A465-B3355D7439B2}"/>
                </c:ext>
              </c:extLst>
            </c:dLbl>
            <c:dLbl>
              <c:idx val="3"/>
              <c:tx>
                <c:rich>
                  <a:bodyPr/>
                  <a:lstStyle/>
                  <a:p>
                    <a:r>
                      <a:rPr lang="en-US"/>
                      <a:t>$64,964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835-9E44-A465-B3355D7439B2}"/>
                </c:ext>
              </c:extLst>
            </c:dLbl>
            <c:dLbl>
              <c:idx val="4"/>
              <c:tx>
                <c:rich>
                  <a:bodyPr/>
                  <a:lstStyle/>
                  <a:p>
                    <a:r>
                      <a:rPr lang="en-US"/>
                      <a:t>$115,160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835-9E44-A465-B3355D7439B2}"/>
                </c:ext>
              </c:extLst>
            </c:dLbl>
            <c:dLbl>
              <c:idx val="5"/>
              <c:layout>
                <c:manualLayout>
                  <c:x val="1.7323516673884798E-3"/>
                  <c:y val="-3.2417825209212672E-2"/>
                </c:manualLayout>
              </c:layout>
              <c:tx>
                <c:rich>
                  <a:bodyPr/>
                  <a:lstStyle/>
                  <a:p>
                    <a:r>
                      <a:rPr lang="en-US"/>
                      <a:t>$29,483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835-9E44-A465-B3355D7439B2}"/>
                </c:ext>
              </c:extLst>
            </c:dLbl>
            <c:dLbl>
              <c:idx val="6"/>
              <c:tx>
                <c:rich>
                  <a:bodyPr/>
                  <a:lstStyle/>
                  <a:p>
                    <a:r>
                      <a:rPr lang="en-US"/>
                      <a:t>$29,089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835-9E44-A465-B3355D7439B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trendline>
            <c:spPr>
              <a:ln w="9525" cap="rnd">
                <a:solidFill>
                  <a:schemeClr val="accent1"/>
                </a:solidFill>
              </a:ln>
              <a:effectLst/>
            </c:spPr>
            <c:trendlineType val="linear"/>
            <c:dispRSqr val="0"/>
            <c:dispEq val="0"/>
          </c:trendline>
          <c:cat>
            <c:strRef>
              <c:f>'Decrease in Missing Charges'!$A$2:$A$8</c:f>
              <c:strCache>
                <c:ptCount val="7"/>
                <c:pt idx="0">
                  <c:v>August </c:v>
                </c:pt>
                <c:pt idx="1">
                  <c:v>Sep-20</c:v>
                </c:pt>
                <c:pt idx="2">
                  <c:v>Oct-20</c:v>
                </c:pt>
                <c:pt idx="3">
                  <c:v>Nov-20</c:v>
                </c:pt>
                <c:pt idx="4">
                  <c:v>Dec-20</c:v>
                </c:pt>
                <c:pt idx="5">
                  <c:v>Jan-21</c:v>
                </c:pt>
                <c:pt idx="6">
                  <c:v>Feb-21</c:v>
                </c:pt>
              </c:strCache>
            </c:strRef>
          </c:cat>
          <c:val>
            <c:numRef>
              <c:f>'Decrease in Missing Charges'!$B$2:$B$8</c:f>
              <c:numCache>
                <c:formatCode>_(* #,##0_);_(* \(#,##0\);_(* "-"??_);_(@_)</c:formatCode>
                <c:ptCount val="7"/>
                <c:pt idx="0">
                  <c:v>234207</c:v>
                </c:pt>
                <c:pt idx="1">
                  <c:v>58749</c:v>
                </c:pt>
                <c:pt idx="2">
                  <c:v>36969</c:v>
                </c:pt>
                <c:pt idx="3">
                  <c:v>64964</c:v>
                </c:pt>
                <c:pt idx="4">
                  <c:v>115160</c:v>
                </c:pt>
                <c:pt idx="5">
                  <c:v>29483</c:v>
                </c:pt>
                <c:pt idx="6">
                  <c:v>29089</c:v>
                </c:pt>
              </c:numCache>
            </c:numRef>
          </c:val>
          <c:smooth val="0"/>
          <c:extLst>
            <c:ext xmlns:c16="http://schemas.microsoft.com/office/drawing/2014/chart" uri="{C3380CC4-5D6E-409C-BE32-E72D297353CC}">
              <c16:uniqueId val="{00000008-0835-9E44-A465-B3355D7439B2}"/>
            </c:ext>
          </c:extLst>
        </c:ser>
        <c:dLbls>
          <c:showLegendKey val="0"/>
          <c:showVal val="0"/>
          <c:showCatName val="0"/>
          <c:showSerName val="0"/>
          <c:showPercent val="0"/>
          <c:showBubbleSize val="0"/>
        </c:dLbls>
        <c:dropLines>
          <c:spPr>
            <a:ln w="9525" cap="flat" cmpd="sng" algn="ctr">
              <a:solidFill>
                <a:schemeClr val="accent6">
                  <a:alpha val="33000"/>
                </a:schemeClr>
              </a:solidFill>
              <a:round/>
            </a:ln>
            <a:effectLst/>
          </c:spPr>
        </c:dropLines>
        <c:smooth val="0"/>
        <c:axId val="1669290895"/>
        <c:axId val="1557809119"/>
      </c:lineChart>
      <c:catAx>
        <c:axId val="1669290895"/>
        <c:scaling>
          <c:orientation val="minMax"/>
        </c:scaling>
        <c:delete val="0"/>
        <c:axPos val="b"/>
        <c:numFmt formatCode="General" sourceLinked="1"/>
        <c:majorTickMark val="out"/>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900" b="0" i="0" u="none" strike="noStrike" kern="1200" spc="20" baseline="0">
                <a:solidFill>
                  <a:schemeClr val="accent6"/>
                </a:solidFill>
                <a:latin typeface="+mn-lt"/>
                <a:ea typeface="+mn-ea"/>
                <a:cs typeface="+mn-cs"/>
              </a:defRPr>
            </a:pPr>
            <a:endParaRPr lang="en-US"/>
          </a:p>
        </c:txPr>
        <c:crossAx val="1557809119"/>
        <c:crosses val="autoZero"/>
        <c:auto val="1"/>
        <c:lblAlgn val="ctr"/>
        <c:lblOffset val="100"/>
        <c:noMultiLvlLbl val="0"/>
      </c:catAx>
      <c:valAx>
        <c:axId val="1557809119"/>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accent6"/>
                </a:solidFill>
                <a:latin typeface="+mn-lt"/>
                <a:ea typeface="+mn-ea"/>
                <a:cs typeface="+mn-cs"/>
              </a:defRPr>
            </a:pPr>
            <a:endParaRPr lang="en-US"/>
          </a:p>
        </c:txPr>
        <c:crossAx val="16692908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76377952755906"/>
          <c:y val="2.4058231093206373E-2"/>
          <c:w val="0.74779177602799651"/>
          <c:h val="0.8452327412561802"/>
        </c:manualLayout>
      </c:layout>
      <c:lineChart>
        <c:grouping val="standard"/>
        <c:varyColors val="0"/>
        <c:ser>
          <c:idx val="0"/>
          <c:order val="0"/>
          <c:tx>
            <c:strRef>
              <c:f>'09.2020'!$H$3</c:f>
              <c:strCache>
                <c:ptCount val="1"/>
                <c:pt idx="0">
                  <c:v>Amount </c:v>
                </c:pt>
              </c:strCache>
            </c:strRef>
          </c:tx>
          <c:spPr>
            <a:ln w="22225" cap="rnd" cmpd="sng" algn="ctr">
              <a:solidFill>
                <a:schemeClr val="accent4"/>
              </a:solidFill>
              <a:round/>
            </a:ln>
            <a:effectLst/>
          </c:spPr>
          <c:marker>
            <c:symbol val="none"/>
          </c:marker>
          <c:dLbls>
            <c:dLbl>
              <c:idx val="1"/>
              <c:layout>
                <c:manualLayout>
                  <c:x val="-2.7777777777777779E-3"/>
                  <c:y val="-5.58139534883721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F1-5B49-B6DE-1C8D73C67FC7}"/>
                </c:ext>
              </c:extLst>
            </c:dLbl>
            <c:dLbl>
              <c:idx val="2"/>
              <c:layout>
                <c:manualLayout>
                  <c:x val="0"/>
                  <c:y val="-1.86046511627907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F1-5B49-B6DE-1C8D73C67FC7}"/>
                </c:ext>
              </c:extLst>
            </c:dLbl>
            <c:dLbl>
              <c:idx val="3"/>
              <c:layout>
                <c:manualLayout>
                  <c:x val="0"/>
                  <c:y val="-4.65116279069767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F1-5B49-B6DE-1C8D73C67FC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trendline>
            <c:spPr>
              <a:ln w="12700" cap="rnd">
                <a:solidFill>
                  <a:schemeClr val="accent1"/>
                </a:solidFill>
              </a:ln>
              <a:effectLst/>
            </c:spPr>
            <c:trendlineType val="linear"/>
            <c:dispRSqr val="0"/>
            <c:dispEq val="0"/>
          </c:trendline>
          <c:cat>
            <c:numRef>
              <c:f>'09.2020'!$G$4:$G$7</c:f>
              <c:numCache>
                <c:formatCode>mmm\-yy</c:formatCode>
                <c:ptCount val="4"/>
                <c:pt idx="0">
                  <c:v>44075</c:v>
                </c:pt>
                <c:pt idx="1">
                  <c:v>44105</c:v>
                </c:pt>
                <c:pt idx="2">
                  <c:v>44136</c:v>
                </c:pt>
                <c:pt idx="3">
                  <c:v>44166</c:v>
                </c:pt>
              </c:numCache>
            </c:numRef>
          </c:cat>
          <c:val>
            <c:numRef>
              <c:f>'09.2020'!$H$4:$H$7</c:f>
              <c:numCache>
                <c:formatCode>_("$"* #,##0.00_);_("$"* \(#,##0.00\);_("$"* "-"??_);_(@_)</c:formatCode>
                <c:ptCount val="4"/>
                <c:pt idx="0">
                  <c:v>3281547</c:v>
                </c:pt>
                <c:pt idx="1">
                  <c:v>2401582</c:v>
                </c:pt>
                <c:pt idx="2">
                  <c:v>2307739</c:v>
                </c:pt>
                <c:pt idx="3">
                  <c:v>1885085</c:v>
                </c:pt>
              </c:numCache>
            </c:numRef>
          </c:val>
          <c:smooth val="0"/>
          <c:extLst>
            <c:ext xmlns:c16="http://schemas.microsoft.com/office/drawing/2014/chart" uri="{C3380CC4-5D6E-409C-BE32-E72D297353CC}">
              <c16:uniqueId val="{00000004-61F1-5B49-B6DE-1C8D73C67FC7}"/>
            </c:ext>
          </c:extLst>
        </c:ser>
        <c:dLbls>
          <c:showLegendKey val="0"/>
          <c:showVal val="0"/>
          <c:showCatName val="0"/>
          <c:showSerName val="0"/>
          <c:showPercent val="0"/>
          <c:showBubbleSize val="0"/>
        </c:dLbls>
        <c:dropLines>
          <c:spPr>
            <a:ln w="9525" cap="flat" cmpd="sng" algn="ctr">
              <a:solidFill>
                <a:schemeClr val="accent6">
                  <a:alpha val="33000"/>
                </a:schemeClr>
              </a:solidFill>
              <a:round/>
            </a:ln>
            <a:effectLst/>
          </c:spPr>
        </c:dropLines>
        <c:smooth val="0"/>
        <c:axId val="683409295"/>
        <c:axId val="743104879"/>
      </c:lineChart>
      <c:dateAx>
        <c:axId val="683409295"/>
        <c:scaling>
          <c:orientation val="minMax"/>
        </c:scaling>
        <c:delete val="0"/>
        <c:axPos val="b"/>
        <c:numFmt formatCode="mmm\-yy" sourceLinked="1"/>
        <c:majorTickMark val="out"/>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900" b="0" i="0" u="none" strike="noStrike" kern="1200" spc="20" baseline="0">
                <a:solidFill>
                  <a:schemeClr val="accent6"/>
                </a:solidFill>
                <a:latin typeface="+mn-lt"/>
                <a:ea typeface="+mn-ea"/>
                <a:cs typeface="+mn-cs"/>
              </a:defRPr>
            </a:pPr>
            <a:endParaRPr lang="en-US"/>
          </a:p>
        </c:txPr>
        <c:crossAx val="743104879"/>
        <c:crosses val="autoZero"/>
        <c:auto val="1"/>
        <c:lblOffset val="100"/>
        <c:baseTimeUnit val="months"/>
      </c:dateAx>
      <c:valAx>
        <c:axId val="743104879"/>
        <c:scaling>
          <c:orientation val="minMax"/>
        </c:scaling>
        <c:delete val="0"/>
        <c:axPos val="l"/>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accent6"/>
                </a:solidFill>
                <a:latin typeface="+mn-lt"/>
                <a:ea typeface="+mn-ea"/>
                <a:cs typeface="+mn-cs"/>
              </a:defRPr>
            </a:pPr>
            <a:endParaRPr lang="en-US"/>
          </a:p>
        </c:txPr>
        <c:crossAx val="6834092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0.20364</cdr:x>
      <cdr:y>0.17018</cdr:y>
    </cdr:from>
    <cdr:to>
      <cdr:x>0.42569</cdr:x>
      <cdr:y>0.26919</cdr:y>
    </cdr:to>
    <cdr:cxnSp macro="">
      <cdr:nvCxnSpPr>
        <cdr:cNvPr id="3" name="Straight Arrow Connector 2">
          <a:extLst xmlns:a="http://schemas.openxmlformats.org/drawingml/2006/main">
            <a:ext uri="{FF2B5EF4-FFF2-40B4-BE49-F238E27FC236}">
              <a16:creationId xmlns:a16="http://schemas.microsoft.com/office/drawing/2014/main" id="{B0C63DBD-9AE3-4CD2-A4F0-99D6AABCC3D3}"/>
            </a:ext>
          </a:extLst>
        </cdr:cNvPr>
        <cdr:cNvCxnSpPr/>
      </cdr:nvCxnSpPr>
      <cdr:spPr>
        <a:xfrm xmlns:a="http://schemas.openxmlformats.org/drawingml/2006/main" flipH="1">
          <a:off x="1159249" y="893742"/>
          <a:ext cx="1264024" cy="519953"/>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0.42569</cdr:x>
      <cdr:y>0.11726</cdr:y>
    </cdr:from>
    <cdr:to>
      <cdr:x>0.87608</cdr:x>
      <cdr:y>0.19356</cdr:y>
    </cdr:to>
    <cdr:sp macro="" textlink="">
      <cdr:nvSpPr>
        <cdr:cNvPr id="4" name="TextBox 3">
          <a:extLst xmlns:a="http://schemas.openxmlformats.org/drawingml/2006/main">
            <a:ext uri="{FF2B5EF4-FFF2-40B4-BE49-F238E27FC236}">
              <a16:creationId xmlns:a16="http://schemas.microsoft.com/office/drawing/2014/main" id="{BAE4D8AC-DD75-43DD-B1DB-E3BBD3A1D0BF}"/>
            </a:ext>
          </a:extLst>
        </cdr:cNvPr>
        <cdr:cNvSpPr txBox="1"/>
      </cdr:nvSpPr>
      <cdr:spPr>
        <a:xfrm xmlns:a="http://schemas.openxmlformats.org/drawingml/2006/main">
          <a:off x="2423273" y="615836"/>
          <a:ext cx="2563906" cy="4006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a:solidFill>
                <a:schemeClr val="tx2"/>
              </a:solidFill>
            </a:rPr>
            <a:t>Attestation Form Implemented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AAAB0E-D26D-4414-AC16-B09C13025B7F}" type="datetime1">
              <a:rPr lang="en-GB" smtClean="0"/>
              <a:t>26/04/2023</a:t>
            </a:fld>
            <a:endParaRPr lang="en-GB"/>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F6EE6-6533-46A0-A8FB-DBC252423243}" type="slidenum">
              <a:rPr lang="en-GB" smtClean="0"/>
              <a:t>‹#›</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D025B-ACD2-45C1-B156-1DDB470CE319}" type="slidenum">
              <a:rPr lang="en-GB" smtClean="0"/>
              <a:t>‹#›</a:t>
            </a:fld>
            <a:endParaRPr lang="en-GB"/>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14F6C-4EBF-4C01-95BD-FF2DBD4C049A}" type="datetime1">
              <a:rPr lang="en-GB" smtClean="0"/>
              <a:t>25/04/2023</a:t>
            </a:fld>
            <a:endParaRPr lang="en-GB"/>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ftr="0"/>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r>
              <a:rPr lang="en-US"/>
              <a:t>Proprietary and confidential  |  Ensemblehp.com</a:t>
            </a:r>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D982B92E-C864-4CD5-84AB-891969ECEC7E}"/>
              </a:ext>
            </a:extLst>
          </p:cNvPr>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4" name="Graphic arrow">
            <a:extLst>
              <a:ext uri="{FF2B5EF4-FFF2-40B4-BE49-F238E27FC236}">
                <a16:creationId xmlns:a16="http://schemas.microsoft.com/office/drawing/2014/main" id="{A36FEF77-867A-4436-AC05-7D209F54315A}"/>
              </a:ext>
            </a:extLst>
          </p:cNvPr>
          <p:cNvSpPr/>
          <p:nvPr/>
        </p:nvSpPr>
        <p:spPr>
          <a:xfrm>
            <a:off x="0" y="8985"/>
            <a:ext cx="6558006" cy="6850634"/>
          </a:xfrm>
          <a:custGeom>
            <a:avLst/>
            <a:gdLst>
              <a:gd name="connsiteX0" fmla="*/ 4869322 w 6558006"/>
              <a:gd name="connsiteY0" fmla="*/ 0 h 6850634"/>
              <a:gd name="connsiteX1" fmla="*/ 1955571 w 6558006"/>
              <a:gd name="connsiteY1" fmla="*/ 0 h 6850634"/>
              <a:gd name="connsiteX2" fmla="*/ 3862427 w 6558006"/>
              <a:gd name="connsiteY2" fmla="*/ 1524726 h 6850634"/>
              <a:gd name="connsiteX3" fmla="*/ 0 w 6558006"/>
              <a:gd name="connsiteY3" fmla="*/ 4622553 h 6850634"/>
              <a:gd name="connsiteX4" fmla="*/ 0 w 6558006"/>
              <a:gd name="connsiteY4" fmla="*/ 6850635 h 6850634"/>
              <a:gd name="connsiteX5" fmla="*/ 6420004 w 6558006"/>
              <a:gd name="connsiteY5" fmla="*/ 1838920 h 6850634"/>
              <a:gd name="connsiteX6" fmla="*/ 6442635 w 6558006"/>
              <a:gd name="connsiteY6" fmla="*/ 1819272 h 6850634"/>
              <a:gd name="connsiteX7" fmla="*/ 6463646 w 6558006"/>
              <a:gd name="connsiteY7" fmla="*/ 1797110 h 6850634"/>
              <a:gd name="connsiteX8" fmla="*/ 6482911 w 6558006"/>
              <a:gd name="connsiteY8" fmla="*/ 1772518 h 6850634"/>
              <a:gd name="connsiteX9" fmla="*/ 6500300 w 6558006"/>
              <a:gd name="connsiteY9" fmla="*/ 1745710 h 6850634"/>
              <a:gd name="connsiteX10" fmla="*/ 6515643 w 6558006"/>
              <a:gd name="connsiteY10" fmla="*/ 1716814 h 6850634"/>
              <a:gd name="connsiteX11" fmla="*/ 6528983 w 6558006"/>
              <a:gd name="connsiteY11" fmla="*/ 1685659 h 6850634"/>
              <a:gd name="connsiteX12" fmla="*/ 6539765 w 6558006"/>
              <a:gd name="connsiteY12" fmla="*/ 1653651 h 6850634"/>
              <a:gd name="connsiteX13" fmla="*/ 6548034 w 6558006"/>
              <a:gd name="connsiteY13" fmla="*/ 1620919 h 6850634"/>
              <a:gd name="connsiteX14" fmla="*/ 6553787 w 6558006"/>
              <a:gd name="connsiteY14" fmla="*/ 1587761 h 6850634"/>
              <a:gd name="connsiteX15" fmla="*/ 6557112 w 6558006"/>
              <a:gd name="connsiteY15" fmla="*/ 1554305 h 6850634"/>
              <a:gd name="connsiteX16" fmla="*/ 6558007 w 6558006"/>
              <a:gd name="connsiteY16" fmla="*/ 1520848 h 6850634"/>
              <a:gd name="connsiteX17" fmla="*/ 6556515 w 6558006"/>
              <a:gd name="connsiteY17" fmla="*/ 1487562 h 6850634"/>
              <a:gd name="connsiteX18" fmla="*/ 6552722 w 6558006"/>
              <a:gd name="connsiteY18" fmla="*/ 1454617 h 6850634"/>
              <a:gd name="connsiteX19" fmla="*/ 6546585 w 6558006"/>
              <a:gd name="connsiteY19" fmla="*/ 1422311 h 6850634"/>
              <a:gd name="connsiteX20" fmla="*/ 6538231 w 6558006"/>
              <a:gd name="connsiteY20" fmla="*/ 1390772 h 6850634"/>
              <a:gd name="connsiteX21" fmla="*/ 6527661 w 6558006"/>
              <a:gd name="connsiteY21" fmla="*/ 1360299 h 6850634"/>
              <a:gd name="connsiteX22" fmla="*/ 6514918 w 6558006"/>
              <a:gd name="connsiteY22" fmla="*/ 1331019 h 6850634"/>
              <a:gd name="connsiteX23" fmla="*/ 6500044 w 6558006"/>
              <a:gd name="connsiteY23" fmla="*/ 1303188 h 6850634"/>
              <a:gd name="connsiteX24" fmla="*/ 6483081 w 6558006"/>
              <a:gd name="connsiteY24" fmla="*/ 1277020 h 6850634"/>
              <a:gd name="connsiteX25" fmla="*/ 6464030 w 6558006"/>
              <a:gd name="connsiteY25" fmla="*/ 1252726 h 6850634"/>
              <a:gd name="connsiteX26" fmla="*/ 6443018 w 6558006"/>
              <a:gd name="connsiteY26" fmla="*/ 1230479 h 6850634"/>
              <a:gd name="connsiteX27" fmla="*/ 6420004 w 6558006"/>
              <a:gd name="connsiteY27" fmla="*/ 1210533 h 6850634"/>
              <a:gd name="connsiteX28" fmla="*/ 4869322 w 6558006"/>
              <a:gd name="connsiteY28" fmla="*/ 0 h 685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58006" h="6850634">
                <a:moveTo>
                  <a:pt x="4869322" y="0"/>
                </a:moveTo>
                <a:lnTo>
                  <a:pt x="1955571" y="0"/>
                </a:lnTo>
                <a:lnTo>
                  <a:pt x="3862427" y="1524726"/>
                </a:lnTo>
                <a:lnTo>
                  <a:pt x="0" y="4622553"/>
                </a:lnTo>
                <a:lnTo>
                  <a:pt x="0" y="6850635"/>
                </a:lnTo>
                <a:lnTo>
                  <a:pt x="6420004" y="1838920"/>
                </a:lnTo>
                <a:lnTo>
                  <a:pt x="6442635" y="1819272"/>
                </a:lnTo>
                <a:lnTo>
                  <a:pt x="6463646" y="1797110"/>
                </a:lnTo>
                <a:lnTo>
                  <a:pt x="6482911" y="1772518"/>
                </a:lnTo>
                <a:lnTo>
                  <a:pt x="6500300" y="1745710"/>
                </a:lnTo>
                <a:lnTo>
                  <a:pt x="6515643" y="1716814"/>
                </a:lnTo>
                <a:lnTo>
                  <a:pt x="6528983" y="1685659"/>
                </a:lnTo>
                <a:lnTo>
                  <a:pt x="6539765" y="1653651"/>
                </a:lnTo>
                <a:lnTo>
                  <a:pt x="6548034" y="1620919"/>
                </a:lnTo>
                <a:lnTo>
                  <a:pt x="6553787" y="1587761"/>
                </a:lnTo>
                <a:lnTo>
                  <a:pt x="6557112" y="1554305"/>
                </a:lnTo>
                <a:lnTo>
                  <a:pt x="6558007" y="1520848"/>
                </a:lnTo>
                <a:lnTo>
                  <a:pt x="6556515" y="1487562"/>
                </a:lnTo>
                <a:lnTo>
                  <a:pt x="6552722" y="1454617"/>
                </a:lnTo>
                <a:lnTo>
                  <a:pt x="6546585" y="1422311"/>
                </a:lnTo>
                <a:lnTo>
                  <a:pt x="6538231" y="1390772"/>
                </a:lnTo>
                <a:lnTo>
                  <a:pt x="6527661" y="1360299"/>
                </a:lnTo>
                <a:lnTo>
                  <a:pt x="6514918" y="1331019"/>
                </a:lnTo>
                <a:lnTo>
                  <a:pt x="6500044" y="1303188"/>
                </a:lnTo>
                <a:lnTo>
                  <a:pt x="6483081" y="1277020"/>
                </a:lnTo>
                <a:lnTo>
                  <a:pt x="6464030" y="1252726"/>
                </a:lnTo>
                <a:lnTo>
                  <a:pt x="6443018" y="1230479"/>
                </a:lnTo>
                <a:lnTo>
                  <a:pt x="6420004" y="1210533"/>
                </a:lnTo>
                <a:lnTo>
                  <a:pt x="4869322" y="0"/>
                </a:lnTo>
                <a:close/>
              </a:path>
            </a:pathLst>
          </a:custGeom>
          <a:solidFill>
            <a:schemeClr val="bg1">
              <a:alpha val="10000"/>
            </a:schemeClr>
          </a:solidFill>
          <a:ln w="4258" cap="flat">
            <a:noFill/>
            <a:prstDash val="solid"/>
            <a:miter/>
          </a:ln>
        </p:spPr>
        <p:txBody>
          <a:bodyPr rtlCol="0" anchor="ctr"/>
          <a:lstStyle/>
          <a:p>
            <a:endParaRPr lang="en-US"/>
          </a:p>
        </p:txBody>
      </p:sp>
      <p:pic>
        <p:nvPicPr>
          <p:cNvPr id="13" name="Logo">
            <a:extLst>
              <a:ext uri="{FF2B5EF4-FFF2-40B4-BE49-F238E27FC236}">
                <a16:creationId xmlns:a16="http://schemas.microsoft.com/office/drawing/2014/main" id="{71953DA8-CD4F-48F0-B927-1EAD08D9D51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608802" y="576000"/>
            <a:ext cx="1622160" cy="480640"/>
          </a:xfrm>
          <a:prstGeom prst="rect">
            <a:avLst/>
          </a:prstGeom>
        </p:spPr>
      </p:pic>
      <p:sp>
        <p:nvSpPr>
          <p:cNvPr id="2" name="Title 1"/>
          <p:cNvSpPr>
            <a:spLocks noGrp="1"/>
          </p:cNvSpPr>
          <p:nvPr>
            <p:ph type="ctrTitle" hasCustomPrompt="1"/>
          </p:nvPr>
        </p:nvSpPr>
        <p:spPr>
          <a:xfrm>
            <a:off x="6274799" y="3092400"/>
            <a:ext cx="5198400" cy="2324150"/>
          </a:xfrm>
        </p:spPr>
        <p:txBody>
          <a:bodyPr anchor="t" anchorCtr="0"/>
          <a:lstStyle>
            <a:lvl1pPr algn="l">
              <a:lnSpc>
                <a:spcPct val="90000"/>
              </a:lnSpc>
              <a:defRPr sz="5400">
                <a:solidFill>
                  <a:schemeClr val="bg1"/>
                </a:solidFill>
              </a:defRPr>
            </a:lvl1pPr>
          </a:lstStyle>
          <a:p>
            <a:r>
              <a:rPr lang="en-GB" dirty="0"/>
              <a:t>Click to add title max three lines</a:t>
            </a:r>
          </a:p>
        </p:txBody>
      </p:sp>
      <p:sp>
        <p:nvSpPr>
          <p:cNvPr id="3" name="Subtitle 2"/>
          <p:cNvSpPr>
            <a:spLocks noGrp="1"/>
          </p:cNvSpPr>
          <p:nvPr>
            <p:ph type="subTitle" idx="1" hasCustomPrompt="1"/>
          </p:nvPr>
        </p:nvSpPr>
        <p:spPr>
          <a:xfrm>
            <a:off x="6275388" y="2419501"/>
            <a:ext cx="5198400" cy="411101"/>
          </a:xfrm>
        </p:spPr>
        <p:txBody>
          <a:bodyPr anchor="b" anchorCtr="0"/>
          <a:lstStyle>
            <a:lvl1pPr marL="0" indent="0" algn="l">
              <a:spcBef>
                <a:spcPts val="0"/>
              </a:spcBef>
              <a:buFont typeface="Arial" panose="020B0604020202020204" pitchFamily="34" charset="0"/>
              <a:buChar char="​"/>
              <a:defRPr sz="1600" b="0" cap="all">
                <a:solidFill>
                  <a:schemeClr val="accent2"/>
                </a:solidFill>
                <a:latin typeface="+mn-lt"/>
              </a:defRPr>
            </a:lvl1pPr>
            <a:lvl2pPr marL="0" indent="0" algn="l">
              <a:buFont typeface="Arial" panose="020B0604020202020204" pitchFamily="34" charset="0"/>
              <a:buChar char="​"/>
              <a:defRPr sz="2000" b="0" cap="all">
                <a:solidFill>
                  <a:schemeClr val="bg1"/>
                </a:solidFill>
                <a:latin typeface="+mn-lt"/>
              </a:defRPr>
            </a:lvl2pPr>
            <a:lvl3pPr marL="0" indent="0" algn="l">
              <a:buFont typeface="Arial" panose="020B0604020202020204" pitchFamily="34" charset="0"/>
              <a:buChar char="​"/>
              <a:defRPr sz="2000" b="0" cap="all">
                <a:solidFill>
                  <a:schemeClr val="bg1"/>
                </a:solidFill>
                <a:latin typeface="+mn-lt"/>
              </a:defRPr>
            </a:lvl3pPr>
            <a:lvl4pPr marL="0" indent="0" algn="l">
              <a:buFont typeface="Arial" panose="020B0604020202020204" pitchFamily="34" charset="0"/>
              <a:buChar char="​"/>
              <a:defRPr sz="2000" b="0" cap="all">
                <a:solidFill>
                  <a:schemeClr val="bg1"/>
                </a:solidFill>
                <a:latin typeface="+mn-lt"/>
              </a:defRPr>
            </a:lvl4pPr>
            <a:lvl5pPr marL="0" indent="0" algn="l">
              <a:buFont typeface="Arial" panose="020B0604020202020204" pitchFamily="34" charset="0"/>
              <a:buChar char="​"/>
              <a:defRPr sz="2000" b="0" cap="all">
                <a:solidFill>
                  <a:schemeClr val="bg1"/>
                </a:solidFill>
                <a:latin typeface="+mn-lt"/>
              </a:defRPr>
            </a:lvl5pPr>
            <a:lvl6pPr marL="0" indent="0" algn="l">
              <a:buFont typeface="Arial" panose="020B0604020202020204" pitchFamily="34" charset="0"/>
              <a:buChar char="​"/>
              <a:defRPr sz="2000" b="0" cap="all">
                <a:solidFill>
                  <a:schemeClr val="bg1"/>
                </a:solidFill>
                <a:latin typeface="+mn-lt"/>
              </a:defRPr>
            </a:lvl6pPr>
            <a:lvl7pPr marL="0" indent="0" algn="l">
              <a:buFont typeface="Arial" panose="020B0604020202020204" pitchFamily="34" charset="0"/>
              <a:buChar char="​"/>
              <a:defRPr sz="2000" b="0" cap="all">
                <a:solidFill>
                  <a:schemeClr val="bg1"/>
                </a:solidFill>
                <a:latin typeface="+mn-lt"/>
              </a:defRPr>
            </a:lvl7pPr>
            <a:lvl8pPr marL="0" indent="0" algn="l">
              <a:buFont typeface="Arial" panose="020B0604020202020204" pitchFamily="34" charset="0"/>
              <a:buChar char="​"/>
              <a:defRPr sz="2000" b="0" cap="all">
                <a:solidFill>
                  <a:schemeClr val="bg1"/>
                </a:solidFill>
                <a:latin typeface="+mn-lt"/>
              </a:defRPr>
            </a:lvl8pPr>
            <a:lvl9pPr marL="0" indent="0" algn="l">
              <a:buFont typeface="Arial" panose="020B0604020202020204" pitchFamily="34" charset="0"/>
              <a:buChar char="​"/>
              <a:defRPr sz="2000" b="0" cap="all">
                <a:solidFill>
                  <a:schemeClr val="bg1"/>
                </a:solidFill>
                <a:latin typeface="+mn-lt"/>
              </a:defRPr>
            </a:lvl9pPr>
          </a:lstStyle>
          <a:p>
            <a:r>
              <a:rPr lang="en-GB" dirty="0"/>
              <a:t>Click to add subtitle max one line</a:t>
            </a:r>
          </a:p>
        </p:txBody>
      </p:sp>
      <p:sp>
        <p:nvSpPr>
          <p:cNvPr id="8" name="Text Placeholder Presenter">
            <a:extLst>
              <a:ext uri="{FF2B5EF4-FFF2-40B4-BE49-F238E27FC236}">
                <a16:creationId xmlns:a16="http://schemas.microsoft.com/office/drawing/2014/main" id="{7B9E5E59-6D84-42DF-806F-87CA2817A50A}"/>
              </a:ext>
            </a:extLst>
          </p:cNvPr>
          <p:cNvSpPr>
            <a:spLocks noGrp="1"/>
          </p:cNvSpPr>
          <p:nvPr>
            <p:ph type="body" sz="quarter" idx="18" hasCustomPrompt="1"/>
          </p:nvPr>
        </p:nvSpPr>
        <p:spPr>
          <a:xfrm>
            <a:off x="9109439" y="5825360"/>
            <a:ext cx="1707203" cy="180000"/>
          </a:xfrm>
        </p:spPr>
        <p:txBody>
          <a:bodyPr anchor="b" anchorCtr="0"/>
          <a:lstStyle>
            <a:lvl1pPr marL="0" indent="0">
              <a:lnSpc>
                <a:spcPct val="100000"/>
              </a:lnSpc>
              <a:spcBef>
                <a:spcPts val="0"/>
              </a:spcBef>
              <a:spcAft>
                <a:spcPts val="0"/>
              </a:spcAft>
              <a:buNone/>
              <a:defRPr sz="1000" b="0">
                <a:solidFill>
                  <a:schemeClr val="bg1"/>
                </a:solidFill>
                <a:latin typeface="+mn-lt"/>
              </a:defRPr>
            </a:lvl1pPr>
            <a:lvl2pPr marL="0" indent="0">
              <a:lnSpc>
                <a:spcPct val="100000"/>
              </a:lnSpc>
              <a:spcBef>
                <a:spcPts val="0"/>
              </a:spcBef>
              <a:spcAft>
                <a:spcPts val="0"/>
              </a:spcAft>
              <a:buNone/>
              <a:defRPr sz="1000" b="0">
                <a:solidFill>
                  <a:schemeClr val="bg1"/>
                </a:solidFill>
                <a:latin typeface="+mn-lt"/>
              </a:defRPr>
            </a:lvl2pPr>
            <a:lvl3pPr marL="0" indent="0">
              <a:lnSpc>
                <a:spcPct val="100000"/>
              </a:lnSpc>
              <a:spcBef>
                <a:spcPts val="0"/>
              </a:spcBef>
              <a:spcAft>
                <a:spcPts val="0"/>
              </a:spcAft>
              <a:buNone/>
              <a:defRPr sz="1000" b="0">
                <a:solidFill>
                  <a:schemeClr val="bg1"/>
                </a:solidFill>
                <a:latin typeface="+mn-lt"/>
              </a:defRPr>
            </a:lvl3pPr>
            <a:lvl4pPr marL="0">
              <a:lnSpc>
                <a:spcPct val="100000"/>
              </a:lnSpc>
              <a:spcBef>
                <a:spcPts val="0"/>
              </a:spcBef>
              <a:spcAft>
                <a:spcPts val="0"/>
              </a:spcAft>
              <a:buNone/>
              <a:defRPr sz="1000" b="0">
                <a:solidFill>
                  <a:schemeClr val="bg1"/>
                </a:solidFill>
                <a:latin typeface="+mn-lt"/>
              </a:defRPr>
            </a:lvl4pPr>
            <a:lvl5pPr marL="0">
              <a:lnSpc>
                <a:spcPct val="100000"/>
              </a:lnSpc>
              <a:spcBef>
                <a:spcPts val="0"/>
              </a:spcBef>
              <a:spcAft>
                <a:spcPts val="0"/>
              </a:spcAft>
              <a:buNone/>
              <a:defRPr sz="1000" b="0">
                <a:solidFill>
                  <a:schemeClr val="bg1"/>
                </a:solidFill>
                <a:latin typeface="+mn-lt"/>
              </a:defRPr>
            </a:lvl5pPr>
            <a:lvl6pPr marL="0" indent="0">
              <a:lnSpc>
                <a:spcPct val="100000"/>
              </a:lnSpc>
              <a:spcBef>
                <a:spcPts val="0"/>
              </a:spcBef>
              <a:spcAft>
                <a:spcPts val="0"/>
              </a:spcAft>
              <a:buNone/>
              <a:defRPr sz="1000" b="0">
                <a:solidFill>
                  <a:schemeClr val="bg1"/>
                </a:solidFill>
                <a:latin typeface="+mn-lt"/>
              </a:defRPr>
            </a:lvl6pPr>
            <a:lvl7pPr marL="0">
              <a:lnSpc>
                <a:spcPct val="100000"/>
              </a:lnSpc>
              <a:spcBef>
                <a:spcPts val="0"/>
              </a:spcBef>
              <a:spcAft>
                <a:spcPts val="0"/>
              </a:spcAft>
              <a:buNone/>
              <a:defRPr sz="1000" b="0">
                <a:solidFill>
                  <a:schemeClr val="bg1"/>
                </a:solidFill>
                <a:latin typeface="+mn-lt"/>
              </a:defRPr>
            </a:lvl7pPr>
            <a:lvl8pPr marL="0">
              <a:lnSpc>
                <a:spcPct val="100000"/>
              </a:lnSpc>
              <a:spcBef>
                <a:spcPts val="0"/>
              </a:spcBef>
              <a:spcAft>
                <a:spcPts val="0"/>
              </a:spcAft>
              <a:buNone/>
              <a:defRPr sz="1000" b="0">
                <a:solidFill>
                  <a:schemeClr val="bg1"/>
                </a:solidFill>
                <a:latin typeface="+mn-lt"/>
              </a:defRPr>
            </a:lvl8pPr>
            <a:lvl9pPr marL="0">
              <a:lnSpc>
                <a:spcPct val="100000"/>
              </a:lnSpc>
              <a:spcBef>
                <a:spcPts val="0"/>
              </a:spcBef>
              <a:spcAft>
                <a:spcPts val="0"/>
              </a:spcAft>
              <a:buNone/>
              <a:defRPr sz="1000" b="0">
                <a:solidFill>
                  <a:schemeClr val="bg1"/>
                </a:solidFill>
                <a:latin typeface="+mn-lt"/>
              </a:defRPr>
            </a:lvl9pPr>
          </a:lstStyle>
          <a:p>
            <a:pPr lvl="0"/>
            <a:r>
              <a:rPr lang="en-GB" dirty="0"/>
              <a:t>Click to add Presenter</a:t>
            </a:r>
          </a:p>
        </p:txBody>
      </p:sp>
      <p:sp>
        <p:nvSpPr>
          <p:cNvPr id="20" name="Text Placeholder job">
            <a:extLst>
              <a:ext uri="{FF2B5EF4-FFF2-40B4-BE49-F238E27FC236}">
                <a16:creationId xmlns:a16="http://schemas.microsoft.com/office/drawing/2014/main" id="{19B87F5A-E9F5-4031-B74D-17E6F015B3AC}"/>
              </a:ext>
            </a:extLst>
          </p:cNvPr>
          <p:cNvSpPr>
            <a:spLocks noGrp="1"/>
          </p:cNvSpPr>
          <p:nvPr>
            <p:ph type="body" sz="quarter" idx="19" hasCustomPrompt="1"/>
          </p:nvPr>
        </p:nvSpPr>
        <p:spPr>
          <a:xfrm>
            <a:off x="9109439" y="6027261"/>
            <a:ext cx="1707203" cy="180000"/>
          </a:xfrm>
        </p:spPr>
        <p:txBody>
          <a:bodyPr/>
          <a:lstStyle>
            <a:lvl1pPr marL="0" indent="0">
              <a:lnSpc>
                <a:spcPct val="100000"/>
              </a:lnSpc>
              <a:spcBef>
                <a:spcPts val="0"/>
              </a:spcBef>
              <a:spcAft>
                <a:spcPts val="0"/>
              </a:spcAft>
              <a:buNone/>
              <a:defRPr sz="1000" b="0">
                <a:solidFill>
                  <a:schemeClr val="bg1"/>
                </a:solidFill>
                <a:latin typeface="+mn-lt"/>
              </a:defRPr>
            </a:lvl1pPr>
            <a:lvl2pPr marL="0" indent="0">
              <a:lnSpc>
                <a:spcPct val="100000"/>
              </a:lnSpc>
              <a:spcBef>
                <a:spcPts val="0"/>
              </a:spcBef>
              <a:spcAft>
                <a:spcPts val="0"/>
              </a:spcAft>
              <a:buNone/>
              <a:defRPr sz="1000" b="0">
                <a:solidFill>
                  <a:schemeClr val="bg1"/>
                </a:solidFill>
                <a:latin typeface="+mn-lt"/>
              </a:defRPr>
            </a:lvl2pPr>
            <a:lvl3pPr marL="0" indent="0">
              <a:lnSpc>
                <a:spcPct val="100000"/>
              </a:lnSpc>
              <a:spcBef>
                <a:spcPts val="0"/>
              </a:spcBef>
              <a:spcAft>
                <a:spcPts val="0"/>
              </a:spcAft>
              <a:buNone/>
              <a:defRPr sz="1000" b="0">
                <a:solidFill>
                  <a:schemeClr val="bg1"/>
                </a:solidFill>
                <a:latin typeface="+mn-lt"/>
              </a:defRPr>
            </a:lvl3pPr>
            <a:lvl4pPr marL="0">
              <a:lnSpc>
                <a:spcPct val="100000"/>
              </a:lnSpc>
              <a:spcBef>
                <a:spcPts val="0"/>
              </a:spcBef>
              <a:spcAft>
                <a:spcPts val="0"/>
              </a:spcAft>
              <a:buNone/>
              <a:defRPr sz="1000" b="0">
                <a:solidFill>
                  <a:schemeClr val="bg1"/>
                </a:solidFill>
                <a:latin typeface="+mn-lt"/>
              </a:defRPr>
            </a:lvl4pPr>
            <a:lvl5pPr marL="0">
              <a:lnSpc>
                <a:spcPct val="100000"/>
              </a:lnSpc>
              <a:spcBef>
                <a:spcPts val="0"/>
              </a:spcBef>
              <a:spcAft>
                <a:spcPts val="0"/>
              </a:spcAft>
              <a:buNone/>
              <a:defRPr sz="1000" b="0">
                <a:solidFill>
                  <a:schemeClr val="bg1"/>
                </a:solidFill>
                <a:latin typeface="+mn-lt"/>
              </a:defRPr>
            </a:lvl5pPr>
            <a:lvl6pPr marL="0" indent="0">
              <a:lnSpc>
                <a:spcPct val="100000"/>
              </a:lnSpc>
              <a:spcBef>
                <a:spcPts val="0"/>
              </a:spcBef>
              <a:spcAft>
                <a:spcPts val="0"/>
              </a:spcAft>
              <a:buNone/>
              <a:defRPr sz="1000" b="0">
                <a:solidFill>
                  <a:schemeClr val="bg1"/>
                </a:solidFill>
                <a:latin typeface="+mn-lt"/>
              </a:defRPr>
            </a:lvl6pPr>
            <a:lvl7pPr marL="0">
              <a:lnSpc>
                <a:spcPct val="100000"/>
              </a:lnSpc>
              <a:spcBef>
                <a:spcPts val="0"/>
              </a:spcBef>
              <a:spcAft>
                <a:spcPts val="0"/>
              </a:spcAft>
              <a:buNone/>
              <a:defRPr sz="1000" b="0">
                <a:solidFill>
                  <a:schemeClr val="bg1"/>
                </a:solidFill>
                <a:latin typeface="+mn-lt"/>
              </a:defRPr>
            </a:lvl7pPr>
            <a:lvl8pPr marL="0">
              <a:lnSpc>
                <a:spcPct val="100000"/>
              </a:lnSpc>
              <a:spcBef>
                <a:spcPts val="0"/>
              </a:spcBef>
              <a:spcAft>
                <a:spcPts val="0"/>
              </a:spcAft>
              <a:buNone/>
              <a:defRPr sz="1000" b="0">
                <a:solidFill>
                  <a:schemeClr val="bg1"/>
                </a:solidFill>
                <a:latin typeface="+mn-lt"/>
              </a:defRPr>
            </a:lvl8pPr>
            <a:lvl9pPr marL="0">
              <a:lnSpc>
                <a:spcPct val="100000"/>
              </a:lnSpc>
              <a:spcBef>
                <a:spcPts val="0"/>
              </a:spcBef>
              <a:spcAft>
                <a:spcPts val="0"/>
              </a:spcAft>
              <a:buNone/>
              <a:defRPr sz="1000" b="0">
                <a:solidFill>
                  <a:schemeClr val="bg1"/>
                </a:solidFill>
                <a:latin typeface="+mn-lt"/>
              </a:defRPr>
            </a:lvl9pPr>
          </a:lstStyle>
          <a:p>
            <a:pPr lvl="0"/>
            <a:r>
              <a:rPr lang="en-GB" dirty="0"/>
              <a:t>Click to add Job title</a:t>
            </a:r>
          </a:p>
        </p:txBody>
      </p:sp>
      <p:sp>
        <p:nvSpPr>
          <p:cNvPr id="21" name="Text Placeholder confidential">
            <a:extLst>
              <a:ext uri="{FF2B5EF4-FFF2-40B4-BE49-F238E27FC236}">
                <a16:creationId xmlns:a16="http://schemas.microsoft.com/office/drawing/2014/main" id="{DC903BDD-C58F-4448-8A2D-F5120567E677}"/>
              </a:ext>
            </a:extLst>
          </p:cNvPr>
          <p:cNvSpPr>
            <a:spLocks noGrp="1"/>
          </p:cNvSpPr>
          <p:nvPr>
            <p:ph type="body" sz="quarter" idx="20" hasCustomPrompt="1"/>
          </p:nvPr>
        </p:nvSpPr>
        <p:spPr>
          <a:xfrm>
            <a:off x="6274799" y="6027261"/>
            <a:ext cx="2615201" cy="180000"/>
          </a:xfrm>
        </p:spPr>
        <p:txBody>
          <a:bodyPr/>
          <a:lstStyle>
            <a:lvl1pPr marL="0" indent="0">
              <a:lnSpc>
                <a:spcPct val="100000"/>
              </a:lnSpc>
              <a:spcBef>
                <a:spcPts val="0"/>
              </a:spcBef>
              <a:spcAft>
                <a:spcPts val="0"/>
              </a:spcAft>
              <a:buNone/>
              <a:defRPr sz="1000" b="0">
                <a:solidFill>
                  <a:schemeClr val="bg1"/>
                </a:solidFill>
                <a:latin typeface="+mn-lt"/>
              </a:defRPr>
            </a:lvl1pPr>
            <a:lvl2pPr marL="0" indent="0">
              <a:lnSpc>
                <a:spcPct val="100000"/>
              </a:lnSpc>
              <a:spcBef>
                <a:spcPts val="0"/>
              </a:spcBef>
              <a:spcAft>
                <a:spcPts val="0"/>
              </a:spcAft>
              <a:buNone/>
              <a:defRPr sz="1000" b="0">
                <a:solidFill>
                  <a:schemeClr val="bg1"/>
                </a:solidFill>
                <a:latin typeface="+mn-lt"/>
              </a:defRPr>
            </a:lvl2pPr>
            <a:lvl3pPr marL="0" indent="0">
              <a:lnSpc>
                <a:spcPct val="100000"/>
              </a:lnSpc>
              <a:spcBef>
                <a:spcPts val="0"/>
              </a:spcBef>
              <a:spcAft>
                <a:spcPts val="0"/>
              </a:spcAft>
              <a:buNone/>
              <a:defRPr sz="1000" b="0">
                <a:solidFill>
                  <a:schemeClr val="bg1"/>
                </a:solidFill>
                <a:latin typeface="+mn-lt"/>
              </a:defRPr>
            </a:lvl3pPr>
            <a:lvl4pPr marL="0">
              <a:lnSpc>
                <a:spcPct val="100000"/>
              </a:lnSpc>
              <a:spcBef>
                <a:spcPts val="0"/>
              </a:spcBef>
              <a:spcAft>
                <a:spcPts val="0"/>
              </a:spcAft>
              <a:buNone/>
              <a:defRPr sz="1000" b="0">
                <a:solidFill>
                  <a:schemeClr val="bg1"/>
                </a:solidFill>
                <a:latin typeface="+mn-lt"/>
              </a:defRPr>
            </a:lvl4pPr>
            <a:lvl5pPr marL="0">
              <a:lnSpc>
                <a:spcPct val="100000"/>
              </a:lnSpc>
              <a:spcBef>
                <a:spcPts val="0"/>
              </a:spcBef>
              <a:spcAft>
                <a:spcPts val="0"/>
              </a:spcAft>
              <a:buNone/>
              <a:defRPr sz="1000" b="0">
                <a:solidFill>
                  <a:schemeClr val="bg1"/>
                </a:solidFill>
                <a:latin typeface="+mn-lt"/>
              </a:defRPr>
            </a:lvl5pPr>
            <a:lvl6pPr marL="0" indent="0">
              <a:lnSpc>
                <a:spcPct val="100000"/>
              </a:lnSpc>
              <a:spcBef>
                <a:spcPts val="0"/>
              </a:spcBef>
              <a:spcAft>
                <a:spcPts val="0"/>
              </a:spcAft>
              <a:buNone/>
              <a:defRPr sz="1000" b="0">
                <a:solidFill>
                  <a:schemeClr val="bg1"/>
                </a:solidFill>
                <a:latin typeface="+mn-lt"/>
              </a:defRPr>
            </a:lvl6pPr>
            <a:lvl7pPr marL="0">
              <a:lnSpc>
                <a:spcPct val="100000"/>
              </a:lnSpc>
              <a:spcBef>
                <a:spcPts val="0"/>
              </a:spcBef>
              <a:spcAft>
                <a:spcPts val="0"/>
              </a:spcAft>
              <a:buNone/>
              <a:defRPr sz="1000" b="0">
                <a:solidFill>
                  <a:schemeClr val="bg1"/>
                </a:solidFill>
                <a:latin typeface="+mn-lt"/>
              </a:defRPr>
            </a:lvl7pPr>
            <a:lvl8pPr marL="0">
              <a:lnSpc>
                <a:spcPct val="100000"/>
              </a:lnSpc>
              <a:spcBef>
                <a:spcPts val="0"/>
              </a:spcBef>
              <a:spcAft>
                <a:spcPts val="0"/>
              </a:spcAft>
              <a:buNone/>
              <a:defRPr sz="1000" b="0">
                <a:solidFill>
                  <a:schemeClr val="bg1"/>
                </a:solidFill>
                <a:latin typeface="+mn-lt"/>
              </a:defRPr>
            </a:lvl8pPr>
            <a:lvl9pPr marL="0">
              <a:lnSpc>
                <a:spcPct val="100000"/>
              </a:lnSpc>
              <a:spcBef>
                <a:spcPts val="0"/>
              </a:spcBef>
              <a:spcAft>
                <a:spcPts val="0"/>
              </a:spcAft>
              <a:buNone/>
              <a:defRPr sz="1000" b="0">
                <a:solidFill>
                  <a:schemeClr val="bg1"/>
                </a:solidFill>
                <a:latin typeface="+mn-lt"/>
              </a:defRPr>
            </a:lvl9pPr>
          </a:lstStyle>
          <a:p>
            <a:pPr lvl="0"/>
            <a:r>
              <a:rPr lang="en-GB" dirty="0"/>
              <a:t>Click to add Proprietary and Confidential </a:t>
            </a:r>
          </a:p>
        </p:txBody>
      </p:sp>
      <p:sp>
        <p:nvSpPr>
          <p:cNvPr id="22" name="Date Placeholder 1">
            <a:extLst>
              <a:ext uri="{FF2B5EF4-FFF2-40B4-BE49-F238E27FC236}">
                <a16:creationId xmlns:a16="http://schemas.microsoft.com/office/drawing/2014/main" id="{305B5A72-416F-4049-BC1D-3DDE7934AB5A}"/>
              </a:ext>
            </a:extLst>
          </p:cNvPr>
          <p:cNvSpPr>
            <a:spLocks noGrp="1"/>
          </p:cNvSpPr>
          <p:nvPr>
            <p:ph type="dt" sz="half" idx="2"/>
          </p:nvPr>
        </p:nvSpPr>
        <p:spPr>
          <a:xfrm>
            <a:off x="6274799" y="5825360"/>
            <a:ext cx="2615201" cy="180000"/>
          </a:xfrm>
          <a:prstGeom prst="rect">
            <a:avLst/>
          </a:prstGeom>
        </p:spPr>
        <p:txBody>
          <a:bodyPr vert="horz" lIns="0" tIns="0" rIns="0" bIns="0" rtlCol="0" anchor="b" anchorCtr="0"/>
          <a:lstStyle>
            <a:lvl1pPr algn="l">
              <a:defRPr sz="1000">
                <a:solidFill>
                  <a:schemeClr val="bg1"/>
                </a:solidFill>
              </a:defRPr>
            </a:lvl1pPr>
          </a:lstStyle>
          <a:p>
            <a:endParaRPr lang="en-GB"/>
          </a:p>
        </p:txBody>
      </p:sp>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Titl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0000" y="1800000"/>
            <a:ext cx="5194800" cy="3978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800" y="1807200"/>
            <a:ext cx="5194800" cy="3978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1" name="Text Placeholder notes">
            <a:extLst>
              <a:ext uri="{FF2B5EF4-FFF2-40B4-BE49-F238E27FC236}">
                <a16:creationId xmlns:a16="http://schemas.microsoft.com/office/drawing/2014/main" id="{0F2E213C-9E92-4BAA-83AE-6020BC947AB6}"/>
              </a:ext>
            </a:extLst>
          </p:cNvPr>
          <p:cNvSpPr>
            <a:spLocks noGrp="1"/>
          </p:cNvSpPr>
          <p:nvPr>
            <p:ph type="body" sz="quarter" idx="17" hasCustomPrompt="1"/>
          </p:nvPr>
        </p:nvSpPr>
        <p:spPr>
          <a:xfrm>
            <a:off x="720000" y="5778000"/>
            <a:ext cx="10753200" cy="360000"/>
          </a:xfrm>
        </p:spPr>
        <p:txBody>
          <a:bodyPr anchor="b" anchorCtr="0"/>
          <a:lstStyle>
            <a:lvl1pPr marL="0" indent="0">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14" name="Slide Number Placeholder 13">
            <a:extLst>
              <a:ext uri="{FF2B5EF4-FFF2-40B4-BE49-F238E27FC236}">
                <a16:creationId xmlns:a16="http://schemas.microsoft.com/office/drawing/2014/main" id="{EFDE8761-75CE-4856-BA81-C26DE073AEEF}"/>
              </a:ext>
            </a:extLst>
          </p:cNvPr>
          <p:cNvSpPr>
            <a:spLocks noGrp="1"/>
          </p:cNvSpPr>
          <p:nvPr>
            <p:ph type="sldNum" sz="quarter" idx="20"/>
          </p:nvPr>
        </p:nvSpPr>
        <p:spPr/>
        <p:txBody>
          <a:bodyPr/>
          <a:lstStyle/>
          <a:p>
            <a:fld id="{23AA811B-2EBD-4900-905E-5BE206449611}" type="slidenum">
              <a:rPr lang="en-GB" smtClean="0"/>
              <a:pPr/>
              <a:t>‹#›</a:t>
            </a:fld>
            <a:endParaRPr lang="en-GB"/>
          </a:p>
        </p:txBody>
      </p:sp>
      <p:sp>
        <p:nvSpPr>
          <p:cNvPr id="8" name="Text Placeholder 5">
            <a:extLst>
              <a:ext uri="{FF2B5EF4-FFF2-40B4-BE49-F238E27FC236}">
                <a16:creationId xmlns:a16="http://schemas.microsoft.com/office/drawing/2014/main" id="{5102CD24-85FC-2644-F9DB-616D3BAC775C}"/>
              </a:ext>
            </a:extLst>
          </p:cNvPr>
          <p:cNvSpPr>
            <a:spLocks noGrp="1"/>
          </p:cNvSpPr>
          <p:nvPr>
            <p:ph type="body" sz="quarter" idx="21" hasCustomPrompt="1"/>
          </p:nvPr>
        </p:nvSpPr>
        <p:spPr>
          <a:xfrm>
            <a:off x="715126" y="357447"/>
            <a:ext cx="10780713" cy="1113906"/>
          </a:xfrm>
        </p:spPr>
        <p:txBody>
          <a:bodyPr anchor="b"/>
          <a:lstStyle>
            <a:lvl1pPr marL="0" indent="0">
              <a:spcAft>
                <a:spcPts val="0"/>
              </a:spcAft>
              <a:buNone/>
              <a:defRPr sz="2000" b="0" i="0">
                <a:solidFill>
                  <a:schemeClr val="accent6"/>
                </a:solidFill>
                <a:latin typeface="+mj-lt"/>
                <a:ea typeface="Roboto Light" panose="02000000000000000000" pitchFamily="2" charset="0"/>
              </a:defRPr>
            </a:lvl1pPr>
            <a:lvl5pPr>
              <a:defRPr sz="4000">
                <a:solidFill>
                  <a:schemeClr val="tx2"/>
                </a:solidFill>
                <a:latin typeface="+mj-lt"/>
              </a:defRPr>
            </a:lvl5pPr>
          </a:lstStyle>
          <a:p>
            <a:pPr lvl="0"/>
            <a:r>
              <a:rPr lang="en-US" dirty="0"/>
              <a:t>Section-title</a:t>
            </a:r>
          </a:p>
          <a:p>
            <a:pPr lvl="4"/>
            <a:r>
              <a:rPr lang="en-US" dirty="0"/>
              <a:t>Main Title</a:t>
            </a:r>
          </a:p>
        </p:txBody>
      </p:sp>
      <p:sp>
        <p:nvSpPr>
          <p:cNvPr id="2" name="Footer Placeholder 7">
            <a:extLst>
              <a:ext uri="{FF2B5EF4-FFF2-40B4-BE49-F238E27FC236}">
                <a16:creationId xmlns:a16="http://schemas.microsoft.com/office/drawing/2014/main" id="{EC3906B7-520C-CE5D-88FA-121A9582B414}"/>
              </a:ext>
            </a:extLst>
          </p:cNvPr>
          <p:cNvSpPr>
            <a:spLocks noGrp="1"/>
          </p:cNvSpPr>
          <p:nvPr>
            <p:ph type="ftr" sz="quarter" idx="3"/>
          </p:nvPr>
        </p:nvSpPr>
        <p:spPr>
          <a:xfrm>
            <a:off x="1285200" y="6483120"/>
            <a:ext cx="2777076" cy="108000"/>
          </a:xfrm>
          <a:prstGeom prst="rect">
            <a:avLst/>
          </a:prstGeom>
        </p:spPr>
        <p:txBody>
          <a:bodyPr vert="horz" lIns="0" tIns="0" rIns="0" bIns="0" rtlCol="0" anchor="ctr" anchorCtr="0"/>
          <a:lstStyle>
            <a:lvl1pPr algn="l">
              <a:defRPr sz="700">
                <a:solidFill>
                  <a:schemeClr val="accent6"/>
                </a:solidFill>
              </a:defRPr>
            </a:lvl1pPr>
          </a:lstStyle>
          <a:p>
            <a:r>
              <a:rPr lang="en-US"/>
              <a:t>Proprietary and confidential  |  Ensemblehp.com</a:t>
            </a:r>
            <a:endParaRPr lang="en-GB"/>
          </a:p>
        </p:txBody>
      </p:sp>
    </p:spTree>
    <p:extLst>
      <p:ext uri="{BB962C8B-B14F-4D97-AF65-F5344CB8AC3E}">
        <p14:creationId xmlns:p14="http://schemas.microsoft.com/office/powerpoint/2010/main" val="1765459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wide/nar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a:xfrm>
            <a:off x="720000" y="360000"/>
            <a:ext cx="10753200" cy="1098000"/>
          </a:xfrm>
        </p:spPr>
        <p:txBody>
          <a:bodyPr/>
          <a:lstStyle>
            <a:lvl1pPr>
              <a:defRPr/>
            </a:lvl1pPr>
          </a:lstStyle>
          <a:p>
            <a:r>
              <a:rPr lang="en-GB" dirty="0"/>
              <a:t>Click to add title max two lines</a:t>
            </a:r>
          </a:p>
        </p:txBody>
      </p:sp>
      <p:sp>
        <p:nvSpPr>
          <p:cNvPr id="3" name="Content Placeholder 2"/>
          <p:cNvSpPr>
            <a:spLocks noGrp="1"/>
          </p:cNvSpPr>
          <p:nvPr>
            <p:ph idx="1" hasCustomPrompt="1"/>
          </p:nvPr>
        </p:nvSpPr>
        <p:spPr>
          <a:xfrm>
            <a:off x="720000" y="1800000"/>
            <a:ext cx="7614000" cy="3978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054000" y="1807200"/>
            <a:ext cx="2419200" cy="3978000"/>
          </a:xfrm>
        </p:spPr>
        <p:txBody>
          <a:bodyPr/>
          <a:lstStyle>
            <a:lvl1pPr>
              <a:defRPr/>
            </a:lvl1pPr>
            <a:lvl5pPr>
              <a:defRPr/>
            </a:lvl5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1" name="Text Placeholder notes">
            <a:extLst>
              <a:ext uri="{FF2B5EF4-FFF2-40B4-BE49-F238E27FC236}">
                <a16:creationId xmlns:a16="http://schemas.microsoft.com/office/drawing/2014/main" id="{51E74B1C-E031-44F0-BC0C-6EE9C1A1E574}"/>
              </a:ext>
            </a:extLst>
          </p:cNvPr>
          <p:cNvSpPr>
            <a:spLocks noGrp="1"/>
          </p:cNvSpPr>
          <p:nvPr>
            <p:ph type="body" sz="quarter" idx="17" hasCustomPrompt="1"/>
          </p:nvPr>
        </p:nvSpPr>
        <p:spPr>
          <a:xfrm>
            <a:off x="720000" y="5778000"/>
            <a:ext cx="7614000" cy="360000"/>
          </a:xfrm>
        </p:spPr>
        <p:txBody>
          <a:bodyPr anchor="b" anchorCtr="0"/>
          <a:lstStyle>
            <a:lvl1pPr marL="0" indent="0">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14" name="Slide Number Placeholder 13">
            <a:extLst>
              <a:ext uri="{FF2B5EF4-FFF2-40B4-BE49-F238E27FC236}">
                <a16:creationId xmlns:a16="http://schemas.microsoft.com/office/drawing/2014/main" id="{EA72DF03-5F4B-42AA-B47F-D54753F326F9}"/>
              </a:ext>
            </a:extLst>
          </p:cNvPr>
          <p:cNvSpPr>
            <a:spLocks noGrp="1"/>
          </p:cNvSpPr>
          <p:nvPr>
            <p:ph type="sldNum" sz="quarter" idx="20"/>
          </p:nvPr>
        </p:nvSpPr>
        <p:spPr/>
        <p:txBody>
          <a:bodyPr/>
          <a:lstStyle/>
          <a:p>
            <a:fld id="{23AA811B-2EBD-4900-905E-5BE206449611}" type="slidenum">
              <a:rPr lang="en-GB" smtClean="0"/>
              <a:pPr/>
              <a:t>‹#›</a:t>
            </a:fld>
            <a:endParaRPr lang="en-GB"/>
          </a:p>
        </p:txBody>
      </p:sp>
      <p:sp>
        <p:nvSpPr>
          <p:cNvPr id="4" name="Footer Placeholder 7">
            <a:extLst>
              <a:ext uri="{FF2B5EF4-FFF2-40B4-BE49-F238E27FC236}">
                <a16:creationId xmlns:a16="http://schemas.microsoft.com/office/drawing/2014/main" id="{4CCCAAF3-D05E-AF5C-AB11-D9B7DD0BB444}"/>
              </a:ext>
            </a:extLst>
          </p:cNvPr>
          <p:cNvSpPr>
            <a:spLocks noGrp="1"/>
          </p:cNvSpPr>
          <p:nvPr>
            <p:ph type="ftr" sz="quarter" idx="3"/>
          </p:nvPr>
        </p:nvSpPr>
        <p:spPr>
          <a:xfrm>
            <a:off x="1285200" y="6483120"/>
            <a:ext cx="2777076" cy="108000"/>
          </a:xfrm>
          <a:prstGeom prst="rect">
            <a:avLst/>
          </a:prstGeom>
        </p:spPr>
        <p:txBody>
          <a:bodyPr vert="horz" lIns="0" tIns="0" rIns="0" bIns="0" rtlCol="0" anchor="ctr" anchorCtr="0"/>
          <a:lstStyle>
            <a:lvl1pPr algn="l">
              <a:defRPr sz="700">
                <a:solidFill>
                  <a:schemeClr val="accent6"/>
                </a:solidFill>
              </a:defRPr>
            </a:lvl1pPr>
          </a:lstStyle>
          <a:p>
            <a:r>
              <a:rPr lang="en-US"/>
              <a:t>Proprietary and confidential  |  Ensemblehp.com</a:t>
            </a:r>
            <a:endParaRPr lang="en-GB"/>
          </a:p>
        </p:txBody>
      </p:sp>
    </p:spTree>
    <p:extLst>
      <p:ext uri="{BB962C8B-B14F-4D97-AF65-F5344CB8AC3E}">
        <p14:creationId xmlns:p14="http://schemas.microsoft.com/office/powerpoint/2010/main" val="937721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Title/Content, wide/narro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0000" y="1800000"/>
            <a:ext cx="7614000" cy="3978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054000" y="1807200"/>
            <a:ext cx="2419200" cy="3978000"/>
          </a:xfrm>
        </p:spPr>
        <p:txBody>
          <a:bodyPr/>
          <a:lstStyle>
            <a:lvl1pPr>
              <a:defRPr/>
            </a:lvl1pPr>
            <a:lvl5pPr>
              <a:defRPr/>
            </a:lvl5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1" name="Text Placeholder notes">
            <a:extLst>
              <a:ext uri="{FF2B5EF4-FFF2-40B4-BE49-F238E27FC236}">
                <a16:creationId xmlns:a16="http://schemas.microsoft.com/office/drawing/2014/main" id="{51E74B1C-E031-44F0-BC0C-6EE9C1A1E574}"/>
              </a:ext>
            </a:extLst>
          </p:cNvPr>
          <p:cNvSpPr>
            <a:spLocks noGrp="1"/>
          </p:cNvSpPr>
          <p:nvPr>
            <p:ph type="body" sz="quarter" idx="17" hasCustomPrompt="1"/>
          </p:nvPr>
        </p:nvSpPr>
        <p:spPr>
          <a:xfrm>
            <a:off x="720000" y="5778000"/>
            <a:ext cx="7614000" cy="360000"/>
          </a:xfrm>
        </p:spPr>
        <p:txBody>
          <a:bodyPr anchor="b" anchorCtr="0"/>
          <a:lstStyle>
            <a:lvl1pPr marL="0" indent="0">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14" name="Slide Number Placeholder 13">
            <a:extLst>
              <a:ext uri="{FF2B5EF4-FFF2-40B4-BE49-F238E27FC236}">
                <a16:creationId xmlns:a16="http://schemas.microsoft.com/office/drawing/2014/main" id="{EA72DF03-5F4B-42AA-B47F-D54753F326F9}"/>
              </a:ext>
            </a:extLst>
          </p:cNvPr>
          <p:cNvSpPr>
            <a:spLocks noGrp="1"/>
          </p:cNvSpPr>
          <p:nvPr>
            <p:ph type="sldNum" sz="quarter" idx="20"/>
          </p:nvPr>
        </p:nvSpPr>
        <p:spPr/>
        <p:txBody>
          <a:bodyPr/>
          <a:lstStyle/>
          <a:p>
            <a:fld id="{23AA811B-2EBD-4900-905E-5BE206449611}" type="slidenum">
              <a:rPr lang="en-GB" smtClean="0"/>
              <a:pPr/>
              <a:t>‹#›</a:t>
            </a:fld>
            <a:endParaRPr lang="en-GB"/>
          </a:p>
        </p:txBody>
      </p:sp>
      <p:sp>
        <p:nvSpPr>
          <p:cNvPr id="4" name="Text Placeholder 5">
            <a:extLst>
              <a:ext uri="{FF2B5EF4-FFF2-40B4-BE49-F238E27FC236}">
                <a16:creationId xmlns:a16="http://schemas.microsoft.com/office/drawing/2014/main" id="{F4ED5800-FA0C-7735-1E26-3FAFE84C1557}"/>
              </a:ext>
            </a:extLst>
          </p:cNvPr>
          <p:cNvSpPr>
            <a:spLocks noGrp="1"/>
          </p:cNvSpPr>
          <p:nvPr>
            <p:ph type="body" sz="quarter" idx="21" hasCustomPrompt="1"/>
          </p:nvPr>
        </p:nvSpPr>
        <p:spPr>
          <a:xfrm>
            <a:off x="715126" y="357447"/>
            <a:ext cx="10780713" cy="1113906"/>
          </a:xfrm>
        </p:spPr>
        <p:txBody>
          <a:bodyPr anchor="b"/>
          <a:lstStyle>
            <a:lvl1pPr marL="0" indent="0">
              <a:spcAft>
                <a:spcPts val="0"/>
              </a:spcAft>
              <a:buNone/>
              <a:defRPr sz="2000" b="0" i="0">
                <a:solidFill>
                  <a:schemeClr val="accent6"/>
                </a:solidFill>
                <a:latin typeface="+mj-lt"/>
                <a:ea typeface="Roboto Light" panose="02000000000000000000" pitchFamily="2" charset="0"/>
              </a:defRPr>
            </a:lvl1pPr>
            <a:lvl5pPr>
              <a:defRPr sz="4000">
                <a:solidFill>
                  <a:schemeClr val="tx2"/>
                </a:solidFill>
                <a:latin typeface="+mj-lt"/>
              </a:defRPr>
            </a:lvl5pPr>
          </a:lstStyle>
          <a:p>
            <a:pPr lvl="0"/>
            <a:r>
              <a:rPr lang="en-US" dirty="0"/>
              <a:t>Section-title</a:t>
            </a:r>
          </a:p>
          <a:p>
            <a:pPr lvl="4"/>
            <a:r>
              <a:rPr lang="en-US" dirty="0"/>
              <a:t>Main Title</a:t>
            </a:r>
          </a:p>
        </p:txBody>
      </p:sp>
      <p:sp>
        <p:nvSpPr>
          <p:cNvPr id="2" name="Footer Placeholder 7">
            <a:extLst>
              <a:ext uri="{FF2B5EF4-FFF2-40B4-BE49-F238E27FC236}">
                <a16:creationId xmlns:a16="http://schemas.microsoft.com/office/drawing/2014/main" id="{7E633875-539E-64FB-7591-A583EFF870E1}"/>
              </a:ext>
            </a:extLst>
          </p:cNvPr>
          <p:cNvSpPr>
            <a:spLocks noGrp="1"/>
          </p:cNvSpPr>
          <p:nvPr>
            <p:ph type="ftr" sz="quarter" idx="3"/>
          </p:nvPr>
        </p:nvSpPr>
        <p:spPr>
          <a:xfrm>
            <a:off x="1285200" y="6483120"/>
            <a:ext cx="2777076" cy="108000"/>
          </a:xfrm>
          <a:prstGeom prst="rect">
            <a:avLst/>
          </a:prstGeom>
        </p:spPr>
        <p:txBody>
          <a:bodyPr vert="horz" lIns="0" tIns="0" rIns="0" bIns="0" rtlCol="0" anchor="ctr" anchorCtr="0"/>
          <a:lstStyle>
            <a:lvl1pPr algn="l">
              <a:defRPr sz="700">
                <a:solidFill>
                  <a:schemeClr val="accent6"/>
                </a:solidFill>
              </a:defRPr>
            </a:lvl1pPr>
          </a:lstStyle>
          <a:p>
            <a:r>
              <a:rPr lang="en-US"/>
              <a:t>Proprietary and confidential  |  Ensemblehp.com</a:t>
            </a:r>
            <a:endParaRPr lang="en-GB"/>
          </a:p>
        </p:txBody>
      </p:sp>
    </p:spTree>
    <p:extLst>
      <p:ext uri="{BB962C8B-B14F-4D97-AF65-F5344CB8AC3E}">
        <p14:creationId xmlns:p14="http://schemas.microsoft.com/office/powerpoint/2010/main" val="9341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720000" y="360000"/>
            <a:ext cx="10753200" cy="1098000"/>
          </a:xfrm>
        </p:spPr>
        <p:txBody>
          <a:bodyPr/>
          <a:lstStyle>
            <a:lvl1pPr>
              <a:defRPr/>
            </a:lvl1pPr>
          </a:lstStyle>
          <a:p>
            <a:r>
              <a:rPr lang="en-GB" dirty="0"/>
              <a:t>Click to add title max two lines</a:t>
            </a:r>
          </a:p>
        </p:txBody>
      </p:sp>
      <p:sp>
        <p:nvSpPr>
          <p:cNvPr id="3" name="Content Placeholder 2"/>
          <p:cNvSpPr>
            <a:spLocks noGrp="1"/>
          </p:cNvSpPr>
          <p:nvPr>
            <p:ph idx="1" hasCustomPrompt="1"/>
          </p:nvPr>
        </p:nvSpPr>
        <p:spPr>
          <a:xfrm>
            <a:off x="720000" y="1800000"/>
            <a:ext cx="3344400" cy="3978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4424400" y="1800000"/>
            <a:ext cx="3344400" cy="3978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8128800" y="1800000"/>
            <a:ext cx="3344400" cy="3978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2" name="Text Placeholder notes">
            <a:extLst>
              <a:ext uri="{FF2B5EF4-FFF2-40B4-BE49-F238E27FC236}">
                <a16:creationId xmlns:a16="http://schemas.microsoft.com/office/drawing/2014/main" id="{4B17CADD-4DEC-44F8-BF70-B1C242CDCFC5}"/>
              </a:ext>
            </a:extLst>
          </p:cNvPr>
          <p:cNvSpPr>
            <a:spLocks noGrp="1"/>
          </p:cNvSpPr>
          <p:nvPr>
            <p:ph type="body" sz="quarter" idx="17" hasCustomPrompt="1"/>
          </p:nvPr>
        </p:nvSpPr>
        <p:spPr>
          <a:xfrm>
            <a:off x="720000" y="5778000"/>
            <a:ext cx="10753200" cy="360000"/>
          </a:xfrm>
        </p:spPr>
        <p:txBody>
          <a:bodyPr anchor="b" anchorCtr="0"/>
          <a:lstStyle>
            <a:lvl1pPr marL="0" indent="0">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15" name="Slide Number Placeholder 14">
            <a:extLst>
              <a:ext uri="{FF2B5EF4-FFF2-40B4-BE49-F238E27FC236}">
                <a16:creationId xmlns:a16="http://schemas.microsoft.com/office/drawing/2014/main" id="{E7B470B1-1C8E-4F6E-BDE5-E6E6ADBF63FC}"/>
              </a:ext>
            </a:extLst>
          </p:cNvPr>
          <p:cNvSpPr>
            <a:spLocks noGrp="1"/>
          </p:cNvSpPr>
          <p:nvPr>
            <p:ph type="sldNum" sz="quarter" idx="20"/>
          </p:nvPr>
        </p:nvSpPr>
        <p:spPr/>
        <p:txBody>
          <a:bodyPr/>
          <a:lstStyle/>
          <a:p>
            <a:fld id="{23AA811B-2EBD-4900-905E-5BE206449611}" type="slidenum">
              <a:rPr lang="en-GB" smtClean="0"/>
              <a:pPr/>
              <a:t>‹#›</a:t>
            </a:fld>
            <a:endParaRPr lang="en-GB"/>
          </a:p>
        </p:txBody>
      </p:sp>
      <p:sp>
        <p:nvSpPr>
          <p:cNvPr id="4" name="Footer Placeholder 7">
            <a:extLst>
              <a:ext uri="{FF2B5EF4-FFF2-40B4-BE49-F238E27FC236}">
                <a16:creationId xmlns:a16="http://schemas.microsoft.com/office/drawing/2014/main" id="{AE4AF5CF-E318-696D-F601-A5822305293B}"/>
              </a:ext>
            </a:extLst>
          </p:cNvPr>
          <p:cNvSpPr>
            <a:spLocks noGrp="1"/>
          </p:cNvSpPr>
          <p:nvPr>
            <p:ph type="ftr" sz="quarter" idx="3"/>
          </p:nvPr>
        </p:nvSpPr>
        <p:spPr>
          <a:xfrm>
            <a:off x="1285200" y="6483120"/>
            <a:ext cx="2777076" cy="108000"/>
          </a:xfrm>
          <a:prstGeom prst="rect">
            <a:avLst/>
          </a:prstGeom>
        </p:spPr>
        <p:txBody>
          <a:bodyPr vert="horz" lIns="0" tIns="0" rIns="0" bIns="0" rtlCol="0" anchor="ctr" anchorCtr="0"/>
          <a:lstStyle>
            <a:lvl1pPr algn="l">
              <a:defRPr sz="700">
                <a:solidFill>
                  <a:schemeClr val="accent6"/>
                </a:solidFill>
              </a:defRPr>
            </a:lvl1pPr>
          </a:lstStyle>
          <a:p>
            <a:r>
              <a:rPr lang="en-US"/>
              <a:t>Proprietary and confidential  |  Ensemblehp.com</a:t>
            </a:r>
            <a:endParaRPr lang="en-GB"/>
          </a:p>
        </p:txBody>
      </p:sp>
    </p:spTree>
    <p:extLst>
      <p:ext uri="{BB962C8B-B14F-4D97-AF65-F5344CB8AC3E}">
        <p14:creationId xmlns:p14="http://schemas.microsoft.com/office/powerpoint/2010/main" val="2108212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ual Title and Three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0000" y="1800000"/>
            <a:ext cx="3344400" cy="3978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4424400" y="1800000"/>
            <a:ext cx="3344400" cy="3978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8128800" y="1800000"/>
            <a:ext cx="3344400" cy="3978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2" name="Text Placeholder notes">
            <a:extLst>
              <a:ext uri="{FF2B5EF4-FFF2-40B4-BE49-F238E27FC236}">
                <a16:creationId xmlns:a16="http://schemas.microsoft.com/office/drawing/2014/main" id="{4B17CADD-4DEC-44F8-BF70-B1C242CDCFC5}"/>
              </a:ext>
            </a:extLst>
          </p:cNvPr>
          <p:cNvSpPr>
            <a:spLocks noGrp="1"/>
          </p:cNvSpPr>
          <p:nvPr>
            <p:ph type="body" sz="quarter" idx="17" hasCustomPrompt="1"/>
          </p:nvPr>
        </p:nvSpPr>
        <p:spPr>
          <a:xfrm>
            <a:off x="720000" y="5778000"/>
            <a:ext cx="10753200" cy="360000"/>
          </a:xfrm>
        </p:spPr>
        <p:txBody>
          <a:bodyPr anchor="b" anchorCtr="0"/>
          <a:lstStyle>
            <a:lvl1pPr marL="0" indent="0">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15" name="Slide Number Placeholder 14">
            <a:extLst>
              <a:ext uri="{FF2B5EF4-FFF2-40B4-BE49-F238E27FC236}">
                <a16:creationId xmlns:a16="http://schemas.microsoft.com/office/drawing/2014/main" id="{E7B470B1-1C8E-4F6E-BDE5-E6E6ADBF63FC}"/>
              </a:ext>
            </a:extLst>
          </p:cNvPr>
          <p:cNvSpPr>
            <a:spLocks noGrp="1"/>
          </p:cNvSpPr>
          <p:nvPr>
            <p:ph type="sldNum" sz="quarter" idx="20"/>
          </p:nvPr>
        </p:nvSpPr>
        <p:spPr/>
        <p:txBody>
          <a:bodyPr/>
          <a:lstStyle/>
          <a:p>
            <a:fld id="{23AA811B-2EBD-4900-905E-5BE206449611}" type="slidenum">
              <a:rPr lang="en-GB" smtClean="0"/>
              <a:pPr/>
              <a:t>‹#›</a:t>
            </a:fld>
            <a:endParaRPr lang="en-GB"/>
          </a:p>
        </p:txBody>
      </p:sp>
      <p:sp>
        <p:nvSpPr>
          <p:cNvPr id="9" name="Text Placeholder 5">
            <a:extLst>
              <a:ext uri="{FF2B5EF4-FFF2-40B4-BE49-F238E27FC236}">
                <a16:creationId xmlns:a16="http://schemas.microsoft.com/office/drawing/2014/main" id="{9F96B1C9-F6A0-9738-A094-40DD178612FE}"/>
              </a:ext>
            </a:extLst>
          </p:cNvPr>
          <p:cNvSpPr>
            <a:spLocks noGrp="1"/>
          </p:cNvSpPr>
          <p:nvPr>
            <p:ph type="body" sz="quarter" idx="21" hasCustomPrompt="1"/>
          </p:nvPr>
        </p:nvSpPr>
        <p:spPr>
          <a:xfrm>
            <a:off x="715126" y="357447"/>
            <a:ext cx="10780713" cy="1113906"/>
          </a:xfrm>
        </p:spPr>
        <p:txBody>
          <a:bodyPr anchor="b"/>
          <a:lstStyle>
            <a:lvl1pPr marL="0" indent="0">
              <a:spcAft>
                <a:spcPts val="0"/>
              </a:spcAft>
              <a:buNone/>
              <a:defRPr sz="2000" b="0" i="0">
                <a:solidFill>
                  <a:schemeClr val="accent6"/>
                </a:solidFill>
                <a:latin typeface="+mj-lt"/>
                <a:ea typeface="Roboto Light" panose="02000000000000000000" pitchFamily="2" charset="0"/>
              </a:defRPr>
            </a:lvl1pPr>
            <a:lvl5pPr>
              <a:defRPr sz="4000">
                <a:solidFill>
                  <a:schemeClr val="tx2"/>
                </a:solidFill>
                <a:latin typeface="+mj-lt"/>
              </a:defRPr>
            </a:lvl5pPr>
          </a:lstStyle>
          <a:p>
            <a:pPr lvl="0"/>
            <a:r>
              <a:rPr lang="en-US" dirty="0"/>
              <a:t>Section-title</a:t>
            </a:r>
          </a:p>
          <a:p>
            <a:pPr lvl="4"/>
            <a:r>
              <a:rPr lang="en-US" dirty="0"/>
              <a:t>Main Title</a:t>
            </a:r>
          </a:p>
        </p:txBody>
      </p:sp>
      <p:sp>
        <p:nvSpPr>
          <p:cNvPr id="2" name="Footer Placeholder 7">
            <a:extLst>
              <a:ext uri="{FF2B5EF4-FFF2-40B4-BE49-F238E27FC236}">
                <a16:creationId xmlns:a16="http://schemas.microsoft.com/office/drawing/2014/main" id="{B8F7057F-CC5D-521C-9C2D-0976605597B9}"/>
              </a:ext>
            </a:extLst>
          </p:cNvPr>
          <p:cNvSpPr>
            <a:spLocks noGrp="1"/>
          </p:cNvSpPr>
          <p:nvPr>
            <p:ph type="ftr" sz="quarter" idx="3"/>
          </p:nvPr>
        </p:nvSpPr>
        <p:spPr>
          <a:xfrm>
            <a:off x="1285200" y="6483120"/>
            <a:ext cx="2777076" cy="108000"/>
          </a:xfrm>
          <a:prstGeom prst="rect">
            <a:avLst/>
          </a:prstGeom>
        </p:spPr>
        <p:txBody>
          <a:bodyPr vert="horz" lIns="0" tIns="0" rIns="0" bIns="0" rtlCol="0" anchor="ctr" anchorCtr="0"/>
          <a:lstStyle>
            <a:lvl1pPr algn="l">
              <a:defRPr sz="700">
                <a:solidFill>
                  <a:schemeClr val="accent6"/>
                </a:solidFill>
              </a:defRPr>
            </a:lvl1pPr>
          </a:lstStyle>
          <a:p>
            <a:r>
              <a:rPr lang="en-US"/>
              <a:t>Proprietary and confidential  |  Ensemblehp.com</a:t>
            </a:r>
            <a:endParaRPr lang="en-GB"/>
          </a:p>
        </p:txBody>
      </p:sp>
    </p:spTree>
    <p:extLst>
      <p:ext uri="{BB962C8B-B14F-4D97-AF65-F5344CB8AC3E}">
        <p14:creationId xmlns:p14="http://schemas.microsoft.com/office/powerpoint/2010/main" val="1234658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D909-49D5-40E7-8A46-904F4218013D}"/>
              </a:ext>
            </a:extLst>
          </p:cNvPr>
          <p:cNvSpPr>
            <a:spLocks noGrp="1"/>
          </p:cNvSpPr>
          <p:nvPr>
            <p:ph type="title" hasCustomPrompt="1"/>
          </p:nvPr>
        </p:nvSpPr>
        <p:spPr/>
        <p:txBody>
          <a:bodyPr/>
          <a:lstStyle/>
          <a:p>
            <a:r>
              <a:rPr lang="en-GB" dirty="0"/>
              <a:t>Click to add title max two lines</a:t>
            </a:r>
          </a:p>
        </p:txBody>
      </p:sp>
      <p:sp>
        <p:nvSpPr>
          <p:cNvPr id="11" name="Slide Number Placeholder 10">
            <a:extLst>
              <a:ext uri="{FF2B5EF4-FFF2-40B4-BE49-F238E27FC236}">
                <a16:creationId xmlns:a16="http://schemas.microsoft.com/office/drawing/2014/main" id="{3708E265-998C-452D-8254-5351A0953B9E}"/>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3" name="Footer Placeholder 7">
            <a:extLst>
              <a:ext uri="{FF2B5EF4-FFF2-40B4-BE49-F238E27FC236}">
                <a16:creationId xmlns:a16="http://schemas.microsoft.com/office/drawing/2014/main" id="{E600828C-CDE4-4987-16C8-C40302B6E783}"/>
              </a:ext>
            </a:extLst>
          </p:cNvPr>
          <p:cNvSpPr>
            <a:spLocks noGrp="1"/>
          </p:cNvSpPr>
          <p:nvPr>
            <p:ph type="ftr" sz="quarter" idx="3"/>
          </p:nvPr>
        </p:nvSpPr>
        <p:spPr>
          <a:xfrm>
            <a:off x="1285200" y="6483120"/>
            <a:ext cx="2777076" cy="108000"/>
          </a:xfrm>
          <a:prstGeom prst="rect">
            <a:avLst/>
          </a:prstGeom>
        </p:spPr>
        <p:txBody>
          <a:bodyPr vert="horz" lIns="0" tIns="0" rIns="0" bIns="0" rtlCol="0" anchor="ctr" anchorCtr="0"/>
          <a:lstStyle>
            <a:lvl1pPr algn="l">
              <a:defRPr sz="700">
                <a:solidFill>
                  <a:schemeClr val="accent6"/>
                </a:solidFill>
              </a:defRPr>
            </a:lvl1pPr>
          </a:lstStyle>
          <a:p>
            <a:r>
              <a:rPr lang="en-US"/>
              <a:t>Proprietary and confidential  |  Ensemblehp.com</a:t>
            </a:r>
            <a:endParaRPr lang="en-GB"/>
          </a:p>
        </p:txBody>
      </p:sp>
    </p:spTree>
    <p:extLst>
      <p:ext uri="{BB962C8B-B14F-4D97-AF65-F5344CB8AC3E}">
        <p14:creationId xmlns:p14="http://schemas.microsoft.com/office/powerpoint/2010/main" val="3450888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ual Title Only">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3708E265-998C-452D-8254-5351A0953B9E}"/>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7" name="Text Placeholder 5">
            <a:extLst>
              <a:ext uri="{FF2B5EF4-FFF2-40B4-BE49-F238E27FC236}">
                <a16:creationId xmlns:a16="http://schemas.microsoft.com/office/drawing/2014/main" id="{E9D8324A-C5AE-8D99-8207-AF29E6A816CA}"/>
              </a:ext>
            </a:extLst>
          </p:cNvPr>
          <p:cNvSpPr>
            <a:spLocks noGrp="1"/>
          </p:cNvSpPr>
          <p:nvPr>
            <p:ph type="body" sz="quarter" idx="21" hasCustomPrompt="1"/>
          </p:nvPr>
        </p:nvSpPr>
        <p:spPr>
          <a:xfrm>
            <a:off x="715126" y="357447"/>
            <a:ext cx="10780713" cy="1113906"/>
          </a:xfrm>
        </p:spPr>
        <p:txBody>
          <a:bodyPr anchor="b"/>
          <a:lstStyle>
            <a:lvl1pPr marL="0" indent="0">
              <a:spcAft>
                <a:spcPts val="0"/>
              </a:spcAft>
              <a:buNone/>
              <a:defRPr sz="2000" b="0" i="0">
                <a:solidFill>
                  <a:schemeClr val="accent6"/>
                </a:solidFill>
                <a:latin typeface="+mj-lt"/>
                <a:ea typeface="Roboto Light" panose="02000000000000000000" pitchFamily="2" charset="0"/>
              </a:defRPr>
            </a:lvl1pPr>
            <a:lvl5pPr>
              <a:defRPr sz="4000">
                <a:solidFill>
                  <a:schemeClr val="tx2"/>
                </a:solidFill>
                <a:latin typeface="+mj-lt"/>
              </a:defRPr>
            </a:lvl5pPr>
          </a:lstStyle>
          <a:p>
            <a:pPr lvl="0"/>
            <a:r>
              <a:rPr lang="en-US" dirty="0"/>
              <a:t>Section-title</a:t>
            </a:r>
          </a:p>
          <a:p>
            <a:pPr lvl="4"/>
            <a:r>
              <a:rPr lang="en-US" dirty="0"/>
              <a:t>Main Title</a:t>
            </a:r>
          </a:p>
        </p:txBody>
      </p:sp>
      <p:sp>
        <p:nvSpPr>
          <p:cNvPr id="2" name="Footer Placeholder 7">
            <a:extLst>
              <a:ext uri="{FF2B5EF4-FFF2-40B4-BE49-F238E27FC236}">
                <a16:creationId xmlns:a16="http://schemas.microsoft.com/office/drawing/2014/main" id="{4B5438E2-6ED6-CF52-E6E0-3817DBA83809}"/>
              </a:ext>
            </a:extLst>
          </p:cNvPr>
          <p:cNvSpPr>
            <a:spLocks noGrp="1"/>
          </p:cNvSpPr>
          <p:nvPr>
            <p:ph type="ftr" sz="quarter" idx="3"/>
          </p:nvPr>
        </p:nvSpPr>
        <p:spPr>
          <a:xfrm>
            <a:off x="1285200" y="6483120"/>
            <a:ext cx="2777076" cy="108000"/>
          </a:xfrm>
          <a:prstGeom prst="rect">
            <a:avLst/>
          </a:prstGeom>
        </p:spPr>
        <p:txBody>
          <a:bodyPr vert="horz" lIns="0" tIns="0" rIns="0" bIns="0" rtlCol="0" anchor="ctr" anchorCtr="0"/>
          <a:lstStyle>
            <a:lvl1pPr algn="l">
              <a:defRPr sz="700">
                <a:solidFill>
                  <a:schemeClr val="accent6"/>
                </a:solidFill>
              </a:defRPr>
            </a:lvl1pPr>
          </a:lstStyle>
          <a:p>
            <a:r>
              <a:rPr lang="en-US"/>
              <a:t>Proprietary and confidential  |  Ensemblehp.com</a:t>
            </a:r>
            <a:endParaRPr lang="en-GB"/>
          </a:p>
        </p:txBody>
      </p:sp>
    </p:spTree>
    <p:extLst>
      <p:ext uri="{BB962C8B-B14F-4D97-AF65-F5344CB8AC3E}">
        <p14:creationId xmlns:p14="http://schemas.microsoft.com/office/powerpoint/2010/main" val="2227338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10F3A1FE-E90B-4103-BEC9-C0ED5EE12195}"/>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2" name="Footer Placeholder 7">
            <a:extLst>
              <a:ext uri="{FF2B5EF4-FFF2-40B4-BE49-F238E27FC236}">
                <a16:creationId xmlns:a16="http://schemas.microsoft.com/office/drawing/2014/main" id="{70ED808F-95B3-C0F6-6A97-E7F22444AA99}"/>
              </a:ext>
            </a:extLst>
          </p:cNvPr>
          <p:cNvSpPr>
            <a:spLocks noGrp="1"/>
          </p:cNvSpPr>
          <p:nvPr>
            <p:ph type="ftr" sz="quarter" idx="3"/>
          </p:nvPr>
        </p:nvSpPr>
        <p:spPr>
          <a:xfrm>
            <a:off x="1285200" y="6483120"/>
            <a:ext cx="2777076" cy="108000"/>
          </a:xfrm>
          <a:prstGeom prst="rect">
            <a:avLst/>
          </a:prstGeom>
        </p:spPr>
        <p:txBody>
          <a:bodyPr vert="horz" lIns="0" tIns="0" rIns="0" bIns="0" rtlCol="0" anchor="ctr" anchorCtr="0"/>
          <a:lstStyle>
            <a:lvl1pPr algn="l">
              <a:defRPr sz="700">
                <a:solidFill>
                  <a:schemeClr val="accent6"/>
                </a:solidFill>
              </a:defRPr>
            </a:lvl1pPr>
          </a:lstStyle>
          <a:p>
            <a:r>
              <a:rPr lang="en-US"/>
              <a:t>Proprietary and confidential  |  Ensemblehp.com</a:t>
            </a:r>
            <a:endParaRPr lang="en-GB"/>
          </a:p>
        </p:txBody>
      </p:sp>
    </p:spTree>
    <p:extLst>
      <p:ext uri="{BB962C8B-B14F-4D97-AF65-F5344CB8AC3E}">
        <p14:creationId xmlns:p14="http://schemas.microsoft.com/office/powerpoint/2010/main" val="2843948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522C9E08-79C0-4A59-AAFD-26C73B6C558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9" name="Picture Placeholder 7">
            <a:extLst>
              <a:ext uri="{FF2B5EF4-FFF2-40B4-BE49-F238E27FC236}">
                <a16:creationId xmlns:a16="http://schemas.microsoft.com/office/drawing/2014/main" id="{4488DBB6-D429-4BF9-8595-D8E499607FAE}"/>
              </a:ext>
            </a:extLst>
          </p:cNvPr>
          <p:cNvSpPr>
            <a:spLocks noGrp="1"/>
          </p:cNvSpPr>
          <p:nvPr>
            <p:ph type="pic" sz="quarter" idx="13" hasCustomPrompt="1"/>
          </p:nvPr>
        </p:nvSpPr>
        <p:spPr>
          <a:xfrm>
            <a:off x="0" y="-1"/>
            <a:ext cx="12193200" cy="6861600"/>
          </a:xfrm>
          <a:solidFill>
            <a:schemeClr val="accent6"/>
          </a:solidFill>
        </p:spPr>
        <p:txBody>
          <a:bodyPr lIns="0" tIns="72000" rIns="72000"/>
          <a:lstStyle>
            <a:lvl1pPr marL="0" indent="0" algn="r">
              <a:lnSpc>
                <a:spcPct val="100000"/>
              </a:lnSpc>
              <a:spcAft>
                <a:spcPts val="0"/>
              </a:spcAft>
              <a:buNone/>
              <a:defRPr sz="1600">
                <a:solidFill>
                  <a:schemeClr val="bg1"/>
                </a:solidFill>
              </a:defRPr>
            </a:lvl1pPr>
          </a:lstStyle>
          <a:p>
            <a:r>
              <a:rPr lang="en-GB"/>
              <a:t>Click on frame and insert picture using the Insert tab – Pictures. </a:t>
            </a:r>
            <a:br>
              <a:rPr lang="en-GB"/>
            </a:br>
            <a:r>
              <a:rPr lang="en-GB"/>
              <a:t>Or insert from Templafy Image.</a:t>
            </a:r>
          </a:p>
        </p:txBody>
      </p:sp>
      <p:sp>
        <p:nvSpPr>
          <p:cNvPr id="2" name="Title 1">
            <a:extLst>
              <a:ext uri="{FF2B5EF4-FFF2-40B4-BE49-F238E27FC236}">
                <a16:creationId xmlns:a16="http://schemas.microsoft.com/office/drawing/2014/main" id="{463AF1C9-D970-4BDE-8D21-BBA0716FE7B6}"/>
              </a:ext>
            </a:extLst>
          </p:cNvPr>
          <p:cNvSpPr>
            <a:spLocks noGrp="1"/>
          </p:cNvSpPr>
          <p:nvPr>
            <p:ph type="title" hasCustomPrompt="1"/>
          </p:nvPr>
        </p:nvSpPr>
        <p:spPr bwMode="white"/>
        <p:txBody>
          <a:bodyPr anchor="t" anchorCtr="0"/>
          <a:lstStyle>
            <a:lvl1pPr>
              <a:defRPr>
                <a:solidFill>
                  <a:schemeClr val="bg1"/>
                </a:solidFill>
              </a:defRPr>
            </a:lvl1pPr>
          </a:lstStyle>
          <a:p>
            <a:r>
              <a:rPr lang="en-GB" dirty="0"/>
              <a:t>Click to add title max two lines</a:t>
            </a:r>
          </a:p>
        </p:txBody>
      </p:sp>
      <p:sp>
        <p:nvSpPr>
          <p:cNvPr id="14" name="Slide Number Placeholder 13">
            <a:extLst>
              <a:ext uri="{FF2B5EF4-FFF2-40B4-BE49-F238E27FC236}">
                <a16:creationId xmlns:a16="http://schemas.microsoft.com/office/drawing/2014/main" id="{BC264BDC-38D9-4F71-8351-F483F3506D55}"/>
              </a:ext>
            </a:extLst>
          </p:cNvPr>
          <p:cNvSpPr>
            <a:spLocks noGrp="1"/>
          </p:cNvSpPr>
          <p:nvPr>
            <p:ph type="sldNum" sz="quarter" idx="27"/>
          </p:nvPr>
        </p:nvSpPr>
        <p:spPr/>
        <p:txBody>
          <a:bodyPr/>
          <a:lstStyle>
            <a:lvl1pPr>
              <a:defRPr>
                <a:solidFill>
                  <a:schemeClr val="bg1"/>
                </a:solidFill>
              </a:defRPr>
            </a:lvl1pPr>
          </a:lstStyle>
          <a:p>
            <a:fld id="{23AA811B-2EBD-4900-905E-5BE206449611}" type="slidenum">
              <a:rPr lang="en-GB" smtClean="0"/>
              <a:pPr/>
              <a:t>‹#›</a:t>
            </a:fld>
            <a:endParaRPr lang="en-GB"/>
          </a:p>
        </p:txBody>
      </p:sp>
      <p:pic>
        <p:nvPicPr>
          <p:cNvPr id="15" name="Logo">
            <a:extLst>
              <a:ext uri="{FF2B5EF4-FFF2-40B4-BE49-F238E27FC236}">
                <a16:creationId xmlns:a16="http://schemas.microsoft.com/office/drawing/2014/main" id="{CB9C8BB1-E5F2-0709-C229-11C9E0C229D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393382" y="6358211"/>
            <a:ext cx="1214999" cy="359999"/>
          </a:xfrm>
          <a:prstGeom prst="rect">
            <a:avLst/>
          </a:prstGeom>
        </p:spPr>
      </p:pic>
      <p:sp>
        <p:nvSpPr>
          <p:cNvPr id="4" name="Footer Placeholder 7">
            <a:extLst>
              <a:ext uri="{FF2B5EF4-FFF2-40B4-BE49-F238E27FC236}">
                <a16:creationId xmlns:a16="http://schemas.microsoft.com/office/drawing/2014/main" id="{7CAD3E1C-B484-003E-AE1F-86B503F99637}"/>
              </a:ext>
            </a:extLst>
          </p:cNvPr>
          <p:cNvSpPr>
            <a:spLocks noGrp="1"/>
          </p:cNvSpPr>
          <p:nvPr>
            <p:ph type="ftr" sz="quarter" idx="3"/>
          </p:nvPr>
        </p:nvSpPr>
        <p:spPr>
          <a:xfrm>
            <a:off x="1285200" y="6483120"/>
            <a:ext cx="2777076" cy="108000"/>
          </a:xfrm>
          <a:prstGeom prst="rect">
            <a:avLst/>
          </a:prstGeom>
        </p:spPr>
        <p:txBody>
          <a:bodyPr vert="horz" lIns="0" tIns="0" rIns="0" bIns="0" rtlCol="0" anchor="ctr" anchorCtr="0"/>
          <a:lstStyle>
            <a:lvl1pPr algn="l">
              <a:defRPr sz="700">
                <a:solidFill>
                  <a:schemeClr val="bg1"/>
                </a:solidFill>
              </a:defRPr>
            </a:lvl1pPr>
          </a:lstStyle>
          <a:p>
            <a:r>
              <a:rPr lang="en-US"/>
              <a:t>Proprietary and confidential  |  Ensemblehp.com</a:t>
            </a:r>
            <a:endParaRPr lang="en-GB"/>
          </a:p>
        </p:txBody>
      </p:sp>
    </p:spTree>
    <p:extLst>
      <p:ext uri="{BB962C8B-B14F-4D97-AF65-F5344CB8AC3E}">
        <p14:creationId xmlns:p14="http://schemas.microsoft.com/office/powerpoint/2010/main" val="1473848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E34AF73D-5AD6-4E7D-94C1-3C84B71A5966}"/>
              </a:ext>
            </a:extLst>
          </p:cNvPr>
          <p:cNvSpPr/>
          <p:nvPr userDrawn="1"/>
        </p:nvSpPr>
        <p:spPr>
          <a:xfrm>
            <a:off x="0" y="0"/>
            <a:ext cx="12193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7" name="Media Placeholder 6">
            <a:extLst>
              <a:ext uri="{FF2B5EF4-FFF2-40B4-BE49-F238E27FC236}">
                <a16:creationId xmlns:a16="http://schemas.microsoft.com/office/drawing/2014/main" id="{51A4C0A7-AB99-4E3D-B758-B076BBF68FF0}"/>
              </a:ext>
            </a:extLst>
          </p:cNvPr>
          <p:cNvSpPr>
            <a:spLocks noGrp="1"/>
          </p:cNvSpPr>
          <p:nvPr>
            <p:ph type="media" sz="quarter" idx="25" hasCustomPrompt="1"/>
          </p:nvPr>
        </p:nvSpPr>
        <p:spPr>
          <a:xfrm>
            <a:off x="0" y="0"/>
            <a:ext cx="12192000" cy="6858000"/>
          </a:xfrm>
        </p:spPr>
        <p:txBody>
          <a:bodyPr tIns="504000" anchor="ctr" anchorCtr="0"/>
          <a:lstStyle>
            <a:lvl1pPr marL="0" indent="0" algn="ctr">
              <a:buNone/>
              <a:defRPr>
                <a:solidFill>
                  <a:schemeClr val="bg1"/>
                </a:solidFill>
              </a:defRPr>
            </a:lvl1pPr>
          </a:lstStyle>
          <a:p>
            <a:r>
              <a:rPr lang="en-GB"/>
              <a:t>Click icon to add video</a:t>
            </a:r>
          </a:p>
        </p:txBody>
      </p:sp>
      <p:sp>
        <p:nvSpPr>
          <p:cNvPr id="2" name="Title 1">
            <a:extLst>
              <a:ext uri="{FF2B5EF4-FFF2-40B4-BE49-F238E27FC236}">
                <a16:creationId xmlns:a16="http://schemas.microsoft.com/office/drawing/2014/main" id="{463AF1C9-D970-4BDE-8D21-BBA0716FE7B6}"/>
              </a:ext>
            </a:extLst>
          </p:cNvPr>
          <p:cNvSpPr>
            <a:spLocks noGrp="1"/>
          </p:cNvSpPr>
          <p:nvPr>
            <p:ph type="title" hasCustomPrompt="1"/>
          </p:nvPr>
        </p:nvSpPr>
        <p:spPr bwMode="white"/>
        <p:txBody>
          <a:bodyPr anchor="t" anchorCtr="0"/>
          <a:lstStyle>
            <a:lvl1pPr>
              <a:defRPr>
                <a:solidFill>
                  <a:schemeClr val="bg1"/>
                </a:solidFill>
              </a:defRPr>
            </a:lvl1pPr>
          </a:lstStyle>
          <a:p>
            <a:r>
              <a:rPr lang="en-GB" dirty="0"/>
              <a:t>Click to add title max two lines</a:t>
            </a:r>
          </a:p>
        </p:txBody>
      </p:sp>
      <p:sp>
        <p:nvSpPr>
          <p:cNvPr id="16" name="Slide Number Placeholder 15">
            <a:extLst>
              <a:ext uri="{FF2B5EF4-FFF2-40B4-BE49-F238E27FC236}">
                <a16:creationId xmlns:a16="http://schemas.microsoft.com/office/drawing/2014/main" id="{26975682-6D9C-4299-BE8E-BCE4B6F53FAF}"/>
              </a:ext>
            </a:extLst>
          </p:cNvPr>
          <p:cNvSpPr>
            <a:spLocks noGrp="1"/>
          </p:cNvSpPr>
          <p:nvPr>
            <p:ph type="sldNum" sz="quarter" idx="28"/>
          </p:nvPr>
        </p:nvSpPr>
        <p:spPr/>
        <p:txBody>
          <a:bodyPr/>
          <a:lstStyle>
            <a:lvl1pPr>
              <a:defRPr>
                <a:solidFill>
                  <a:schemeClr val="bg1"/>
                </a:solidFill>
              </a:defRPr>
            </a:lvl1pPr>
          </a:lstStyle>
          <a:p>
            <a:fld id="{23AA811B-2EBD-4900-905E-5BE206449611}" type="slidenum">
              <a:rPr lang="en-GB" smtClean="0"/>
              <a:pPr/>
              <a:t>‹#›</a:t>
            </a:fld>
            <a:endParaRPr lang="en-GB"/>
          </a:p>
        </p:txBody>
      </p:sp>
      <p:pic>
        <p:nvPicPr>
          <p:cNvPr id="9" name="Logo">
            <a:extLst>
              <a:ext uri="{FF2B5EF4-FFF2-40B4-BE49-F238E27FC236}">
                <a16:creationId xmlns:a16="http://schemas.microsoft.com/office/drawing/2014/main" id="{85DA4607-8FDC-9C8F-D259-4C2C8224DC5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393382" y="6358211"/>
            <a:ext cx="1214999" cy="359999"/>
          </a:xfrm>
          <a:prstGeom prst="rect">
            <a:avLst/>
          </a:prstGeom>
        </p:spPr>
      </p:pic>
      <p:sp>
        <p:nvSpPr>
          <p:cNvPr id="3" name="Footer Placeholder 7">
            <a:extLst>
              <a:ext uri="{FF2B5EF4-FFF2-40B4-BE49-F238E27FC236}">
                <a16:creationId xmlns:a16="http://schemas.microsoft.com/office/drawing/2014/main" id="{8AF96980-EFD6-91CD-1987-FF8C8EEAA072}"/>
              </a:ext>
            </a:extLst>
          </p:cNvPr>
          <p:cNvSpPr>
            <a:spLocks noGrp="1"/>
          </p:cNvSpPr>
          <p:nvPr>
            <p:ph type="ftr" sz="quarter" idx="3"/>
          </p:nvPr>
        </p:nvSpPr>
        <p:spPr>
          <a:xfrm>
            <a:off x="1285200" y="6483120"/>
            <a:ext cx="2777076" cy="108000"/>
          </a:xfrm>
          <a:prstGeom prst="rect">
            <a:avLst/>
          </a:prstGeom>
        </p:spPr>
        <p:txBody>
          <a:bodyPr vert="horz" lIns="0" tIns="0" rIns="0" bIns="0" rtlCol="0" anchor="ctr" anchorCtr="0"/>
          <a:lstStyle>
            <a:lvl1pPr algn="l">
              <a:defRPr sz="700">
                <a:solidFill>
                  <a:schemeClr val="bg1"/>
                </a:solidFill>
              </a:defRPr>
            </a:lvl1pPr>
          </a:lstStyle>
          <a:p>
            <a:r>
              <a:rPr lang="en-US"/>
              <a:t>Proprietary and confidential  |  Ensemblehp.com</a:t>
            </a:r>
            <a:endParaRPr lang="en-GB"/>
          </a:p>
        </p:txBody>
      </p:sp>
    </p:spTree>
    <p:extLst>
      <p:ext uri="{BB962C8B-B14F-4D97-AF65-F5344CB8AC3E}">
        <p14:creationId xmlns:p14="http://schemas.microsoft.com/office/powerpoint/2010/main" val="119471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r>
              <a:rPr lang="en-US"/>
              <a:t>Proprietary and confidential  |  Ensemblehp.com</a:t>
            </a:r>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D982B92E-C864-4CD5-84AB-891969ECEC7E}"/>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6" name="Picture Placeholder 7">
            <a:extLst>
              <a:ext uri="{FF2B5EF4-FFF2-40B4-BE49-F238E27FC236}">
                <a16:creationId xmlns:a16="http://schemas.microsoft.com/office/drawing/2014/main" id="{FE389B1E-FA54-42D0-BFEE-DB782B76224A}"/>
              </a:ext>
            </a:extLst>
          </p:cNvPr>
          <p:cNvSpPr>
            <a:spLocks noGrp="1"/>
          </p:cNvSpPr>
          <p:nvPr>
            <p:ph type="pic" sz="quarter" idx="13" hasCustomPrompt="1"/>
          </p:nvPr>
        </p:nvSpPr>
        <p:spPr>
          <a:xfrm>
            <a:off x="0" y="-1"/>
            <a:ext cx="12193200" cy="6861600"/>
          </a:xfrm>
          <a:solidFill>
            <a:schemeClr val="accent6"/>
          </a:solidFill>
        </p:spPr>
        <p:txBody>
          <a:bodyPr lIns="0" tIns="72000" rIns="72000"/>
          <a:lstStyle>
            <a:lvl1pPr marL="0" indent="0" algn="r">
              <a:lnSpc>
                <a:spcPct val="100000"/>
              </a:lnSpc>
              <a:spcAft>
                <a:spcPts val="0"/>
              </a:spcAft>
              <a:buNone/>
              <a:defRPr sz="1400">
                <a:solidFill>
                  <a:schemeClr val="bg1"/>
                </a:solidFill>
              </a:defRPr>
            </a:lvl1pPr>
          </a:lstStyle>
          <a:p>
            <a:r>
              <a:rPr lang="en-GB"/>
              <a:t>Click on frame and insert picture using the Insert tab – Pictures. </a:t>
            </a:r>
            <a:br>
              <a:rPr lang="en-GB"/>
            </a:br>
            <a:r>
              <a:rPr lang="en-GB"/>
              <a:t>Or insert from Templafy Image.</a:t>
            </a:r>
          </a:p>
        </p:txBody>
      </p:sp>
      <p:sp>
        <p:nvSpPr>
          <p:cNvPr id="26" name="Text Placeholder arrow">
            <a:extLst>
              <a:ext uri="{FF2B5EF4-FFF2-40B4-BE49-F238E27FC236}">
                <a16:creationId xmlns:a16="http://schemas.microsoft.com/office/drawing/2014/main" id="{BB22507D-BD4F-4738-8E0D-A9F35525F0AB}"/>
              </a:ext>
            </a:extLst>
          </p:cNvPr>
          <p:cNvSpPr>
            <a:spLocks noGrp="1"/>
          </p:cNvSpPr>
          <p:nvPr>
            <p:ph type="body" sz="quarter" idx="25" hasCustomPrompt="1"/>
          </p:nvPr>
        </p:nvSpPr>
        <p:spPr>
          <a:xfrm>
            <a:off x="1" y="0"/>
            <a:ext cx="6559169" cy="6858000"/>
          </a:xfrm>
          <a:custGeom>
            <a:avLst/>
            <a:gdLst>
              <a:gd name="connsiteX0" fmla="*/ 1955927 w 6559169"/>
              <a:gd name="connsiteY0" fmla="*/ 0 h 6858000"/>
              <a:gd name="connsiteX1" fmla="*/ 4870196 w 6559169"/>
              <a:gd name="connsiteY1" fmla="*/ 0 h 6858000"/>
              <a:gd name="connsiteX2" fmla="*/ 6421120 w 6559169"/>
              <a:gd name="connsiteY2" fmla="*/ 1211834 h 6858000"/>
              <a:gd name="connsiteX3" fmla="*/ 6444234 w 6559169"/>
              <a:gd name="connsiteY3" fmla="*/ 1231773 h 6858000"/>
              <a:gd name="connsiteX4" fmla="*/ 6465189 w 6559169"/>
              <a:gd name="connsiteY4" fmla="*/ 1254125 h 6858000"/>
              <a:gd name="connsiteX5" fmla="*/ 6484239 w 6559169"/>
              <a:gd name="connsiteY5" fmla="*/ 1278382 h 6858000"/>
              <a:gd name="connsiteX6" fmla="*/ 6501257 w 6559169"/>
              <a:gd name="connsiteY6" fmla="*/ 1304544 h 6858000"/>
              <a:gd name="connsiteX7" fmla="*/ 6516116 w 6559169"/>
              <a:gd name="connsiteY7" fmla="*/ 1332484 h 6858000"/>
              <a:gd name="connsiteX8" fmla="*/ 6528816 w 6559169"/>
              <a:gd name="connsiteY8" fmla="*/ 1361694 h 6858000"/>
              <a:gd name="connsiteX9" fmla="*/ 6539357 w 6559169"/>
              <a:gd name="connsiteY9" fmla="*/ 1392301 h 6858000"/>
              <a:gd name="connsiteX10" fmla="*/ 6547739 w 6559169"/>
              <a:gd name="connsiteY10" fmla="*/ 1423797 h 6858000"/>
              <a:gd name="connsiteX11" fmla="*/ 6553962 w 6559169"/>
              <a:gd name="connsiteY11" fmla="*/ 1456182 h 6858000"/>
              <a:gd name="connsiteX12" fmla="*/ 6557772 w 6559169"/>
              <a:gd name="connsiteY12" fmla="*/ 1489202 h 6858000"/>
              <a:gd name="connsiteX13" fmla="*/ 6559169 w 6559169"/>
              <a:gd name="connsiteY13" fmla="*/ 1522476 h 6858000"/>
              <a:gd name="connsiteX14" fmla="*/ 6558281 w 6559169"/>
              <a:gd name="connsiteY14" fmla="*/ 1556004 h 6858000"/>
              <a:gd name="connsiteX15" fmla="*/ 6554978 w 6559169"/>
              <a:gd name="connsiteY15" fmla="*/ 1589532 h 6858000"/>
              <a:gd name="connsiteX16" fmla="*/ 6549263 w 6559169"/>
              <a:gd name="connsiteY16" fmla="*/ 1622679 h 6858000"/>
              <a:gd name="connsiteX17" fmla="*/ 6541008 w 6559169"/>
              <a:gd name="connsiteY17" fmla="*/ 1655445 h 6858000"/>
              <a:gd name="connsiteX18" fmla="*/ 6530213 w 6559169"/>
              <a:gd name="connsiteY18" fmla="*/ 1687449 h 6858000"/>
              <a:gd name="connsiteX19" fmla="*/ 6516878 w 6559169"/>
              <a:gd name="connsiteY19" fmla="*/ 1718691 h 6858000"/>
              <a:gd name="connsiteX20" fmla="*/ 6501511 w 6559169"/>
              <a:gd name="connsiteY20" fmla="*/ 1747520 h 6858000"/>
              <a:gd name="connsiteX21" fmla="*/ 6484112 w 6559169"/>
              <a:gd name="connsiteY21" fmla="*/ 1774444 h 6858000"/>
              <a:gd name="connsiteX22" fmla="*/ 6464808 w 6559169"/>
              <a:gd name="connsiteY22" fmla="*/ 1799082 h 6858000"/>
              <a:gd name="connsiteX23" fmla="*/ 6443853 w 6559169"/>
              <a:gd name="connsiteY23" fmla="*/ 1821180 h 6858000"/>
              <a:gd name="connsiteX24" fmla="*/ 6421120 w 6559169"/>
              <a:gd name="connsiteY24" fmla="*/ 1840865 h 6858000"/>
              <a:gd name="connsiteX25" fmla="*/ 0 w 6559169"/>
              <a:gd name="connsiteY25" fmla="*/ 6858000 h 6858000"/>
              <a:gd name="connsiteX26" fmla="*/ 0 w 6559169"/>
              <a:gd name="connsiteY26" fmla="*/ 4627499 h 6858000"/>
              <a:gd name="connsiteX27" fmla="*/ 3863086 w 6559169"/>
              <a:gd name="connsiteY27" fmla="*/ 15264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59169" h="6858000">
                <a:moveTo>
                  <a:pt x="1955927" y="0"/>
                </a:moveTo>
                <a:lnTo>
                  <a:pt x="4870196" y="0"/>
                </a:lnTo>
                <a:lnTo>
                  <a:pt x="6421120" y="1211834"/>
                </a:lnTo>
                <a:lnTo>
                  <a:pt x="6444234" y="1231773"/>
                </a:lnTo>
                <a:lnTo>
                  <a:pt x="6465189" y="1254125"/>
                </a:lnTo>
                <a:lnTo>
                  <a:pt x="6484239" y="1278382"/>
                </a:lnTo>
                <a:lnTo>
                  <a:pt x="6501257" y="1304544"/>
                </a:lnTo>
                <a:lnTo>
                  <a:pt x="6516116" y="1332484"/>
                </a:lnTo>
                <a:lnTo>
                  <a:pt x="6528816" y="1361694"/>
                </a:lnTo>
                <a:lnTo>
                  <a:pt x="6539357" y="1392301"/>
                </a:lnTo>
                <a:lnTo>
                  <a:pt x="6547739" y="1423797"/>
                </a:lnTo>
                <a:lnTo>
                  <a:pt x="6553962" y="1456182"/>
                </a:lnTo>
                <a:lnTo>
                  <a:pt x="6557772" y="1489202"/>
                </a:lnTo>
                <a:lnTo>
                  <a:pt x="6559169" y="1522476"/>
                </a:lnTo>
                <a:lnTo>
                  <a:pt x="6558281" y="1556004"/>
                </a:lnTo>
                <a:lnTo>
                  <a:pt x="6554978" y="1589532"/>
                </a:lnTo>
                <a:lnTo>
                  <a:pt x="6549263" y="1622679"/>
                </a:lnTo>
                <a:lnTo>
                  <a:pt x="6541008" y="1655445"/>
                </a:lnTo>
                <a:lnTo>
                  <a:pt x="6530213" y="1687449"/>
                </a:lnTo>
                <a:lnTo>
                  <a:pt x="6516878" y="1718691"/>
                </a:lnTo>
                <a:lnTo>
                  <a:pt x="6501511" y="1747520"/>
                </a:lnTo>
                <a:lnTo>
                  <a:pt x="6484112" y="1774444"/>
                </a:lnTo>
                <a:lnTo>
                  <a:pt x="6464808" y="1799082"/>
                </a:lnTo>
                <a:lnTo>
                  <a:pt x="6443853" y="1821180"/>
                </a:lnTo>
                <a:lnTo>
                  <a:pt x="6421120" y="1840865"/>
                </a:lnTo>
                <a:lnTo>
                  <a:pt x="0" y="6858000"/>
                </a:lnTo>
                <a:lnTo>
                  <a:pt x="0" y="4627499"/>
                </a:lnTo>
                <a:lnTo>
                  <a:pt x="3863086" y="1526413"/>
                </a:lnTo>
                <a:close/>
              </a:path>
            </a:pathLst>
          </a:custGeom>
          <a:solidFill>
            <a:schemeClr val="bg1">
              <a:alpha val="20000"/>
            </a:schemeClr>
          </a:solidFill>
          <a:ln w="0">
            <a:solidFill>
              <a:schemeClr val="bg1">
                <a:alpha val="0"/>
              </a:schemeClr>
            </a:solidFill>
          </a:ln>
        </p:spPr>
        <p:txBody>
          <a:bodyPr wrap="square">
            <a:noAutofit/>
          </a:bodyPr>
          <a:lstStyle>
            <a:lvl1pPr marL="0" indent="0">
              <a:buNone/>
              <a:defRPr sz="100">
                <a:noFill/>
              </a:defRPr>
            </a:lvl1pPr>
          </a:lstStyle>
          <a:p>
            <a:pPr lvl="0"/>
            <a:r>
              <a:rPr lang="en-GB" dirty="0"/>
              <a:t>.</a:t>
            </a:r>
          </a:p>
        </p:txBody>
      </p:sp>
      <p:sp>
        <p:nvSpPr>
          <p:cNvPr id="2" name="Title 1"/>
          <p:cNvSpPr>
            <a:spLocks noGrp="1"/>
          </p:cNvSpPr>
          <p:nvPr>
            <p:ph type="ctrTitle" hasCustomPrompt="1"/>
          </p:nvPr>
        </p:nvSpPr>
        <p:spPr bwMode="white">
          <a:xfrm>
            <a:off x="6274799" y="3092400"/>
            <a:ext cx="5198400" cy="2324150"/>
          </a:xfrm>
        </p:spPr>
        <p:txBody>
          <a:bodyPr anchor="t" anchorCtr="0"/>
          <a:lstStyle>
            <a:lvl1pPr algn="l">
              <a:lnSpc>
                <a:spcPct val="90000"/>
              </a:lnSpc>
              <a:defRPr sz="5400">
                <a:solidFill>
                  <a:schemeClr val="bg1"/>
                </a:solidFill>
              </a:defRPr>
            </a:lvl1pPr>
          </a:lstStyle>
          <a:p>
            <a:r>
              <a:rPr lang="en-GB" dirty="0"/>
              <a:t>Click to add title max three lines</a:t>
            </a:r>
          </a:p>
        </p:txBody>
      </p:sp>
      <p:sp>
        <p:nvSpPr>
          <p:cNvPr id="3" name="Subtitle 2"/>
          <p:cNvSpPr>
            <a:spLocks noGrp="1"/>
          </p:cNvSpPr>
          <p:nvPr>
            <p:ph type="subTitle" idx="1" hasCustomPrompt="1"/>
          </p:nvPr>
        </p:nvSpPr>
        <p:spPr bwMode="white">
          <a:xfrm>
            <a:off x="6275388" y="2419502"/>
            <a:ext cx="5198400" cy="411100"/>
          </a:xfrm>
        </p:spPr>
        <p:txBody>
          <a:bodyPr anchor="b" anchorCtr="0"/>
          <a:lstStyle>
            <a:lvl1pPr marL="0" indent="0" algn="l">
              <a:spcBef>
                <a:spcPts val="0"/>
              </a:spcBef>
              <a:buFont typeface="Arial" panose="020B0604020202020204" pitchFamily="34" charset="0"/>
              <a:buChar char="​"/>
              <a:defRPr sz="1600" b="0" cap="all">
                <a:solidFill>
                  <a:schemeClr val="bg1"/>
                </a:solidFill>
                <a:latin typeface="+mn-lt"/>
              </a:defRPr>
            </a:lvl1pPr>
            <a:lvl2pPr marL="0" indent="0" algn="l">
              <a:buFont typeface="Arial" panose="020B0604020202020204" pitchFamily="34" charset="0"/>
              <a:buChar char="​"/>
              <a:defRPr sz="2000" b="0" cap="all">
                <a:solidFill>
                  <a:schemeClr val="bg1"/>
                </a:solidFill>
                <a:latin typeface="+mn-lt"/>
              </a:defRPr>
            </a:lvl2pPr>
            <a:lvl3pPr marL="0" indent="0" algn="l">
              <a:buFont typeface="Arial" panose="020B0604020202020204" pitchFamily="34" charset="0"/>
              <a:buChar char="​"/>
              <a:defRPr sz="2000" b="0" cap="all">
                <a:solidFill>
                  <a:schemeClr val="bg1"/>
                </a:solidFill>
                <a:latin typeface="+mn-lt"/>
              </a:defRPr>
            </a:lvl3pPr>
            <a:lvl4pPr marL="0" indent="0" algn="l">
              <a:buFont typeface="Arial" panose="020B0604020202020204" pitchFamily="34" charset="0"/>
              <a:buChar char="​"/>
              <a:defRPr sz="2000" b="0" cap="all">
                <a:solidFill>
                  <a:schemeClr val="bg1"/>
                </a:solidFill>
                <a:latin typeface="+mn-lt"/>
              </a:defRPr>
            </a:lvl4pPr>
            <a:lvl5pPr marL="0" indent="0" algn="l">
              <a:buFont typeface="Arial" panose="020B0604020202020204" pitchFamily="34" charset="0"/>
              <a:buChar char="​"/>
              <a:defRPr sz="2000" b="0" cap="all">
                <a:solidFill>
                  <a:schemeClr val="bg1"/>
                </a:solidFill>
                <a:latin typeface="+mn-lt"/>
              </a:defRPr>
            </a:lvl5pPr>
            <a:lvl6pPr marL="0" indent="0" algn="l">
              <a:buFont typeface="Arial" panose="020B0604020202020204" pitchFamily="34" charset="0"/>
              <a:buChar char="​"/>
              <a:defRPr sz="2000" b="0" cap="all">
                <a:solidFill>
                  <a:schemeClr val="bg1"/>
                </a:solidFill>
                <a:latin typeface="+mn-lt"/>
              </a:defRPr>
            </a:lvl6pPr>
            <a:lvl7pPr marL="0" indent="0" algn="l">
              <a:buFont typeface="Arial" panose="020B0604020202020204" pitchFamily="34" charset="0"/>
              <a:buChar char="​"/>
              <a:defRPr sz="2000" b="0" cap="all">
                <a:solidFill>
                  <a:schemeClr val="bg1"/>
                </a:solidFill>
                <a:latin typeface="+mn-lt"/>
              </a:defRPr>
            </a:lvl7pPr>
            <a:lvl8pPr marL="0" indent="0" algn="l">
              <a:buFont typeface="Arial" panose="020B0604020202020204" pitchFamily="34" charset="0"/>
              <a:buChar char="​"/>
              <a:defRPr sz="2000" b="0" cap="all">
                <a:solidFill>
                  <a:schemeClr val="bg1"/>
                </a:solidFill>
                <a:latin typeface="+mn-lt"/>
              </a:defRPr>
            </a:lvl8pPr>
            <a:lvl9pPr marL="0" indent="0" algn="l">
              <a:buFont typeface="Arial" panose="020B0604020202020204" pitchFamily="34" charset="0"/>
              <a:buChar char="​"/>
              <a:defRPr sz="2000" b="0" cap="all">
                <a:solidFill>
                  <a:schemeClr val="bg1"/>
                </a:solidFill>
                <a:latin typeface="+mn-lt"/>
              </a:defRPr>
            </a:lvl9pPr>
          </a:lstStyle>
          <a:p>
            <a:r>
              <a:rPr lang="en-GB" dirty="0"/>
              <a:t>Click to add subtitle max one line</a:t>
            </a:r>
          </a:p>
        </p:txBody>
      </p:sp>
      <p:sp>
        <p:nvSpPr>
          <p:cNvPr id="8" name="Text Placeholder Presenter">
            <a:extLst>
              <a:ext uri="{FF2B5EF4-FFF2-40B4-BE49-F238E27FC236}">
                <a16:creationId xmlns:a16="http://schemas.microsoft.com/office/drawing/2014/main" id="{7B9E5E59-6D84-42DF-806F-87CA2817A50A}"/>
              </a:ext>
            </a:extLst>
          </p:cNvPr>
          <p:cNvSpPr>
            <a:spLocks noGrp="1"/>
          </p:cNvSpPr>
          <p:nvPr>
            <p:ph type="body" sz="quarter" idx="18" hasCustomPrompt="1"/>
          </p:nvPr>
        </p:nvSpPr>
        <p:spPr bwMode="white">
          <a:xfrm>
            <a:off x="8341636" y="5804440"/>
            <a:ext cx="1707203" cy="180000"/>
          </a:xfrm>
        </p:spPr>
        <p:txBody>
          <a:bodyPr anchor="b" anchorCtr="0"/>
          <a:lstStyle>
            <a:lvl1pPr marL="0" indent="0">
              <a:lnSpc>
                <a:spcPct val="100000"/>
              </a:lnSpc>
              <a:spcBef>
                <a:spcPts val="0"/>
              </a:spcBef>
              <a:spcAft>
                <a:spcPts val="0"/>
              </a:spcAft>
              <a:buNone/>
              <a:defRPr sz="1000" b="0">
                <a:solidFill>
                  <a:schemeClr val="bg1"/>
                </a:solidFill>
                <a:latin typeface="+mn-lt"/>
              </a:defRPr>
            </a:lvl1pPr>
            <a:lvl2pPr marL="0" indent="0">
              <a:lnSpc>
                <a:spcPct val="100000"/>
              </a:lnSpc>
              <a:spcBef>
                <a:spcPts val="0"/>
              </a:spcBef>
              <a:spcAft>
                <a:spcPts val="0"/>
              </a:spcAft>
              <a:buNone/>
              <a:defRPr sz="1000" b="0">
                <a:solidFill>
                  <a:schemeClr val="bg1"/>
                </a:solidFill>
                <a:latin typeface="+mn-lt"/>
              </a:defRPr>
            </a:lvl2pPr>
            <a:lvl3pPr marL="0" indent="0">
              <a:lnSpc>
                <a:spcPct val="100000"/>
              </a:lnSpc>
              <a:spcBef>
                <a:spcPts val="0"/>
              </a:spcBef>
              <a:spcAft>
                <a:spcPts val="0"/>
              </a:spcAft>
              <a:buNone/>
              <a:defRPr sz="1000" b="0">
                <a:solidFill>
                  <a:schemeClr val="bg1"/>
                </a:solidFill>
                <a:latin typeface="+mn-lt"/>
              </a:defRPr>
            </a:lvl3pPr>
            <a:lvl4pPr marL="0">
              <a:lnSpc>
                <a:spcPct val="100000"/>
              </a:lnSpc>
              <a:spcBef>
                <a:spcPts val="0"/>
              </a:spcBef>
              <a:spcAft>
                <a:spcPts val="0"/>
              </a:spcAft>
              <a:buNone/>
              <a:defRPr sz="1000" b="0">
                <a:solidFill>
                  <a:schemeClr val="bg1"/>
                </a:solidFill>
                <a:latin typeface="+mn-lt"/>
              </a:defRPr>
            </a:lvl4pPr>
            <a:lvl5pPr marL="0">
              <a:lnSpc>
                <a:spcPct val="100000"/>
              </a:lnSpc>
              <a:spcBef>
                <a:spcPts val="0"/>
              </a:spcBef>
              <a:spcAft>
                <a:spcPts val="0"/>
              </a:spcAft>
              <a:buNone/>
              <a:defRPr sz="1000" b="0">
                <a:solidFill>
                  <a:schemeClr val="bg1"/>
                </a:solidFill>
                <a:latin typeface="+mn-lt"/>
              </a:defRPr>
            </a:lvl5pPr>
            <a:lvl6pPr marL="0" indent="0">
              <a:lnSpc>
                <a:spcPct val="100000"/>
              </a:lnSpc>
              <a:spcBef>
                <a:spcPts val="0"/>
              </a:spcBef>
              <a:spcAft>
                <a:spcPts val="0"/>
              </a:spcAft>
              <a:buNone/>
              <a:defRPr sz="1000" b="0">
                <a:solidFill>
                  <a:schemeClr val="bg1"/>
                </a:solidFill>
                <a:latin typeface="+mn-lt"/>
              </a:defRPr>
            </a:lvl6pPr>
            <a:lvl7pPr marL="0">
              <a:lnSpc>
                <a:spcPct val="100000"/>
              </a:lnSpc>
              <a:spcBef>
                <a:spcPts val="0"/>
              </a:spcBef>
              <a:spcAft>
                <a:spcPts val="0"/>
              </a:spcAft>
              <a:buNone/>
              <a:defRPr sz="1000" b="0">
                <a:solidFill>
                  <a:schemeClr val="bg1"/>
                </a:solidFill>
                <a:latin typeface="+mn-lt"/>
              </a:defRPr>
            </a:lvl7pPr>
            <a:lvl8pPr marL="0">
              <a:lnSpc>
                <a:spcPct val="100000"/>
              </a:lnSpc>
              <a:spcBef>
                <a:spcPts val="0"/>
              </a:spcBef>
              <a:spcAft>
                <a:spcPts val="0"/>
              </a:spcAft>
              <a:buNone/>
              <a:defRPr sz="1000" b="0">
                <a:solidFill>
                  <a:schemeClr val="bg1"/>
                </a:solidFill>
                <a:latin typeface="+mn-lt"/>
              </a:defRPr>
            </a:lvl8pPr>
            <a:lvl9pPr marL="0">
              <a:lnSpc>
                <a:spcPct val="100000"/>
              </a:lnSpc>
              <a:spcBef>
                <a:spcPts val="0"/>
              </a:spcBef>
              <a:spcAft>
                <a:spcPts val="0"/>
              </a:spcAft>
              <a:buNone/>
              <a:defRPr sz="1000" b="0">
                <a:solidFill>
                  <a:schemeClr val="bg1"/>
                </a:solidFill>
                <a:latin typeface="+mn-lt"/>
              </a:defRPr>
            </a:lvl9pPr>
          </a:lstStyle>
          <a:p>
            <a:pPr lvl="0"/>
            <a:r>
              <a:rPr lang="en-GB" dirty="0"/>
              <a:t>Click to add Presenter</a:t>
            </a:r>
          </a:p>
        </p:txBody>
      </p:sp>
      <p:sp>
        <p:nvSpPr>
          <p:cNvPr id="20" name="Text Placeholder job">
            <a:extLst>
              <a:ext uri="{FF2B5EF4-FFF2-40B4-BE49-F238E27FC236}">
                <a16:creationId xmlns:a16="http://schemas.microsoft.com/office/drawing/2014/main" id="{19B87F5A-E9F5-4031-B74D-17E6F015B3AC}"/>
              </a:ext>
            </a:extLst>
          </p:cNvPr>
          <p:cNvSpPr>
            <a:spLocks noGrp="1"/>
          </p:cNvSpPr>
          <p:nvPr>
            <p:ph type="body" sz="quarter" idx="19" hasCustomPrompt="1"/>
          </p:nvPr>
        </p:nvSpPr>
        <p:spPr bwMode="white">
          <a:xfrm>
            <a:off x="8341636" y="6006341"/>
            <a:ext cx="1707203" cy="180000"/>
          </a:xfrm>
        </p:spPr>
        <p:txBody>
          <a:bodyPr/>
          <a:lstStyle>
            <a:lvl1pPr marL="0" indent="0">
              <a:lnSpc>
                <a:spcPct val="100000"/>
              </a:lnSpc>
              <a:spcBef>
                <a:spcPts val="0"/>
              </a:spcBef>
              <a:spcAft>
                <a:spcPts val="0"/>
              </a:spcAft>
              <a:buNone/>
              <a:defRPr sz="1000" b="0">
                <a:solidFill>
                  <a:schemeClr val="bg1"/>
                </a:solidFill>
                <a:latin typeface="+mn-lt"/>
              </a:defRPr>
            </a:lvl1pPr>
            <a:lvl2pPr marL="0" indent="0">
              <a:lnSpc>
                <a:spcPct val="100000"/>
              </a:lnSpc>
              <a:spcBef>
                <a:spcPts val="0"/>
              </a:spcBef>
              <a:spcAft>
                <a:spcPts val="0"/>
              </a:spcAft>
              <a:buNone/>
              <a:defRPr sz="1000" b="0">
                <a:solidFill>
                  <a:schemeClr val="bg1"/>
                </a:solidFill>
                <a:latin typeface="+mn-lt"/>
              </a:defRPr>
            </a:lvl2pPr>
            <a:lvl3pPr marL="0" indent="0">
              <a:lnSpc>
                <a:spcPct val="100000"/>
              </a:lnSpc>
              <a:spcBef>
                <a:spcPts val="0"/>
              </a:spcBef>
              <a:spcAft>
                <a:spcPts val="0"/>
              </a:spcAft>
              <a:buNone/>
              <a:defRPr sz="1000" b="0">
                <a:solidFill>
                  <a:schemeClr val="bg1"/>
                </a:solidFill>
                <a:latin typeface="+mn-lt"/>
              </a:defRPr>
            </a:lvl3pPr>
            <a:lvl4pPr marL="0">
              <a:lnSpc>
                <a:spcPct val="100000"/>
              </a:lnSpc>
              <a:spcBef>
                <a:spcPts val="0"/>
              </a:spcBef>
              <a:spcAft>
                <a:spcPts val="0"/>
              </a:spcAft>
              <a:buNone/>
              <a:defRPr sz="1000" b="0">
                <a:solidFill>
                  <a:schemeClr val="bg1"/>
                </a:solidFill>
                <a:latin typeface="+mn-lt"/>
              </a:defRPr>
            </a:lvl4pPr>
            <a:lvl5pPr marL="0">
              <a:lnSpc>
                <a:spcPct val="100000"/>
              </a:lnSpc>
              <a:spcBef>
                <a:spcPts val="0"/>
              </a:spcBef>
              <a:spcAft>
                <a:spcPts val="0"/>
              </a:spcAft>
              <a:buNone/>
              <a:defRPr sz="1000" b="0">
                <a:solidFill>
                  <a:schemeClr val="bg1"/>
                </a:solidFill>
                <a:latin typeface="+mn-lt"/>
              </a:defRPr>
            </a:lvl5pPr>
            <a:lvl6pPr marL="0" indent="0">
              <a:lnSpc>
                <a:spcPct val="100000"/>
              </a:lnSpc>
              <a:spcBef>
                <a:spcPts val="0"/>
              </a:spcBef>
              <a:spcAft>
                <a:spcPts val="0"/>
              </a:spcAft>
              <a:buNone/>
              <a:defRPr sz="1000" b="0">
                <a:solidFill>
                  <a:schemeClr val="bg1"/>
                </a:solidFill>
                <a:latin typeface="+mn-lt"/>
              </a:defRPr>
            </a:lvl6pPr>
            <a:lvl7pPr marL="0">
              <a:lnSpc>
                <a:spcPct val="100000"/>
              </a:lnSpc>
              <a:spcBef>
                <a:spcPts val="0"/>
              </a:spcBef>
              <a:spcAft>
                <a:spcPts val="0"/>
              </a:spcAft>
              <a:buNone/>
              <a:defRPr sz="1000" b="0">
                <a:solidFill>
                  <a:schemeClr val="bg1"/>
                </a:solidFill>
                <a:latin typeface="+mn-lt"/>
              </a:defRPr>
            </a:lvl7pPr>
            <a:lvl8pPr marL="0">
              <a:lnSpc>
                <a:spcPct val="100000"/>
              </a:lnSpc>
              <a:spcBef>
                <a:spcPts val="0"/>
              </a:spcBef>
              <a:spcAft>
                <a:spcPts val="0"/>
              </a:spcAft>
              <a:buNone/>
              <a:defRPr sz="1000" b="0">
                <a:solidFill>
                  <a:schemeClr val="bg1"/>
                </a:solidFill>
                <a:latin typeface="+mn-lt"/>
              </a:defRPr>
            </a:lvl8pPr>
            <a:lvl9pPr marL="0">
              <a:lnSpc>
                <a:spcPct val="100000"/>
              </a:lnSpc>
              <a:spcBef>
                <a:spcPts val="0"/>
              </a:spcBef>
              <a:spcAft>
                <a:spcPts val="0"/>
              </a:spcAft>
              <a:buNone/>
              <a:defRPr sz="1000" b="0">
                <a:solidFill>
                  <a:schemeClr val="bg1"/>
                </a:solidFill>
                <a:latin typeface="+mn-lt"/>
              </a:defRPr>
            </a:lvl9pPr>
          </a:lstStyle>
          <a:p>
            <a:pPr lvl="0"/>
            <a:r>
              <a:rPr lang="en-GB" dirty="0"/>
              <a:t>Click to add Job title</a:t>
            </a:r>
          </a:p>
        </p:txBody>
      </p:sp>
      <p:sp>
        <p:nvSpPr>
          <p:cNvPr id="22" name="Date Placeholder 1">
            <a:extLst>
              <a:ext uri="{FF2B5EF4-FFF2-40B4-BE49-F238E27FC236}">
                <a16:creationId xmlns:a16="http://schemas.microsoft.com/office/drawing/2014/main" id="{305B5A72-416F-4049-BC1D-3DDE7934AB5A}"/>
              </a:ext>
            </a:extLst>
          </p:cNvPr>
          <p:cNvSpPr>
            <a:spLocks noGrp="1"/>
          </p:cNvSpPr>
          <p:nvPr>
            <p:ph type="dt" sz="half" idx="2"/>
          </p:nvPr>
        </p:nvSpPr>
        <p:spPr bwMode="white">
          <a:xfrm>
            <a:off x="6274799" y="5804440"/>
            <a:ext cx="1629681" cy="200120"/>
          </a:xfrm>
          <a:prstGeom prst="rect">
            <a:avLst/>
          </a:prstGeom>
        </p:spPr>
        <p:txBody>
          <a:bodyPr vert="horz" lIns="0" tIns="0" rIns="0" bIns="0" rtlCol="0" anchor="b" anchorCtr="0"/>
          <a:lstStyle>
            <a:lvl1pPr algn="l">
              <a:defRPr sz="1000">
                <a:solidFill>
                  <a:schemeClr val="bg1"/>
                </a:solidFill>
              </a:defRPr>
            </a:lvl1pPr>
          </a:lstStyle>
          <a:p>
            <a:endParaRPr lang="en-GB"/>
          </a:p>
        </p:txBody>
      </p:sp>
      <p:pic>
        <p:nvPicPr>
          <p:cNvPr id="14" name="Logo">
            <a:extLst>
              <a:ext uri="{FF2B5EF4-FFF2-40B4-BE49-F238E27FC236}">
                <a16:creationId xmlns:a16="http://schemas.microsoft.com/office/drawing/2014/main" id="{3C594A5D-876E-EB42-BB11-3C95B5963F9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608802" y="576000"/>
            <a:ext cx="1622160" cy="480640"/>
          </a:xfrm>
          <a:prstGeom prst="rect">
            <a:avLst/>
          </a:prstGeom>
        </p:spPr>
      </p:pic>
    </p:spTree>
    <p:extLst>
      <p:ext uri="{BB962C8B-B14F-4D97-AF65-F5344CB8AC3E}">
        <p14:creationId xmlns:p14="http://schemas.microsoft.com/office/powerpoint/2010/main" val="3458301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port: 3 content A">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0E1BE5-762C-4CF0-9095-7C8A75C30435}"/>
              </a:ext>
            </a:extLst>
          </p:cNvPr>
          <p:cNvSpPr>
            <a:spLocks noGrp="1"/>
          </p:cNvSpPr>
          <p:nvPr>
            <p:ph type="title" hasCustomPrompt="1"/>
          </p:nvPr>
        </p:nvSpPr>
        <p:spPr>
          <a:xfrm>
            <a:off x="720000" y="360000"/>
            <a:ext cx="5194800" cy="1080000"/>
          </a:xfrm>
        </p:spPr>
        <p:txBody>
          <a:bodyPr/>
          <a:lstStyle>
            <a:lvl1pPr>
              <a:lnSpc>
                <a:spcPct val="100000"/>
              </a:lnSpc>
              <a:defRPr sz="2400">
                <a:solidFill>
                  <a:schemeClr val="tx2"/>
                </a:solidFill>
              </a:defRPr>
            </a:lvl1pPr>
          </a:lstStyle>
          <a:p>
            <a:r>
              <a:rPr lang="en-GB" dirty="0"/>
              <a:t>Click to add title max three lines</a:t>
            </a:r>
          </a:p>
        </p:txBody>
      </p:sp>
      <p:sp>
        <p:nvSpPr>
          <p:cNvPr id="3" name="Content Placeholder 2"/>
          <p:cNvSpPr>
            <a:spLocks noGrp="1"/>
          </p:cNvSpPr>
          <p:nvPr>
            <p:ph idx="1" hasCustomPrompt="1"/>
          </p:nvPr>
        </p:nvSpPr>
        <p:spPr>
          <a:xfrm>
            <a:off x="720000" y="2160000"/>
            <a:ext cx="2419200" cy="3618000"/>
          </a:xfrm>
        </p:spPr>
        <p:txBody>
          <a:bodyPr/>
          <a:lstStyle>
            <a:lvl1pPr>
              <a:defRPr/>
            </a:lvl1pPr>
            <a:lvl5pPr>
              <a:defRPr/>
            </a:lvl5pPr>
            <a:lvl9pPr>
              <a:defRPr sz="4000">
                <a:solidFill>
                  <a:schemeClr val="tx2"/>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499200" y="2160000"/>
            <a:ext cx="2419200" cy="3618000"/>
          </a:xfrm>
        </p:spPr>
        <p:txBody>
          <a:bodyPr/>
          <a:lstStyle>
            <a:lvl1pPr>
              <a:defRPr/>
            </a:lvl1pPr>
            <a:lvl5pPr>
              <a:defRPr/>
            </a:lvl5pPr>
            <a:lvl9pPr>
              <a:defRPr sz="4000">
                <a:solidFill>
                  <a:schemeClr val="tx2"/>
                </a:solidFill>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6278400" y="2160000"/>
            <a:ext cx="5194800" cy="3618000"/>
          </a:xfrm>
        </p:spPr>
        <p:txBody>
          <a:bodyPr/>
          <a:lstStyle>
            <a:lvl1pPr>
              <a:defRPr/>
            </a:lvl1pPr>
            <a:lvl5pPr>
              <a:defRPr/>
            </a:lvl5pPr>
            <a:lvl9pPr>
              <a:defRPr sz="4000">
                <a:solidFill>
                  <a:schemeClr val="tx2"/>
                </a:solidFill>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5" name="Text Placeholder notes">
            <a:extLst>
              <a:ext uri="{FF2B5EF4-FFF2-40B4-BE49-F238E27FC236}">
                <a16:creationId xmlns:a16="http://schemas.microsoft.com/office/drawing/2014/main" id="{57B3B773-723D-4592-8EBF-DDFD4A792562}"/>
              </a:ext>
            </a:extLst>
          </p:cNvPr>
          <p:cNvSpPr>
            <a:spLocks noGrp="1"/>
          </p:cNvSpPr>
          <p:nvPr>
            <p:ph type="body" sz="quarter" idx="17" hasCustomPrompt="1"/>
          </p:nvPr>
        </p:nvSpPr>
        <p:spPr>
          <a:xfrm>
            <a:off x="720000" y="5778000"/>
            <a:ext cx="10753200" cy="360000"/>
          </a:xfrm>
        </p:spPr>
        <p:txBody>
          <a:bodyPr anchor="b" anchorCtr="0"/>
          <a:lstStyle>
            <a:lvl1pPr marL="0" indent="0">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10" name="Slide Number Placeholder 9">
            <a:extLst>
              <a:ext uri="{FF2B5EF4-FFF2-40B4-BE49-F238E27FC236}">
                <a16:creationId xmlns:a16="http://schemas.microsoft.com/office/drawing/2014/main" id="{686432FA-2CF9-4508-8E7B-4743B763084E}"/>
              </a:ext>
            </a:extLst>
          </p:cNvPr>
          <p:cNvSpPr>
            <a:spLocks noGrp="1"/>
          </p:cNvSpPr>
          <p:nvPr>
            <p:ph type="sldNum" sz="quarter" idx="20"/>
          </p:nvPr>
        </p:nvSpPr>
        <p:spPr/>
        <p:txBody>
          <a:bodyPr/>
          <a:lstStyle/>
          <a:p>
            <a:fld id="{23AA811B-2EBD-4900-905E-5BE206449611}" type="slidenum">
              <a:rPr lang="en-GB" smtClean="0"/>
              <a:pPr/>
              <a:t>‹#›</a:t>
            </a:fld>
            <a:endParaRPr lang="en-GB"/>
          </a:p>
        </p:txBody>
      </p:sp>
      <p:sp>
        <p:nvSpPr>
          <p:cNvPr id="2" name="Footer Placeholder 7">
            <a:extLst>
              <a:ext uri="{FF2B5EF4-FFF2-40B4-BE49-F238E27FC236}">
                <a16:creationId xmlns:a16="http://schemas.microsoft.com/office/drawing/2014/main" id="{9C97668C-96A6-2F64-A4F9-059A0464AD2A}"/>
              </a:ext>
            </a:extLst>
          </p:cNvPr>
          <p:cNvSpPr>
            <a:spLocks noGrp="1"/>
          </p:cNvSpPr>
          <p:nvPr>
            <p:ph type="ftr" sz="quarter" idx="3"/>
          </p:nvPr>
        </p:nvSpPr>
        <p:spPr>
          <a:xfrm>
            <a:off x="1285200" y="6483120"/>
            <a:ext cx="2777076" cy="108000"/>
          </a:xfrm>
          <a:prstGeom prst="rect">
            <a:avLst/>
          </a:prstGeom>
        </p:spPr>
        <p:txBody>
          <a:bodyPr vert="horz" lIns="0" tIns="0" rIns="0" bIns="0" rtlCol="0" anchor="ctr" anchorCtr="0"/>
          <a:lstStyle>
            <a:lvl1pPr algn="l">
              <a:defRPr sz="700">
                <a:solidFill>
                  <a:schemeClr val="accent6"/>
                </a:solidFill>
              </a:defRPr>
            </a:lvl1pPr>
          </a:lstStyle>
          <a:p>
            <a:r>
              <a:rPr lang="en-US"/>
              <a:t>Proprietary and confidential  |  Ensemblehp.com</a:t>
            </a:r>
            <a:endParaRPr lang="en-GB"/>
          </a:p>
        </p:txBody>
      </p:sp>
    </p:spTree>
    <p:extLst>
      <p:ext uri="{BB962C8B-B14F-4D97-AF65-F5344CB8AC3E}">
        <p14:creationId xmlns:p14="http://schemas.microsoft.com/office/powerpoint/2010/main" val="52451094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60" userDrawn="1">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port: 3 content B">
    <p:bg>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553B7A75-A9EA-4270-99EC-B1A5501A3C48}"/>
              </a:ext>
            </a:extLst>
          </p:cNvPr>
          <p:cNvSpPr/>
          <p:nvPr userDrawn="1"/>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Green box">
            <a:extLst>
              <a:ext uri="{FF2B5EF4-FFF2-40B4-BE49-F238E27FC236}">
                <a16:creationId xmlns:a16="http://schemas.microsoft.com/office/drawing/2014/main" id="{84587216-E6B6-4E26-AE06-E24CE361B73C}"/>
              </a:ext>
            </a:extLst>
          </p:cNvPr>
          <p:cNvSpPr/>
          <p:nvPr userDrawn="1"/>
        </p:nvSpPr>
        <p:spPr>
          <a:xfrm>
            <a:off x="-1" y="-1"/>
            <a:ext cx="18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 name="Title 3">
            <a:extLst>
              <a:ext uri="{FF2B5EF4-FFF2-40B4-BE49-F238E27FC236}">
                <a16:creationId xmlns:a16="http://schemas.microsoft.com/office/drawing/2014/main" id="{CA0E1BE5-762C-4CF0-9095-7C8A75C30435}"/>
              </a:ext>
            </a:extLst>
          </p:cNvPr>
          <p:cNvSpPr>
            <a:spLocks noGrp="1"/>
          </p:cNvSpPr>
          <p:nvPr>
            <p:ph type="title" hasCustomPrompt="1"/>
          </p:nvPr>
        </p:nvSpPr>
        <p:spPr>
          <a:xfrm>
            <a:off x="720000" y="360000"/>
            <a:ext cx="5194800" cy="1080000"/>
          </a:xfrm>
        </p:spPr>
        <p:txBody>
          <a:bodyPr/>
          <a:lstStyle>
            <a:lvl1pPr>
              <a:lnSpc>
                <a:spcPct val="100000"/>
              </a:lnSpc>
              <a:defRPr sz="2400">
                <a:solidFill>
                  <a:schemeClr val="tx1"/>
                </a:solidFill>
              </a:defRPr>
            </a:lvl1pPr>
          </a:lstStyle>
          <a:p>
            <a:r>
              <a:rPr lang="en-GB" dirty="0"/>
              <a:t>Click to add title max three lines</a:t>
            </a:r>
          </a:p>
        </p:txBody>
      </p:sp>
      <p:sp>
        <p:nvSpPr>
          <p:cNvPr id="3" name="Content Placeholder 2"/>
          <p:cNvSpPr>
            <a:spLocks noGrp="1"/>
          </p:cNvSpPr>
          <p:nvPr>
            <p:ph idx="1" hasCustomPrompt="1"/>
          </p:nvPr>
        </p:nvSpPr>
        <p:spPr>
          <a:xfrm>
            <a:off x="720000" y="2160000"/>
            <a:ext cx="5194800" cy="3618000"/>
          </a:xfrm>
        </p:spPr>
        <p:txBody>
          <a:bodyPr/>
          <a:lstStyle>
            <a:lvl1pPr>
              <a:defRPr/>
            </a:lvl1pPr>
            <a:lvl5pPr>
              <a:defRPr/>
            </a:lvl5pPr>
            <a:lvl9pPr>
              <a:defRPr sz="4000">
                <a:solidFill>
                  <a:schemeClr val="tx1"/>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800" y="2160000"/>
            <a:ext cx="2419200" cy="3618000"/>
          </a:xfrm>
        </p:spPr>
        <p:txBody>
          <a:bodyPr/>
          <a:lstStyle>
            <a:lvl1pPr>
              <a:defRPr/>
            </a:lvl1pPr>
            <a:lvl5pPr>
              <a:defRPr/>
            </a:lvl5pPr>
            <a:lvl9pPr>
              <a:defRPr sz="4000">
                <a:solidFill>
                  <a:schemeClr val="tx1"/>
                </a:solidFill>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9054000" y="2160000"/>
            <a:ext cx="2419200" cy="3618000"/>
          </a:xfrm>
        </p:spPr>
        <p:txBody>
          <a:bodyPr/>
          <a:lstStyle>
            <a:lvl1pPr>
              <a:defRPr/>
            </a:lvl1pPr>
            <a:lvl5pPr>
              <a:defRPr/>
            </a:lvl5pPr>
            <a:lvl9pPr>
              <a:defRPr sz="4000">
                <a:solidFill>
                  <a:schemeClr val="tx1"/>
                </a:solidFill>
              </a:defRPr>
            </a:lvl9pPr>
          </a:lstStyle>
          <a:p>
            <a:pPr lvl="0"/>
            <a:r>
              <a:rPr lang="en-GB" noProof="0" dirty="0"/>
              <a:t>Click to add text                                                                                                                            Enter &amp; TAB for next text level                                                                                                              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5" name="Text Placeholder notes">
            <a:extLst>
              <a:ext uri="{FF2B5EF4-FFF2-40B4-BE49-F238E27FC236}">
                <a16:creationId xmlns:a16="http://schemas.microsoft.com/office/drawing/2014/main" id="{C2555640-FC7B-4868-ABA3-78DF686A0E79}"/>
              </a:ext>
            </a:extLst>
          </p:cNvPr>
          <p:cNvSpPr>
            <a:spLocks noGrp="1"/>
          </p:cNvSpPr>
          <p:nvPr>
            <p:ph type="body" sz="quarter" idx="17" hasCustomPrompt="1"/>
          </p:nvPr>
        </p:nvSpPr>
        <p:spPr>
          <a:xfrm>
            <a:off x="720000" y="5778000"/>
            <a:ext cx="10753200" cy="360000"/>
          </a:xfrm>
        </p:spPr>
        <p:txBody>
          <a:bodyPr anchor="b" anchorCtr="0"/>
          <a:lstStyle>
            <a:lvl1pPr marL="0" indent="0">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18" name="Slide Number Placeholder 17">
            <a:extLst>
              <a:ext uri="{FF2B5EF4-FFF2-40B4-BE49-F238E27FC236}">
                <a16:creationId xmlns:a16="http://schemas.microsoft.com/office/drawing/2014/main" id="{4D78B744-A08F-48D4-9822-EEF4E02E07D1}"/>
              </a:ext>
            </a:extLst>
          </p:cNvPr>
          <p:cNvSpPr>
            <a:spLocks noGrp="1"/>
          </p:cNvSpPr>
          <p:nvPr>
            <p:ph type="sldNum" sz="quarter" idx="20"/>
          </p:nvPr>
        </p:nvSpPr>
        <p:spPr/>
        <p:txBody>
          <a:bodyPr/>
          <a:lstStyle>
            <a:lvl1pPr>
              <a:defRPr>
                <a:solidFill>
                  <a:schemeClr val="tx1"/>
                </a:solidFill>
              </a:defRPr>
            </a:lvl1pPr>
          </a:lstStyle>
          <a:p>
            <a:fld id="{23AA811B-2EBD-4900-905E-5BE206449611}" type="slidenum">
              <a:rPr lang="en-GB" smtClean="0"/>
              <a:pPr/>
              <a:t>‹#›</a:t>
            </a:fld>
            <a:endParaRPr lang="en-GB"/>
          </a:p>
        </p:txBody>
      </p:sp>
      <p:pic>
        <p:nvPicPr>
          <p:cNvPr id="19" name="Logo">
            <a:extLst>
              <a:ext uri="{FF2B5EF4-FFF2-40B4-BE49-F238E27FC236}">
                <a16:creationId xmlns:a16="http://schemas.microsoft.com/office/drawing/2014/main" id="{3360048B-B53C-5F69-0749-93D70278F0B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393382" y="6358211"/>
            <a:ext cx="1214999" cy="359999"/>
          </a:xfrm>
          <a:prstGeom prst="rect">
            <a:avLst/>
          </a:prstGeom>
        </p:spPr>
      </p:pic>
      <p:sp>
        <p:nvSpPr>
          <p:cNvPr id="2" name="Footer Placeholder 7">
            <a:extLst>
              <a:ext uri="{FF2B5EF4-FFF2-40B4-BE49-F238E27FC236}">
                <a16:creationId xmlns:a16="http://schemas.microsoft.com/office/drawing/2014/main" id="{387FA26E-2742-899A-8242-3480150540B3}"/>
              </a:ext>
            </a:extLst>
          </p:cNvPr>
          <p:cNvSpPr>
            <a:spLocks noGrp="1"/>
          </p:cNvSpPr>
          <p:nvPr>
            <p:ph type="ftr" sz="quarter" idx="3"/>
          </p:nvPr>
        </p:nvSpPr>
        <p:spPr>
          <a:xfrm>
            <a:off x="1285200" y="6483120"/>
            <a:ext cx="2777076" cy="108000"/>
          </a:xfrm>
          <a:prstGeom prst="rect">
            <a:avLst/>
          </a:prstGeom>
        </p:spPr>
        <p:txBody>
          <a:bodyPr vert="horz" lIns="0" tIns="0" rIns="0" bIns="0" rtlCol="0" anchor="ctr" anchorCtr="0"/>
          <a:lstStyle>
            <a:lvl1pPr algn="l">
              <a:defRPr sz="700">
                <a:solidFill>
                  <a:schemeClr val="tx1"/>
                </a:solidFill>
              </a:defRPr>
            </a:lvl1pPr>
          </a:lstStyle>
          <a:p>
            <a:r>
              <a:rPr lang="en-US"/>
              <a:t>Proprietary and confidential  |  Ensemblehp.com</a:t>
            </a:r>
            <a:endParaRPr lang="en-GB"/>
          </a:p>
        </p:txBody>
      </p:sp>
    </p:spTree>
    <p:extLst>
      <p:ext uri="{BB962C8B-B14F-4D97-AF65-F5344CB8AC3E}">
        <p14:creationId xmlns:p14="http://schemas.microsoft.com/office/powerpoint/2010/main" val="26553149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60" userDrawn="1">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port: 4 content and full picture">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522C9E08-79C0-4A59-AAFD-26C73B6C558B}"/>
              </a:ext>
            </a:extLst>
          </p:cNvPr>
          <p:cNvSpPr/>
          <p:nvPr userDrawn="1"/>
        </p:nvSpPr>
        <p:spPr>
          <a:xfrm>
            <a:off x="9618662" y="6065888"/>
            <a:ext cx="2574537" cy="795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6" name="Picture placeholder">
            <a:extLst>
              <a:ext uri="{FF2B5EF4-FFF2-40B4-BE49-F238E27FC236}">
                <a16:creationId xmlns:a16="http://schemas.microsoft.com/office/drawing/2014/main" id="{FA7365C2-37A2-47F0-962F-C3F3FBE420B9}"/>
              </a:ext>
            </a:extLst>
          </p:cNvPr>
          <p:cNvSpPr>
            <a:spLocks noGrp="1"/>
          </p:cNvSpPr>
          <p:nvPr>
            <p:ph type="pic" sz="quarter" idx="13" hasCustomPrompt="1"/>
          </p:nvPr>
        </p:nvSpPr>
        <p:spPr>
          <a:xfrm>
            <a:off x="0" y="-1"/>
            <a:ext cx="12193200" cy="6861600"/>
          </a:xfrm>
          <a:custGeom>
            <a:avLst/>
            <a:gdLst>
              <a:gd name="connsiteX0" fmla="*/ 179999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1440000 h 6861600"/>
              <a:gd name="connsiteX5" fmla="*/ 179999 w 12193200"/>
              <a:gd name="connsiteY5" fmla="*/ 14400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61600">
                <a:moveTo>
                  <a:pt x="179999" y="0"/>
                </a:moveTo>
                <a:lnTo>
                  <a:pt x="12193200" y="0"/>
                </a:lnTo>
                <a:lnTo>
                  <a:pt x="12193200" y="6861600"/>
                </a:lnTo>
                <a:lnTo>
                  <a:pt x="0" y="6861600"/>
                </a:lnTo>
                <a:lnTo>
                  <a:pt x="0" y="1440000"/>
                </a:lnTo>
                <a:lnTo>
                  <a:pt x="179999" y="1440000"/>
                </a:lnTo>
                <a:close/>
              </a:path>
            </a:pathLst>
          </a:custGeom>
          <a:solidFill>
            <a:schemeClr val="accent6"/>
          </a:solidFill>
        </p:spPr>
        <p:txBody>
          <a:bodyPr wrap="square" lIns="0" tIns="72000" rIns="72000">
            <a:noAutofit/>
          </a:bodyPr>
          <a:lstStyle>
            <a:lvl1pPr marL="0" indent="0" algn="r">
              <a:lnSpc>
                <a:spcPct val="100000"/>
              </a:lnSpc>
              <a:spcAft>
                <a:spcPts val="0"/>
              </a:spcAft>
              <a:buNone/>
              <a:defRPr sz="1600">
                <a:solidFill>
                  <a:schemeClr val="bg1"/>
                </a:solidFill>
              </a:defRPr>
            </a:lvl1pPr>
          </a:lstStyle>
          <a:p>
            <a:r>
              <a:rPr lang="en-GB"/>
              <a:t>Click on frame and insert picture using the Insert tab – Pictures. </a:t>
            </a:r>
            <a:br>
              <a:rPr lang="en-GB"/>
            </a:br>
            <a:r>
              <a:rPr lang="en-GB"/>
              <a:t>Or insert from Templafy Image.</a:t>
            </a:r>
          </a:p>
        </p:txBody>
      </p:sp>
      <p:sp>
        <p:nvSpPr>
          <p:cNvPr id="2" name="Title 1">
            <a:extLst>
              <a:ext uri="{FF2B5EF4-FFF2-40B4-BE49-F238E27FC236}">
                <a16:creationId xmlns:a16="http://schemas.microsoft.com/office/drawing/2014/main" id="{463AF1C9-D970-4BDE-8D21-BBA0716FE7B6}"/>
              </a:ext>
            </a:extLst>
          </p:cNvPr>
          <p:cNvSpPr>
            <a:spLocks noGrp="1"/>
          </p:cNvSpPr>
          <p:nvPr>
            <p:ph type="title" hasCustomPrompt="1"/>
          </p:nvPr>
        </p:nvSpPr>
        <p:spPr bwMode="white">
          <a:xfrm>
            <a:off x="720000" y="360000"/>
            <a:ext cx="5194800" cy="1080000"/>
          </a:xfrm>
        </p:spPr>
        <p:txBody>
          <a:bodyPr/>
          <a:lstStyle>
            <a:lvl1pPr>
              <a:lnSpc>
                <a:spcPct val="100000"/>
              </a:lnSpc>
              <a:defRPr sz="2400">
                <a:solidFill>
                  <a:schemeClr val="bg1"/>
                </a:solidFill>
              </a:defRPr>
            </a:lvl1pPr>
          </a:lstStyle>
          <a:p>
            <a:r>
              <a:rPr lang="en-GB" dirty="0"/>
              <a:t>Click to add title max three lines</a:t>
            </a:r>
          </a:p>
        </p:txBody>
      </p:sp>
      <p:sp>
        <p:nvSpPr>
          <p:cNvPr id="11" name="Content Placeholder 2">
            <a:extLst>
              <a:ext uri="{FF2B5EF4-FFF2-40B4-BE49-F238E27FC236}">
                <a16:creationId xmlns:a16="http://schemas.microsoft.com/office/drawing/2014/main" id="{4047AEE5-BAC6-49BB-BB99-F77E98537498}"/>
              </a:ext>
            </a:extLst>
          </p:cNvPr>
          <p:cNvSpPr>
            <a:spLocks noGrp="1"/>
          </p:cNvSpPr>
          <p:nvPr>
            <p:ph idx="1" hasCustomPrompt="1"/>
          </p:nvPr>
        </p:nvSpPr>
        <p:spPr bwMode="white">
          <a:xfrm>
            <a:off x="720000" y="3247200"/>
            <a:ext cx="2419200" cy="2530800"/>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600">
                <a:solidFill>
                  <a:schemeClr val="bg1"/>
                </a:solidFill>
              </a:defRPr>
            </a:lvl4pPr>
            <a:lvl5pPr>
              <a:defRPr sz="1600">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4000">
                <a:solidFill>
                  <a:schemeClr val="bg1"/>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2" name="Content Placeholder 3">
            <a:extLst>
              <a:ext uri="{FF2B5EF4-FFF2-40B4-BE49-F238E27FC236}">
                <a16:creationId xmlns:a16="http://schemas.microsoft.com/office/drawing/2014/main" id="{B30BDDD2-552C-4371-9281-29C0B1798D62}"/>
              </a:ext>
            </a:extLst>
          </p:cNvPr>
          <p:cNvSpPr>
            <a:spLocks noGrp="1"/>
          </p:cNvSpPr>
          <p:nvPr>
            <p:ph sz="half" idx="2" hasCustomPrompt="1"/>
          </p:nvPr>
        </p:nvSpPr>
        <p:spPr bwMode="white">
          <a:xfrm>
            <a:off x="3498000" y="3247200"/>
            <a:ext cx="2419200" cy="2530800"/>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600">
                <a:solidFill>
                  <a:schemeClr val="bg1"/>
                </a:solidFill>
              </a:defRPr>
            </a:lvl4pPr>
            <a:lvl5pPr>
              <a:defRPr sz="1600">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4000">
                <a:solidFill>
                  <a:schemeClr val="bg1"/>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3" name="Content Placeholder 4">
            <a:extLst>
              <a:ext uri="{FF2B5EF4-FFF2-40B4-BE49-F238E27FC236}">
                <a16:creationId xmlns:a16="http://schemas.microsoft.com/office/drawing/2014/main" id="{C91B5922-FBFD-4061-AE7F-DA334B0A8B82}"/>
              </a:ext>
            </a:extLst>
          </p:cNvPr>
          <p:cNvSpPr>
            <a:spLocks noGrp="1"/>
          </p:cNvSpPr>
          <p:nvPr>
            <p:ph sz="quarter" idx="25" hasCustomPrompt="1"/>
          </p:nvPr>
        </p:nvSpPr>
        <p:spPr bwMode="white">
          <a:xfrm>
            <a:off x="9054000" y="3247200"/>
            <a:ext cx="2419200" cy="2530800"/>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600">
                <a:solidFill>
                  <a:schemeClr val="bg1"/>
                </a:solidFill>
              </a:defRPr>
            </a:lvl4pPr>
            <a:lvl5pPr>
              <a:defRPr sz="1600">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4000">
                <a:solidFill>
                  <a:schemeClr val="bg1"/>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4" name="Content Placeholder 10">
            <a:extLst>
              <a:ext uri="{FF2B5EF4-FFF2-40B4-BE49-F238E27FC236}">
                <a16:creationId xmlns:a16="http://schemas.microsoft.com/office/drawing/2014/main" id="{9DC59DDE-D076-45B7-9CEA-E5C26AA18A32}"/>
              </a:ext>
            </a:extLst>
          </p:cNvPr>
          <p:cNvSpPr>
            <a:spLocks noGrp="1"/>
          </p:cNvSpPr>
          <p:nvPr>
            <p:ph sz="quarter" idx="14" hasCustomPrompt="1"/>
          </p:nvPr>
        </p:nvSpPr>
        <p:spPr bwMode="white">
          <a:xfrm>
            <a:off x="6278400" y="3247200"/>
            <a:ext cx="2419200" cy="2530800"/>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600">
                <a:solidFill>
                  <a:schemeClr val="bg1"/>
                </a:solidFill>
              </a:defRPr>
            </a:lvl4pPr>
            <a:lvl5pPr>
              <a:defRPr sz="1600">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4000">
                <a:solidFill>
                  <a:schemeClr val="bg1"/>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9" name="Footer Placeholder 18">
            <a:extLst>
              <a:ext uri="{FF2B5EF4-FFF2-40B4-BE49-F238E27FC236}">
                <a16:creationId xmlns:a16="http://schemas.microsoft.com/office/drawing/2014/main" id="{2FCA5CE2-2158-4C91-A995-84B5B348E0D0}"/>
              </a:ext>
            </a:extLst>
          </p:cNvPr>
          <p:cNvSpPr>
            <a:spLocks noGrp="1"/>
          </p:cNvSpPr>
          <p:nvPr>
            <p:ph type="ftr" sz="quarter" idx="27"/>
          </p:nvPr>
        </p:nvSpPr>
        <p:spPr/>
        <p:txBody>
          <a:bodyPr/>
          <a:lstStyle>
            <a:lvl1pPr>
              <a:defRPr>
                <a:solidFill>
                  <a:schemeClr val="bg1"/>
                </a:solidFill>
              </a:defRPr>
            </a:lvl1pPr>
          </a:lstStyle>
          <a:p>
            <a:r>
              <a:rPr lang="en-US"/>
              <a:t>Proprietary and confidential  |  Ensemblehp.com</a:t>
            </a:r>
            <a:endParaRPr lang="en-GB"/>
          </a:p>
        </p:txBody>
      </p:sp>
      <p:sp>
        <p:nvSpPr>
          <p:cNvPr id="20" name="Slide Number Placeholder 19">
            <a:extLst>
              <a:ext uri="{FF2B5EF4-FFF2-40B4-BE49-F238E27FC236}">
                <a16:creationId xmlns:a16="http://schemas.microsoft.com/office/drawing/2014/main" id="{01C2172C-BF63-4D6A-BD9B-528EE1774ADE}"/>
              </a:ext>
            </a:extLst>
          </p:cNvPr>
          <p:cNvSpPr>
            <a:spLocks noGrp="1"/>
          </p:cNvSpPr>
          <p:nvPr>
            <p:ph type="sldNum" sz="quarter" idx="28"/>
          </p:nvPr>
        </p:nvSpPr>
        <p:spPr/>
        <p:txBody>
          <a:bodyPr/>
          <a:lstStyle>
            <a:lvl1pPr>
              <a:defRPr>
                <a:solidFill>
                  <a:schemeClr val="bg1"/>
                </a:solidFill>
              </a:defRPr>
            </a:lvl1pPr>
          </a:lstStyle>
          <a:p>
            <a:fld id="{23AA811B-2EBD-4900-905E-5BE206449611}" type="slidenum">
              <a:rPr lang="en-GB" smtClean="0"/>
              <a:pPr/>
              <a:t>‹#›</a:t>
            </a:fld>
            <a:endParaRPr lang="en-GB"/>
          </a:p>
        </p:txBody>
      </p:sp>
      <p:pic>
        <p:nvPicPr>
          <p:cNvPr id="15" name="Logo">
            <a:extLst>
              <a:ext uri="{FF2B5EF4-FFF2-40B4-BE49-F238E27FC236}">
                <a16:creationId xmlns:a16="http://schemas.microsoft.com/office/drawing/2014/main" id="{F4B3E4E7-C3E2-6547-E1EE-2E5EF4F2990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393382" y="6358211"/>
            <a:ext cx="1214999" cy="359999"/>
          </a:xfrm>
          <a:prstGeom prst="rect">
            <a:avLst/>
          </a:prstGeom>
        </p:spPr>
      </p:pic>
    </p:spTree>
    <p:extLst>
      <p:ext uri="{BB962C8B-B14F-4D97-AF65-F5344CB8AC3E}">
        <p14:creationId xmlns:p14="http://schemas.microsoft.com/office/powerpoint/2010/main" val="1547850128"/>
      </p:ext>
    </p:extLst>
  </p:cSld>
  <p:clrMapOvr>
    <a:masterClrMapping/>
  </p:clrMapOvr>
  <p:extLst>
    <p:ext uri="{DCECCB84-F9BA-43D5-87BE-67443E8EF086}">
      <p15:sldGuideLst xmlns:p15="http://schemas.microsoft.com/office/powerpoint/2012/main">
        <p15:guide id="1" orient="horz" pos="2042" userDrawn="1">
          <p15:clr>
            <a:srgbClr val="F26B43"/>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port: 1 content and full picture">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522C9E08-79C0-4A59-AAFD-26C73B6C558B}"/>
              </a:ext>
            </a:extLst>
          </p:cNvPr>
          <p:cNvSpPr/>
          <p:nvPr userDrawn="1"/>
        </p:nvSpPr>
        <p:spPr>
          <a:xfrm>
            <a:off x="0" y="-1"/>
            <a:ext cx="12193200" cy="6861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6" name="Picture Placeholder 15">
            <a:extLst>
              <a:ext uri="{FF2B5EF4-FFF2-40B4-BE49-F238E27FC236}">
                <a16:creationId xmlns:a16="http://schemas.microsoft.com/office/drawing/2014/main" id="{FA7365C2-37A2-47F0-962F-C3F3FBE420B9}"/>
              </a:ext>
            </a:extLst>
          </p:cNvPr>
          <p:cNvSpPr>
            <a:spLocks noGrp="1"/>
          </p:cNvSpPr>
          <p:nvPr>
            <p:ph type="pic" sz="quarter" idx="13" hasCustomPrompt="1"/>
          </p:nvPr>
        </p:nvSpPr>
        <p:spPr>
          <a:xfrm>
            <a:off x="0" y="-1"/>
            <a:ext cx="12193200" cy="6861600"/>
          </a:xfrm>
          <a:prstGeom prst="rect">
            <a:avLst/>
          </a:prstGeom>
          <a:solidFill>
            <a:schemeClr val="accent6"/>
          </a:solidFill>
        </p:spPr>
        <p:txBody>
          <a:bodyPr wrap="square" lIns="72000" tIns="72000" rIns="72000">
            <a:noAutofit/>
          </a:bodyPr>
          <a:lstStyle>
            <a:lvl1pPr marL="0" indent="0" algn="l">
              <a:lnSpc>
                <a:spcPct val="100000"/>
              </a:lnSpc>
              <a:spcAft>
                <a:spcPts val="0"/>
              </a:spcAft>
              <a:buNone/>
              <a:defRPr sz="1600">
                <a:solidFill>
                  <a:schemeClr val="bg1"/>
                </a:solidFill>
              </a:defRPr>
            </a:lvl1pPr>
          </a:lstStyle>
          <a:p>
            <a:r>
              <a:rPr lang="en-GB"/>
              <a:t>Click on frame and insert picture using the Insert tab – Pictures. Or insert from Templafy Image.</a:t>
            </a:r>
          </a:p>
        </p:txBody>
      </p:sp>
      <p:sp>
        <p:nvSpPr>
          <p:cNvPr id="2" name="Title 1">
            <a:extLst>
              <a:ext uri="{FF2B5EF4-FFF2-40B4-BE49-F238E27FC236}">
                <a16:creationId xmlns:a16="http://schemas.microsoft.com/office/drawing/2014/main" id="{463AF1C9-D970-4BDE-8D21-BBA0716FE7B6}"/>
              </a:ext>
            </a:extLst>
          </p:cNvPr>
          <p:cNvSpPr>
            <a:spLocks noGrp="1"/>
          </p:cNvSpPr>
          <p:nvPr>
            <p:ph type="title" hasCustomPrompt="1"/>
          </p:nvPr>
        </p:nvSpPr>
        <p:spPr bwMode="white">
          <a:xfrm>
            <a:off x="720000" y="360000"/>
            <a:ext cx="6483600" cy="5058000"/>
          </a:xfrm>
        </p:spPr>
        <p:txBody>
          <a:bodyPr anchor="ctr" anchorCtr="0"/>
          <a:lstStyle>
            <a:lvl1pPr>
              <a:defRPr sz="7200">
                <a:solidFill>
                  <a:schemeClr val="bg1"/>
                </a:solidFill>
              </a:defRPr>
            </a:lvl1pPr>
          </a:lstStyle>
          <a:p>
            <a:r>
              <a:rPr lang="en-GB" dirty="0"/>
              <a:t>Click to add title max five lines</a:t>
            </a:r>
          </a:p>
        </p:txBody>
      </p:sp>
      <p:sp>
        <p:nvSpPr>
          <p:cNvPr id="11" name="Content Placeholder 2">
            <a:extLst>
              <a:ext uri="{FF2B5EF4-FFF2-40B4-BE49-F238E27FC236}">
                <a16:creationId xmlns:a16="http://schemas.microsoft.com/office/drawing/2014/main" id="{4047AEE5-BAC6-49BB-BB99-F77E98537498}"/>
              </a:ext>
            </a:extLst>
          </p:cNvPr>
          <p:cNvSpPr>
            <a:spLocks noGrp="1"/>
          </p:cNvSpPr>
          <p:nvPr>
            <p:ph idx="1" hasCustomPrompt="1"/>
          </p:nvPr>
        </p:nvSpPr>
        <p:spPr bwMode="white">
          <a:xfrm>
            <a:off x="9054000" y="360000"/>
            <a:ext cx="2419200" cy="5058000"/>
          </a:xfrm>
        </p:spPr>
        <p:txBody>
          <a:bodyPr anchor="b" anchorCtr="0"/>
          <a:lstStyle>
            <a:lvl1pPr>
              <a:defRPr sz="1600">
                <a:solidFill>
                  <a:schemeClr val="bg1"/>
                </a:solidFill>
              </a:defRPr>
            </a:lvl1pPr>
            <a:lvl2pPr>
              <a:defRPr sz="1400">
                <a:solidFill>
                  <a:schemeClr val="bg1"/>
                </a:solidFill>
              </a:defRPr>
            </a:lvl2pPr>
            <a:lvl3pPr>
              <a:defRPr sz="1200">
                <a:solidFill>
                  <a:schemeClr val="bg1"/>
                </a:solidFill>
              </a:defRPr>
            </a:lvl3pPr>
            <a:lvl4pPr>
              <a:defRPr sz="1600">
                <a:solidFill>
                  <a:schemeClr val="bg1"/>
                </a:solidFill>
              </a:defRPr>
            </a:lvl4pPr>
            <a:lvl5pPr>
              <a:defRPr sz="1600">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4000">
                <a:solidFill>
                  <a:schemeClr val="bg1"/>
                </a:solidFill>
              </a:defRPr>
            </a:lvl9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7" name="Footer Placeholder 16">
            <a:extLst>
              <a:ext uri="{FF2B5EF4-FFF2-40B4-BE49-F238E27FC236}">
                <a16:creationId xmlns:a16="http://schemas.microsoft.com/office/drawing/2014/main" id="{1B7CEAA2-428F-4218-9602-952AA02864B7}"/>
              </a:ext>
            </a:extLst>
          </p:cNvPr>
          <p:cNvSpPr>
            <a:spLocks noGrp="1"/>
          </p:cNvSpPr>
          <p:nvPr>
            <p:ph type="ftr" sz="quarter" idx="26"/>
          </p:nvPr>
        </p:nvSpPr>
        <p:spPr/>
        <p:txBody>
          <a:bodyPr/>
          <a:lstStyle>
            <a:lvl1pPr>
              <a:defRPr>
                <a:solidFill>
                  <a:schemeClr val="bg1"/>
                </a:solidFill>
              </a:defRPr>
            </a:lvl1pPr>
          </a:lstStyle>
          <a:p>
            <a:r>
              <a:rPr lang="en-US"/>
              <a:t>Proprietary and confidential  |  Ensemblehp.com</a:t>
            </a:r>
            <a:endParaRPr lang="en-GB"/>
          </a:p>
        </p:txBody>
      </p:sp>
      <p:sp>
        <p:nvSpPr>
          <p:cNvPr id="18" name="Slide Number Placeholder 17">
            <a:extLst>
              <a:ext uri="{FF2B5EF4-FFF2-40B4-BE49-F238E27FC236}">
                <a16:creationId xmlns:a16="http://schemas.microsoft.com/office/drawing/2014/main" id="{C8809534-8C89-415E-A4FA-91A669665901}"/>
              </a:ext>
            </a:extLst>
          </p:cNvPr>
          <p:cNvSpPr>
            <a:spLocks noGrp="1"/>
          </p:cNvSpPr>
          <p:nvPr>
            <p:ph type="sldNum" sz="quarter" idx="27"/>
          </p:nvPr>
        </p:nvSpPr>
        <p:spPr/>
        <p:txBody>
          <a:bodyPr/>
          <a:lstStyle>
            <a:lvl1pPr>
              <a:defRPr>
                <a:solidFill>
                  <a:schemeClr val="bg1"/>
                </a:solidFill>
              </a:defRPr>
            </a:lvl1pPr>
          </a:lstStyle>
          <a:p>
            <a:fld id="{23AA811B-2EBD-4900-905E-5BE206449611}" type="slidenum">
              <a:rPr lang="en-GB" smtClean="0"/>
              <a:pPr/>
              <a:t>‹#›</a:t>
            </a:fld>
            <a:endParaRPr lang="en-GB"/>
          </a:p>
        </p:txBody>
      </p:sp>
      <p:pic>
        <p:nvPicPr>
          <p:cNvPr id="10" name="Logo">
            <a:extLst>
              <a:ext uri="{FF2B5EF4-FFF2-40B4-BE49-F238E27FC236}">
                <a16:creationId xmlns:a16="http://schemas.microsoft.com/office/drawing/2014/main" id="{83BD1BA4-A32D-0277-C2E8-FF69CB9A46D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393382" y="6358211"/>
            <a:ext cx="1214999" cy="359999"/>
          </a:xfrm>
          <a:prstGeom prst="rect">
            <a:avLst/>
          </a:prstGeom>
        </p:spPr>
      </p:pic>
    </p:spTree>
    <p:extLst>
      <p:ext uri="{BB962C8B-B14F-4D97-AF65-F5344CB8AC3E}">
        <p14:creationId xmlns:p14="http://schemas.microsoft.com/office/powerpoint/2010/main" val="2027071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A384DD02-2C6C-44BE-8B9D-A853F9888C04}"/>
              </a:ext>
            </a:extLst>
          </p:cNvPr>
          <p:cNvSpPr/>
          <p:nvPr userDrawn="1"/>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grpSp>
        <p:nvGrpSpPr>
          <p:cNvPr id="12" name="Group 11">
            <a:extLst>
              <a:ext uri="{FF2B5EF4-FFF2-40B4-BE49-F238E27FC236}">
                <a16:creationId xmlns:a16="http://schemas.microsoft.com/office/drawing/2014/main" id="{B33C2114-5418-458B-9295-3CC79AF4D235}"/>
              </a:ext>
            </a:extLst>
          </p:cNvPr>
          <p:cNvGrpSpPr/>
          <p:nvPr userDrawn="1"/>
        </p:nvGrpSpPr>
        <p:grpSpPr>
          <a:xfrm>
            <a:off x="5518944" y="713968"/>
            <a:ext cx="1151731" cy="370703"/>
            <a:chOff x="5327650" y="608013"/>
            <a:chExt cx="1151731" cy="370703"/>
          </a:xfrm>
        </p:grpSpPr>
        <p:sp>
          <p:nvSpPr>
            <p:cNvPr id="13" name="Freeform: Shape 12">
              <a:extLst>
                <a:ext uri="{FF2B5EF4-FFF2-40B4-BE49-F238E27FC236}">
                  <a16:creationId xmlns:a16="http://schemas.microsoft.com/office/drawing/2014/main" id="{E4A5E29A-9B6D-459C-9AF7-89E3D37202F0}"/>
                </a:ext>
              </a:extLst>
            </p:cNvPr>
            <p:cNvSpPr>
              <a:spLocks noChangeAspect="1"/>
            </p:cNvSpPr>
            <p:nvPr/>
          </p:nvSpPr>
          <p:spPr>
            <a:xfrm>
              <a:off x="5327650" y="608013"/>
              <a:ext cx="457200" cy="370703"/>
            </a:xfrm>
            <a:custGeom>
              <a:avLst/>
              <a:gdLst>
                <a:gd name="connsiteX0" fmla="*/ 389697 w 411965"/>
                <a:gd name="connsiteY0" fmla="*/ 0 h 334026"/>
                <a:gd name="connsiteX1" fmla="*/ 411965 w 411965"/>
                <a:gd name="connsiteY1" fmla="*/ 36988 h 334026"/>
                <a:gd name="connsiteX2" fmla="*/ 364954 w 411965"/>
                <a:gd name="connsiteY2" fmla="*/ 65665 h 334026"/>
                <a:gd name="connsiteX3" fmla="*/ 328459 w 411965"/>
                <a:gd name="connsiteY3" fmla="*/ 97415 h 334026"/>
                <a:gd name="connsiteX4" fmla="*/ 301551 w 411965"/>
                <a:gd name="connsiteY4" fmla="*/ 136563 h 334026"/>
                <a:gd name="connsiteX5" fmla="*/ 288871 w 411965"/>
                <a:gd name="connsiteY5" fmla="*/ 188663 h 334026"/>
                <a:gd name="connsiteX6" fmla="*/ 318562 w 411965"/>
                <a:gd name="connsiteY6" fmla="*/ 188663 h 334026"/>
                <a:gd name="connsiteX7" fmla="*/ 378872 w 411965"/>
                <a:gd name="connsiteY7" fmla="*/ 207529 h 334026"/>
                <a:gd name="connsiteX8" fmla="*/ 400831 w 411965"/>
                <a:gd name="connsiteY8" fmla="*/ 262891 h 334026"/>
                <a:gd name="connsiteX9" fmla="*/ 381346 w 411965"/>
                <a:gd name="connsiteY9" fmla="*/ 311448 h 334026"/>
                <a:gd name="connsiteX10" fmla="*/ 327840 w 411965"/>
                <a:gd name="connsiteY10" fmla="*/ 334026 h 334026"/>
                <a:gd name="connsiteX11" fmla="*/ 251757 w 411965"/>
                <a:gd name="connsiteY11" fmla="*/ 299140 h 334026"/>
                <a:gd name="connsiteX12" fmla="*/ 228870 w 411965"/>
                <a:gd name="connsiteY12" fmla="*/ 207452 h 334026"/>
                <a:gd name="connsiteX13" fmla="*/ 246190 w 411965"/>
                <a:gd name="connsiteY13" fmla="*/ 134292 h 334026"/>
                <a:gd name="connsiteX14" fmla="*/ 288252 w 411965"/>
                <a:gd name="connsiteY14" fmla="*/ 75330 h 334026"/>
                <a:gd name="connsiteX15" fmla="*/ 342067 w 411965"/>
                <a:gd name="connsiteY15" fmla="*/ 30257 h 334026"/>
                <a:gd name="connsiteX16" fmla="*/ 389697 w 411965"/>
                <a:gd name="connsiteY16" fmla="*/ 0 h 334026"/>
                <a:gd name="connsiteX17" fmla="*/ 160827 w 411965"/>
                <a:gd name="connsiteY17" fmla="*/ 0 h 334026"/>
                <a:gd name="connsiteX18" fmla="*/ 183096 w 411965"/>
                <a:gd name="connsiteY18" fmla="*/ 36988 h 334026"/>
                <a:gd name="connsiteX19" fmla="*/ 136085 w 411965"/>
                <a:gd name="connsiteY19" fmla="*/ 65665 h 334026"/>
                <a:gd name="connsiteX20" fmla="*/ 99589 w 411965"/>
                <a:gd name="connsiteY20" fmla="*/ 97415 h 334026"/>
                <a:gd name="connsiteX21" fmla="*/ 72991 w 411965"/>
                <a:gd name="connsiteY21" fmla="*/ 136259 h 334026"/>
                <a:gd name="connsiteX22" fmla="*/ 60001 w 411965"/>
                <a:gd name="connsiteY22" fmla="*/ 188663 h 334026"/>
                <a:gd name="connsiteX23" fmla="*/ 89692 w 411965"/>
                <a:gd name="connsiteY23" fmla="*/ 188663 h 334026"/>
                <a:gd name="connsiteX24" fmla="*/ 150002 w 411965"/>
                <a:gd name="connsiteY24" fmla="*/ 207529 h 334026"/>
                <a:gd name="connsiteX25" fmla="*/ 171962 w 411965"/>
                <a:gd name="connsiteY25" fmla="*/ 262891 h 334026"/>
                <a:gd name="connsiteX26" fmla="*/ 152477 w 411965"/>
                <a:gd name="connsiteY26" fmla="*/ 311448 h 334026"/>
                <a:gd name="connsiteX27" fmla="*/ 98971 w 411965"/>
                <a:gd name="connsiteY27" fmla="*/ 334026 h 334026"/>
                <a:gd name="connsiteX28" fmla="*/ 22887 w 411965"/>
                <a:gd name="connsiteY28" fmla="*/ 299140 h 334026"/>
                <a:gd name="connsiteX29" fmla="*/ 0 w 411965"/>
                <a:gd name="connsiteY29" fmla="*/ 207452 h 334026"/>
                <a:gd name="connsiteX30" fmla="*/ 17320 w 411965"/>
                <a:gd name="connsiteY30" fmla="*/ 134292 h 334026"/>
                <a:gd name="connsiteX31" fmla="*/ 59382 w 411965"/>
                <a:gd name="connsiteY31" fmla="*/ 75330 h 334026"/>
                <a:gd name="connsiteX32" fmla="*/ 113198 w 411965"/>
                <a:gd name="connsiteY32" fmla="*/ 30257 h 334026"/>
                <a:gd name="connsiteX33" fmla="*/ 160827 w 411965"/>
                <a:gd name="connsiteY33" fmla="*/ 0 h 33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1965" h="334026">
                  <a:moveTo>
                    <a:pt x="389697" y="0"/>
                  </a:moveTo>
                  <a:lnTo>
                    <a:pt x="411965" y="36988"/>
                  </a:lnTo>
                  <a:cubicBezTo>
                    <a:pt x="392584" y="48090"/>
                    <a:pt x="376913" y="57649"/>
                    <a:pt x="364954" y="65665"/>
                  </a:cubicBezTo>
                  <a:cubicBezTo>
                    <a:pt x="352995" y="73680"/>
                    <a:pt x="340830" y="84264"/>
                    <a:pt x="328459" y="97415"/>
                  </a:cubicBezTo>
                  <a:cubicBezTo>
                    <a:pt x="316500" y="110153"/>
                    <a:pt x="307531" y="123203"/>
                    <a:pt x="301551" y="136563"/>
                  </a:cubicBezTo>
                  <a:cubicBezTo>
                    <a:pt x="295572" y="149924"/>
                    <a:pt x="291345" y="167290"/>
                    <a:pt x="288871" y="188663"/>
                  </a:cubicBezTo>
                  <a:lnTo>
                    <a:pt x="318562" y="188663"/>
                  </a:lnTo>
                  <a:cubicBezTo>
                    <a:pt x="344129" y="188663"/>
                    <a:pt x="364233" y="194952"/>
                    <a:pt x="378872" y="207529"/>
                  </a:cubicBezTo>
                  <a:cubicBezTo>
                    <a:pt x="393512" y="220107"/>
                    <a:pt x="400831" y="238561"/>
                    <a:pt x="400831" y="262891"/>
                  </a:cubicBezTo>
                  <a:cubicBezTo>
                    <a:pt x="400831" y="280211"/>
                    <a:pt x="394336" y="296397"/>
                    <a:pt x="381346" y="311448"/>
                  </a:cubicBezTo>
                  <a:cubicBezTo>
                    <a:pt x="368357" y="326500"/>
                    <a:pt x="350521" y="334026"/>
                    <a:pt x="327840" y="334026"/>
                  </a:cubicBezTo>
                  <a:cubicBezTo>
                    <a:pt x="292376" y="334026"/>
                    <a:pt x="267015" y="322397"/>
                    <a:pt x="251757" y="299140"/>
                  </a:cubicBezTo>
                  <a:cubicBezTo>
                    <a:pt x="236499" y="275882"/>
                    <a:pt x="228870" y="245320"/>
                    <a:pt x="228870" y="207452"/>
                  </a:cubicBezTo>
                  <a:cubicBezTo>
                    <a:pt x="228870" y="180699"/>
                    <a:pt x="234643" y="156312"/>
                    <a:pt x="246190" y="134292"/>
                  </a:cubicBezTo>
                  <a:cubicBezTo>
                    <a:pt x="257736" y="112271"/>
                    <a:pt x="271757" y="92617"/>
                    <a:pt x="288252" y="75330"/>
                  </a:cubicBezTo>
                  <a:cubicBezTo>
                    <a:pt x="305160" y="57630"/>
                    <a:pt x="323098" y="42605"/>
                    <a:pt x="342067" y="30257"/>
                  </a:cubicBezTo>
                  <a:cubicBezTo>
                    <a:pt x="361037" y="17908"/>
                    <a:pt x="376913" y="7822"/>
                    <a:pt x="389697" y="0"/>
                  </a:cubicBezTo>
                  <a:close/>
                  <a:moveTo>
                    <a:pt x="160827" y="0"/>
                  </a:moveTo>
                  <a:lnTo>
                    <a:pt x="183096" y="36988"/>
                  </a:lnTo>
                  <a:cubicBezTo>
                    <a:pt x="163714" y="48090"/>
                    <a:pt x="148044" y="57649"/>
                    <a:pt x="136085" y="65665"/>
                  </a:cubicBezTo>
                  <a:cubicBezTo>
                    <a:pt x="124126" y="73680"/>
                    <a:pt x="111961" y="84264"/>
                    <a:pt x="99589" y="97415"/>
                  </a:cubicBezTo>
                  <a:cubicBezTo>
                    <a:pt x="88043" y="109747"/>
                    <a:pt x="79176" y="122695"/>
                    <a:pt x="72991" y="136259"/>
                  </a:cubicBezTo>
                  <a:cubicBezTo>
                    <a:pt x="66805" y="149822"/>
                    <a:pt x="62475" y="167290"/>
                    <a:pt x="60001" y="188663"/>
                  </a:cubicBezTo>
                  <a:lnTo>
                    <a:pt x="89692" y="188663"/>
                  </a:lnTo>
                  <a:cubicBezTo>
                    <a:pt x="115260" y="188663"/>
                    <a:pt x="135363" y="194952"/>
                    <a:pt x="150002" y="207529"/>
                  </a:cubicBezTo>
                  <a:cubicBezTo>
                    <a:pt x="164642" y="220107"/>
                    <a:pt x="171962" y="238561"/>
                    <a:pt x="171962" y="262891"/>
                  </a:cubicBezTo>
                  <a:cubicBezTo>
                    <a:pt x="171962" y="280211"/>
                    <a:pt x="165467" y="296397"/>
                    <a:pt x="152477" y="311448"/>
                  </a:cubicBezTo>
                  <a:cubicBezTo>
                    <a:pt x="139487" y="326500"/>
                    <a:pt x="121651" y="334026"/>
                    <a:pt x="98971" y="334026"/>
                  </a:cubicBezTo>
                  <a:cubicBezTo>
                    <a:pt x="63506" y="334026"/>
                    <a:pt x="38145" y="322397"/>
                    <a:pt x="22887" y="299140"/>
                  </a:cubicBezTo>
                  <a:cubicBezTo>
                    <a:pt x="7629" y="275882"/>
                    <a:pt x="0" y="245320"/>
                    <a:pt x="0" y="207452"/>
                  </a:cubicBezTo>
                  <a:cubicBezTo>
                    <a:pt x="0" y="180699"/>
                    <a:pt x="5773" y="156312"/>
                    <a:pt x="17320" y="134292"/>
                  </a:cubicBezTo>
                  <a:cubicBezTo>
                    <a:pt x="28866" y="112271"/>
                    <a:pt x="42887" y="92617"/>
                    <a:pt x="59382" y="75330"/>
                  </a:cubicBezTo>
                  <a:cubicBezTo>
                    <a:pt x="76290" y="57630"/>
                    <a:pt x="94228" y="42605"/>
                    <a:pt x="113198" y="30257"/>
                  </a:cubicBezTo>
                  <a:cubicBezTo>
                    <a:pt x="132167" y="17908"/>
                    <a:pt x="148044" y="7822"/>
                    <a:pt x="1608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GB" sz="2000" noProof="0" err="1"/>
            </a:p>
          </p:txBody>
        </p:sp>
        <p:sp>
          <p:nvSpPr>
            <p:cNvPr id="14" name="Freeform: Shape 13">
              <a:extLst>
                <a:ext uri="{FF2B5EF4-FFF2-40B4-BE49-F238E27FC236}">
                  <a16:creationId xmlns:a16="http://schemas.microsoft.com/office/drawing/2014/main" id="{B7CB5294-D0F9-468F-8DE0-957F95DF559B}"/>
                </a:ext>
              </a:extLst>
            </p:cNvPr>
            <p:cNvSpPr>
              <a:spLocks noChangeAspect="1"/>
            </p:cNvSpPr>
            <p:nvPr/>
          </p:nvSpPr>
          <p:spPr>
            <a:xfrm rot="10800000">
              <a:off x="6022181" y="608013"/>
              <a:ext cx="457200" cy="370703"/>
            </a:xfrm>
            <a:custGeom>
              <a:avLst/>
              <a:gdLst>
                <a:gd name="connsiteX0" fmla="*/ 389697 w 411965"/>
                <a:gd name="connsiteY0" fmla="*/ 0 h 334026"/>
                <a:gd name="connsiteX1" fmla="*/ 411965 w 411965"/>
                <a:gd name="connsiteY1" fmla="*/ 36988 h 334026"/>
                <a:gd name="connsiteX2" fmla="*/ 364954 w 411965"/>
                <a:gd name="connsiteY2" fmla="*/ 65665 h 334026"/>
                <a:gd name="connsiteX3" fmla="*/ 328459 w 411965"/>
                <a:gd name="connsiteY3" fmla="*/ 97415 h 334026"/>
                <a:gd name="connsiteX4" fmla="*/ 301551 w 411965"/>
                <a:gd name="connsiteY4" fmla="*/ 136563 h 334026"/>
                <a:gd name="connsiteX5" fmla="*/ 288871 w 411965"/>
                <a:gd name="connsiteY5" fmla="*/ 188663 h 334026"/>
                <a:gd name="connsiteX6" fmla="*/ 318562 w 411965"/>
                <a:gd name="connsiteY6" fmla="*/ 188663 h 334026"/>
                <a:gd name="connsiteX7" fmla="*/ 378872 w 411965"/>
                <a:gd name="connsiteY7" fmla="*/ 207529 h 334026"/>
                <a:gd name="connsiteX8" fmla="*/ 400831 w 411965"/>
                <a:gd name="connsiteY8" fmla="*/ 262891 h 334026"/>
                <a:gd name="connsiteX9" fmla="*/ 381346 w 411965"/>
                <a:gd name="connsiteY9" fmla="*/ 311448 h 334026"/>
                <a:gd name="connsiteX10" fmla="*/ 327840 w 411965"/>
                <a:gd name="connsiteY10" fmla="*/ 334026 h 334026"/>
                <a:gd name="connsiteX11" fmla="*/ 251757 w 411965"/>
                <a:gd name="connsiteY11" fmla="*/ 299140 h 334026"/>
                <a:gd name="connsiteX12" fmla="*/ 228870 w 411965"/>
                <a:gd name="connsiteY12" fmla="*/ 207452 h 334026"/>
                <a:gd name="connsiteX13" fmla="*/ 246190 w 411965"/>
                <a:gd name="connsiteY13" fmla="*/ 134292 h 334026"/>
                <a:gd name="connsiteX14" fmla="*/ 288252 w 411965"/>
                <a:gd name="connsiteY14" fmla="*/ 75330 h 334026"/>
                <a:gd name="connsiteX15" fmla="*/ 342067 w 411965"/>
                <a:gd name="connsiteY15" fmla="*/ 30257 h 334026"/>
                <a:gd name="connsiteX16" fmla="*/ 389697 w 411965"/>
                <a:gd name="connsiteY16" fmla="*/ 0 h 334026"/>
                <a:gd name="connsiteX17" fmla="*/ 160827 w 411965"/>
                <a:gd name="connsiteY17" fmla="*/ 0 h 334026"/>
                <a:gd name="connsiteX18" fmla="*/ 183096 w 411965"/>
                <a:gd name="connsiteY18" fmla="*/ 36988 h 334026"/>
                <a:gd name="connsiteX19" fmla="*/ 136085 w 411965"/>
                <a:gd name="connsiteY19" fmla="*/ 65665 h 334026"/>
                <a:gd name="connsiteX20" fmla="*/ 99589 w 411965"/>
                <a:gd name="connsiteY20" fmla="*/ 97415 h 334026"/>
                <a:gd name="connsiteX21" fmla="*/ 72991 w 411965"/>
                <a:gd name="connsiteY21" fmla="*/ 136259 h 334026"/>
                <a:gd name="connsiteX22" fmla="*/ 60001 w 411965"/>
                <a:gd name="connsiteY22" fmla="*/ 188663 h 334026"/>
                <a:gd name="connsiteX23" fmla="*/ 89692 w 411965"/>
                <a:gd name="connsiteY23" fmla="*/ 188663 h 334026"/>
                <a:gd name="connsiteX24" fmla="*/ 150002 w 411965"/>
                <a:gd name="connsiteY24" fmla="*/ 207529 h 334026"/>
                <a:gd name="connsiteX25" fmla="*/ 171962 w 411965"/>
                <a:gd name="connsiteY25" fmla="*/ 262891 h 334026"/>
                <a:gd name="connsiteX26" fmla="*/ 152477 w 411965"/>
                <a:gd name="connsiteY26" fmla="*/ 311448 h 334026"/>
                <a:gd name="connsiteX27" fmla="*/ 98971 w 411965"/>
                <a:gd name="connsiteY27" fmla="*/ 334026 h 334026"/>
                <a:gd name="connsiteX28" fmla="*/ 22887 w 411965"/>
                <a:gd name="connsiteY28" fmla="*/ 299140 h 334026"/>
                <a:gd name="connsiteX29" fmla="*/ 0 w 411965"/>
                <a:gd name="connsiteY29" fmla="*/ 207452 h 334026"/>
                <a:gd name="connsiteX30" fmla="*/ 17320 w 411965"/>
                <a:gd name="connsiteY30" fmla="*/ 134292 h 334026"/>
                <a:gd name="connsiteX31" fmla="*/ 59382 w 411965"/>
                <a:gd name="connsiteY31" fmla="*/ 75330 h 334026"/>
                <a:gd name="connsiteX32" fmla="*/ 113198 w 411965"/>
                <a:gd name="connsiteY32" fmla="*/ 30257 h 334026"/>
                <a:gd name="connsiteX33" fmla="*/ 160827 w 411965"/>
                <a:gd name="connsiteY33" fmla="*/ 0 h 33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1965" h="334026">
                  <a:moveTo>
                    <a:pt x="389697" y="0"/>
                  </a:moveTo>
                  <a:lnTo>
                    <a:pt x="411965" y="36988"/>
                  </a:lnTo>
                  <a:cubicBezTo>
                    <a:pt x="392584" y="48090"/>
                    <a:pt x="376913" y="57649"/>
                    <a:pt x="364954" y="65665"/>
                  </a:cubicBezTo>
                  <a:cubicBezTo>
                    <a:pt x="352995" y="73680"/>
                    <a:pt x="340830" y="84264"/>
                    <a:pt x="328459" y="97415"/>
                  </a:cubicBezTo>
                  <a:cubicBezTo>
                    <a:pt x="316500" y="110153"/>
                    <a:pt x="307531" y="123203"/>
                    <a:pt x="301551" y="136563"/>
                  </a:cubicBezTo>
                  <a:cubicBezTo>
                    <a:pt x="295572" y="149924"/>
                    <a:pt x="291345" y="167290"/>
                    <a:pt x="288871" y="188663"/>
                  </a:cubicBezTo>
                  <a:lnTo>
                    <a:pt x="318562" y="188663"/>
                  </a:lnTo>
                  <a:cubicBezTo>
                    <a:pt x="344129" y="188663"/>
                    <a:pt x="364233" y="194952"/>
                    <a:pt x="378872" y="207529"/>
                  </a:cubicBezTo>
                  <a:cubicBezTo>
                    <a:pt x="393512" y="220107"/>
                    <a:pt x="400831" y="238561"/>
                    <a:pt x="400831" y="262891"/>
                  </a:cubicBezTo>
                  <a:cubicBezTo>
                    <a:pt x="400831" y="280211"/>
                    <a:pt x="394336" y="296397"/>
                    <a:pt x="381346" y="311448"/>
                  </a:cubicBezTo>
                  <a:cubicBezTo>
                    <a:pt x="368357" y="326500"/>
                    <a:pt x="350521" y="334026"/>
                    <a:pt x="327840" y="334026"/>
                  </a:cubicBezTo>
                  <a:cubicBezTo>
                    <a:pt x="292376" y="334026"/>
                    <a:pt x="267015" y="322397"/>
                    <a:pt x="251757" y="299140"/>
                  </a:cubicBezTo>
                  <a:cubicBezTo>
                    <a:pt x="236499" y="275882"/>
                    <a:pt x="228870" y="245320"/>
                    <a:pt x="228870" y="207452"/>
                  </a:cubicBezTo>
                  <a:cubicBezTo>
                    <a:pt x="228870" y="180699"/>
                    <a:pt x="234643" y="156312"/>
                    <a:pt x="246190" y="134292"/>
                  </a:cubicBezTo>
                  <a:cubicBezTo>
                    <a:pt x="257736" y="112271"/>
                    <a:pt x="271757" y="92617"/>
                    <a:pt x="288252" y="75330"/>
                  </a:cubicBezTo>
                  <a:cubicBezTo>
                    <a:pt x="305160" y="57630"/>
                    <a:pt x="323098" y="42605"/>
                    <a:pt x="342067" y="30257"/>
                  </a:cubicBezTo>
                  <a:cubicBezTo>
                    <a:pt x="361037" y="17908"/>
                    <a:pt x="376913" y="7822"/>
                    <a:pt x="389697" y="0"/>
                  </a:cubicBezTo>
                  <a:close/>
                  <a:moveTo>
                    <a:pt x="160827" y="0"/>
                  </a:moveTo>
                  <a:lnTo>
                    <a:pt x="183096" y="36988"/>
                  </a:lnTo>
                  <a:cubicBezTo>
                    <a:pt x="163714" y="48090"/>
                    <a:pt x="148044" y="57649"/>
                    <a:pt x="136085" y="65665"/>
                  </a:cubicBezTo>
                  <a:cubicBezTo>
                    <a:pt x="124126" y="73680"/>
                    <a:pt x="111961" y="84264"/>
                    <a:pt x="99589" y="97415"/>
                  </a:cubicBezTo>
                  <a:cubicBezTo>
                    <a:pt x="88043" y="109747"/>
                    <a:pt x="79176" y="122695"/>
                    <a:pt x="72991" y="136259"/>
                  </a:cubicBezTo>
                  <a:cubicBezTo>
                    <a:pt x="66805" y="149822"/>
                    <a:pt x="62475" y="167290"/>
                    <a:pt x="60001" y="188663"/>
                  </a:cubicBezTo>
                  <a:lnTo>
                    <a:pt x="89692" y="188663"/>
                  </a:lnTo>
                  <a:cubicBezTo>
                    <a:pt x="115260" y="188663"/>
                    <a:pt x="135363" y="194952"/>
                    <a:pt x="150002" y="207529"/>
                  </a:cubicBezTo>
                  <a:cubicBezTo>
                    <a:pt x="164642" y="220107"/>
                    <a:pt x="171962" y="238561"/>
                    <a:pt x="171962" y="262891"/>
                  </a:cubicBezTo>
                  <a:cubicBezTo>
                    <a:pt x="171962" y="280211"/>
                    <a:pt x="165467" y="296397"/>
                    <a:pt x="152477" y="311448"/>
                  </a:cubicBezTo>
                  <a:cubicBezTo>
                    <a:pt x="139487" y="326500"/>
                    <a:pt x="121651" y="334026"/>
                    <a:pt x="98971" y="334026"/>
                  </a:cubicBezTo>
                  <a:cubicBezTo>
                    <a:pt x="63506" y="334026"/>
                    <a:pt x="38145" y="322397"/>
                    <a:pt x="22887" y="299140"/>
                  </a:cubicBezTo>
                  <a:cubicBezTo>
                    <a:pt x="7629" y="275882"/>
                    <a:pt x="0" y="245320"/>
                    <a:pt x="0" y="207452"/>
                  </a:cubicBezTo>
                  <a:cubicBezTo>
                    <a:pt x="0" y="180699"/>
                    <a:pt x="5773" y="156312"/>
                    <a:pt x="17320" y="134292"/>
                  </a:cubicBezTo>
                  <a:cubicBezTo>
                    <a:pt x="28866" y="112271"/>
                    <a:pt x="42887" y="92617"/>
                    <a:pt x="59382" y="75330"/>
                  </a:cubicBezTo>
                  <a:cubicBezTo>
                    <a:pt x="76290" y="57630"/>
                    <a:pt x="94228" y="42605"/>
                    <a:pt x="113198" y="30257"/>
                  </a:cubicBezTo>
                  <a:cubicBezTo>
                    <a:pt x="132167" y="17908"/>
                    <a:pt x="148044" y="7822"/>
                    <a:pt x="1608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GB" sz="2000" noProof="0" err="1"/>
            </a:p>
          </p:txBody>
        </p:sp>
      </p:grpSp>
      <p:sp>
        <p:nvSpPr>
          <p:cNvPr id="9" name="Text Placeholder 8">
            <a:extLst>
              <a:ext uri="{FF2B5EF4-FFF2-40B4-BE49-F238E27FC236}">
                <a16:creationId xmlns:a16="http://schemas.microsoft.com/office/drawing/2014/main" id="{766167BD-2E1B-4064-9794-6E8308216508}"/>
              </a:ext>
            </a:extLst>
          </p:cNvPr>
          <p:cNvSpPr>
            <a:spLocks noGrp="1"/>
          </p:cNvSpPr>
          <p:nvPr>
            <p:ph type="body" sz="quarter" idx="13" hasCustomPrompt="1"/>
          </p:nvPr>
        </p:nvSpPr>
        <p:spPr>
          <a:xfrm>
            <a:off x="1285200" y="1440000"/>
            <a:ext cx="9619200" cy="3384000"/>
          </a:xfrm>
        </p:spPr>
        <p:txBody>
          <a:bodyPr anchor="ctr" anchorCtr="0"/>
          <a:lstStyle>
            <a:lvl1pPr marL="0" indent="0" algn="ctr">
              <a:lnSpc>
                <a:spcPct val="110000"/>
              </a:lnSpc>
              <a:spcBef>
                <a:spcPts val="0"/>
              </a:spcBef>
              <a:spcAft>
                <a:spcPts val="0"/>
              </a:spcAft>
              <a:buFont typeface="Arial" panose="020B0604020202020204" pitchFamily="34" charset="0"/>
              <a:buChar char="​"/>
              <a:defRPr sz="6000">
                <a:solidFill>
                  <a:schemeClr val="tx2"/>
                </a:solidFill>
                <a:latin typeface="+mj-lt"/>
              </a:defRPr>
            </a:lvl1pPr>
            <a:lvl2pPr marL="0" indent="0" algn="ctr">
              <a:lnSpc>
                <a:spcPct val="110000"/>
              </a:lnSpc>
              <a:spcBef>
                <a:spcPts val="0"/>
              </a:spcBef>
              <a:spcAft>
                <a:spcPts val="0"/>
              </a:spcAft>
              <a:buFont typeface="Arial" panose="020B0604020202020204" pitchFamily="34" charset="0"/>
              <a:buChar char="​"/>
              <a:defRPr sz="6000">
                <a:solidFill>
                  <a:schemeClr val="tx2"/>
                </a:solidFill>
                <a:latin typeface="+mj-lt"/>
              </a:defRPr>
            </a:lvl2pPr>
            <a:lvl3pPr marL="0" indent="0" algn="ctr">
              <a:lnSpc>
                <a:spcPct val="110000"/>
              </a:lnSpc>
              <a:spcBef>
                <a:spcPts val="0"/>
              </a:spcBef>
              <a:spcAft>
                <a:spcPts val="0"/>
              </a:spcAft>
              <a:buFont typeface="Arial" panose="020B0604020202020204" pitchFamily="34" charset="0"/>
              <a:buChar char="​"/>
              <a:defRPr sz="6000">
                <a:solidFill>
                  <a:schemeClr val="tx2"/>
                </a:solidFill>
                <a:latin typeface="+mj-lt"/>
              </a:defRPr>
            </a:lvl3pPr>
            <a:lvl4pPr algn="ctr">
              <a:lnSpc>
                <a:spcPct val="110000"/>
              </a:lnSpc>
              <a:spcBef>
                <a:spcPts val="0"/>
              </a:spcBef>
              <a:spcAft>
                <a:spcPts val="0"/>
              </a:spcAft>
              <a:defRPr sz="6000" b="0">
                <a:solidFill>
                  <a:schemeClr val="tx2"/>
                </a:solidFill>
                <a:latin typeface="+mj-lt"/>
              </a:defRPr>
            </a:lvl4pPr>
            <a:lvl5pPr algn="ctr">
              <a:lnSpc>
                <a:spcPct val="110000"/>
              </a:lnSpc>
              <a:spcBef>
                <a:spcPts val="0"/>
              </a:spcBef>
              <a:spcAft>
                <a:spcPts val="0"/>
              </a:spcAft>
              <a:defRPr sz="6000">
                <a:solidFill>
                  <a:schemeClr val="tx2"/>
                </a:solidFill>
                <a:latin typeface="+mj-lt"/>
              </a:defRPr>
            </a:lvl5pPr>
            <a:lvl6pPr marL="0" indent="0" algn="ctr">
              <a:lnSpc>
                <a:spcPct val="110000"/>
              </a:lnSpc>
              <a:spcBef>
                <a:spcPts val="0"/>
              </a:spcBef>
              <a:spcAft>
                <a:spcPts val="0"/>
              </a:spcAft>
              <a:buFont typeface="Arial" panose="020B0604020202020204" pitchFamily="34" charset="0"/>
              <a:buChar char="​"/>
              <a:defRPr sz="6000">
                <a:solidFill>
                  <a:schemeClr val="tx2"/>
                </a:solidFill>
                <a:latin typeface="+mj-lt"/>
              </a:defRPr>
            </a:lvl6pPr>
            <a:lvl7pPr algn="ctr">
              <a:lnSpc>
                <a:spcPct val="110000"/>
              </a:lnSpc>
              <a:spcBef>
                <a:spcPts val="0"/>
              </a:spcBef>
              <a:spcAft>
                <a:spcPts val="0"/>
              </a:spcAft>
              <a:defRPr sz="6000">
                <a:solidFill>
                  <a:schemeClr val="tx2"/>
                </a:solidFill>
                <a:latin typeface="+mj-lt"/>
              </a:defRPr>
            </a:lvl7pPr>
            <a:lvl8pPr algn="ctr">
              <a:lnSpc>
                <a:spcPct val="110000"/>
              </a:lnSpc>
              <a:spcBef>
                <a:spcPts val="0"/>
              </a:spcBef>
              <a:spcAft>
                <a:spcPts val="0"/>
              </a:spcAft>
              <a:defRPr sz="6000">
                <a:solidFill>
                  <a:schemeClr val="tx2"/>
                </a:solidFill>
                <a:latin typeface="+mj-lt"/>
              </a:defRPr>
            </a:lvl8pPr>
            <a:lvl9pPr algn="ctr">
              <a:lnSpc>
                <a:spcPct val="110000"/>
              </a:lnSpc>
              <a:spcBef>
                <a:spcPts val="0"/>
              </a:spcBef>
              <a:spcAft>
                <a:spcPts val="0"/>
              </a:spcAft>
              <a:defRPr sz="6000">
                <a:solidFill>
                  <a:schemeClr val="tx2"/>
                </a:solidFill>
                <a:latin typeface="+mj-lt"/>
              </a:defRPr>
            </a:lvl9pPr>
          </a:lstStyle>
          <a:p>
            <a:pPr lvl="0"/>
            <a:r>
              <a:rPr lang="en-GB" dirty="0"/>
              <a:t>Click to add quote</a:t>
            </a:r>
            <a:br>
              <a:rPr lang="en-GB" dirty="0"/>
            </a:br>
            <a:r>
              <a:rPr lang="en-GB" dirty="0"/>
              <a:t>max three lines</a:t>
            </a:r>
          </a:p>
        </p:txBody>
      </p:sp>
      <p:sp>
        <p:nvSpPr>
          <p:cNvPr id="15" name="Subtitle 2">
            <a:extLst>
              <a:ext uri="{FF2B5EF4-FFF2-40B4-BE49-F238E27FC236}">
                <a16:creationId xmlns:a16="http://schemas.microsoft.com/office/drawing/2014/main" id="{CA097D0C-B005-4B68-B243-2B645C215240}"/>
              </a:ext>
            </a:extLst>
          </p:cNvPr>
          <p:cNvSpPr>
            <a:spLocks noGrp="1"/>
          </p:cNvSpPr>
          <p:nvPr>
            <p:ph type="subTitle" idx="1" hasCustomPrompt="1"/>
          </p:nvPr>
        </p:nvSpPr>
        <p:spPr>
          <a:xfrm>
            <a:off x="1285200" y="5112000"/>
            <a:ext cx="9619200" cy="360000"/>
          </a:xfrm>
        </p:spPr>
        <p:txBody>
          <a:bodyPr anchor="b" anchorCtr="0"/>
          <a:lstStyle>
            <a:lvl1pPr marL="0" indent="0" algn="ctr">
              <a:spcBef>
                <a:spcPts val="0"/>
              </a:spcBef>
              <a:buFont typeface="Arial" panose="020B0604020202020204" pitchFamily="34" charset="0"/>
              <a:buChar char="​"/>
              <a:defRPr sz="2000" b="0" cap="none" baseline="0">
                <a:solidFill>
                  <a:schemeClr val="tx1"/>
                </a:solidFill>
                <a:latin typeface="+mj-lt"/>
              </a:defRPr>
            </a:lvl1pPr>
            <a:lvl2pPr marL="0" indent="0" algn="l">
              <a:buFont typeface="Arial" panose="020B0604020202020204" pitchFamily="34" charset="0"/>
              <a:buChar char="​"/>
              <a:defRPr sz="2000" b="0" cap="all">
                <a:solidFill>
                  <a:schemeClr val="bg1"/>
                </a:solidFill>
                <a:latin typeface="+mn-lt"/>
              </a:defRPr>
            </a:lvl2pPr>
            <a:lvl3pPr marL="0" indent="0" algn="l">
              <a:buFont typeface="Arial" panose="020B0604020202020204" pitchFamily="34" charset="0"/>
              <a:buChar char="​"/>
              <a:defRPr sz="2000" b="0" cap="all">
                <a:solidFill>
                  <a:schemeClr val="bg1"/>
                </a:solidFill>
                <a:latin typeface="+mn-lt"/>
              </a:defRPr>
            </a:lvl3pPr>
            <a:lvl4pPr marL="0" indent="0" algn="l">
              <a:buFont typeface="Arial" panose="020B0604020202020204" pitchFamily="34" charset="0"/>
              <a:buChar char="​"/>
              <a:defRPr sz="2000" b="0" cap="all">
                <a:solidFill>
                  <a:schemeClr val="bg1"/>
                </a:solidFill>
                <a:latin typeface="+mn-lt"/>
              </a:defRPr>
            </a:lvl4pPr>
            <a:lvl5pPr marL="0" indent="0" algn="l">
              <a:buFont typeface="Arial" panose="020B0604020202020204" pitchFamily="34" charset="0"/>
              <a:buChar char="​"/>
              <a:defRPr sz="2000" b="0" cap="all">
                <a:solidFill>
                  <a:schemeClr val="bg1"/>
                </a:solidFill>
                <a:latin typeface="+mn-lt"/>
              </a:defRPr>
            </a:lvl5pPr>
            <a:lvl6pPr marL="0" indent="0" algn="l">
              <a:buFont typeface="Arial" panose="020B0604020202020204" pitchFamily="34" charset="0"/>
              <a:buChar char="​"/>
              <a:defRPr sz="2000" b="0" cap="all">
                <a:solidFill>
                  <a:schemeClr val="bg1"/>
                </a:solidFill>
                <a:latin typeface="+mn-lt"/>
              </a:defRPr>
            </a:lvl6pPr>
            <a:lvl7pPr marL="0" indent="0" algn="l">
              <a:buFont typeface="Arial" panose="020B0604020202020204" pitchFamily="34" charset="0"/>
              <a:buChar char="​"/>
              <a:defRPr sz="2000" b="0" cap="all">
                <a:solidFill>
                  <a:schemeClr val="bg1"/>
                </a:solidFill>
                <a:latin typeface="+mn-lt"/>
              </a:defRPr>
            </a:lvl7pPr>
            <a:lvl8pPr marL="0" indent="0" algn="l">
              <a:buFont typeface="Arial" panose="020B0604020202020204" pitchFamily="34" charset="0"/>
              <a:buChar char="​"/>
              <a:defRPr sz="2000" b="0" cap="all">
                <a:solidFill>
                  <a:schemeClr val="bg1"/>
                </a:solidFill>
                <a:latin typeface="+mn-lt"/>
              </a:defRPr>
            </a:lvl8pPr>
            <a:lvl9pPr marL="0" indent="0" algn="l">
              <a:buFont typeface="Arial" panose="020B0604020202020204" pitchFamily="34" charset="0"/>
              <a:buChar char="​"/>
              <a:defRPr sz="2000" b="0" cap="all">
                <a:solidFill>
                  <a:schemeClr val="bg1"/>
                </a:solidFill>
                <a:latin typeface="+mn-lt"/>
              </a:defRPr>
            </a:lvl9pPr>
          </a:lstStyle>
          <a:p>
            <a:r>
              <a:rPr lang="en-GB" dirty="0"/>
              <a:t>Click to add name max one line</a:t>
            </a:r>
          </a:p>
        </p:txBody>
      </p:sp>
      <p:sp>
        <p:nvSpPr>
          <p:cNvPr id="16" name="Date Placeholder 15">
            <a:extLst>
              <a:ext uri="{FF2B5EF4-FFF2-40B4-BE49-F238E27FC236}">
                <a16:creationId xmlns:a16="http://schemas.microsoft.com/office/drawing/2014/main" id="{557928B6-F2E0-4760-9A81-B5F5AB99EE5F}"/>
              </a:ext>
            </a:extLst>
          </p:cNvPr>
          <p:cNvSpPr>
            <a:spLocks noGrp="1"/>
          </p:cNvSpPr>
          <p:nvPr>
            <p:ph type="dt" sz="half" idx="14"/>
          </p:nvPr>
        </p:nvSpPr>
        <p:spPr>
          <a:xfrm>
            <a:off x="4424400" y="6483120"/>
            <a:ext cx="1224000" cy="108000"/>
          </a:xfrm>
          <a:prstGeom prst="rect">
            <a:avLst/>
          </a:prstGeom>
        </p:spPr>
        <p:txBody>
          <a:bodyPr/>
          <a:lstStyle>
            <a:lvl1pPr>
              <a:defRPr>
                <a:solidFill>
                  <a:schemeClr val="tx1"/>
                </a:solidFill>
              </a:defRPr>
            </a:lvl1pPr>
          </a:lstStyle>
          <a:p>
            <a:endParaRPr lang="en-GB"/>
          </a:p>
        </p:txBody>
      </p:sp>
      <p:sp>
        <p:nvSpPr>
          <p:cNvPr id="17" name="Footer Placeholder 16">
            <a:extLst>
              <a:ext uri="{FF2B5EF4-FFF2-40B4-BE49-F238E27FC236}">
                <a16:creationId xmlns:a16="http://schemas.microsoft.com/office/drawing/2014/main" id="{C4CC1D84-0697-4DB1-8C69-1EC3F4C1A697}"/>
              </a:ext>
            </a:extLst>
          </p:cNvPr>
          <p:cNvSpPr>
            <a:spLocks noGrp="1"/>
          </p:cNvSpPr>
          <p:nvPr>
            <p:ph type="ftr" sz="quarter" idx="15"/>
          </p:nvPr>
        </p:nvSpPr>
        <p:spPr/>
        <p:txBody>
          <a:bodyPr/>
          <a:lstStyle>
            <a:lvl1pPr>
              <a:defRPr>
                <a:solidFill>
                  <a:schemeClr val="tx1"/>
                </a:solidFill>
              </a:defRPr>
            </a:lvl1pPr>
          </a:lstStyle>
          <a:p>
            <a:r>
              <a:rPr lang="en-US"/>
              <a:t>Proprietary and confidential  |  Ensemblehp.com</a:t>
            </a:r>
            <a:endParaRPr lang="en-GB"/>
          </a:p>
        </p:txBody>
      </p:sp>
      <p:sp>
        <p:nvSpPr>
          <p:cNvPr id="18" name="Slide Number Placeholder 17">
            <a:extLst>
              <a:ext uri="{FF2B5EF4-FFF2-40B4-BE49-F238E27FC236}">
                <a16:creationId xmlns:a16="http://schemas.microsoft.com/office/drawing/2014/main" id="{44EE4490-D563-4574-842F-984DDE00D9B2}"/>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pic>
        <p:nvPicPr>
          <p:cNvPr id="20" name="Logo">
            <a:extLst>
              <a:ext uri="{FF2B5EF4-FFF2-40B4-BE49-F238E27FC236}">
                <a16:creationId xmlns:a16="http://schemas.microsoft.com/office/drawing/2014/main" id="{9F11DDFB-E5DB-752F-5452-377049A068D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393382" y="6358211"/>
            <a:ext cx="1214999" cy="359999"/>
          </a:xfrm>
          <a:prstGeom prst="rect">
            <a:avLst/>
          </a:prstGeom>
        </p:spPr>
      </p:pic>
    </p:spTree>
    <p:extLst>
      <p:ext uri="{BB962C8B-B14F-4D97-AF65-F5344CB8AC3E}">
        <p14:creationId xmlns:p14="http://schemas.microsoft.com/office/powerpoint/2010/main" val="388141395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A">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r>
              <a:rPr lang="en-US"/>
              <a:t>Proprietary and confidential  |  Ensemblehp.com</a:t>
            </a:r>
            <a:endParaRPr lang="en-GB"/>
          </a:p>
        </p:txBody>
      </p:sp>
      <p:sp>
        <p:nvSpPr>
          <p:cNvPr id="17" name="Date Placeholder 1" hidden="1">
            <a:extLst>
              <a:ext uri="{FF2B5EF4-FFF2-40B4-BE49-F238E27FC236}">
                <a16:creationId xmlns:a16="http://schemas.microsoft.com/office/drawing/2014/main" id="{38853392-5032-483E-9512-435923AAB7F8}"/>
              </a:ext>
            </a:extLst>
          </p:cNvPr>
          <p:cNvSpPr>
            <a:spLocks noGrp="1"/>
          </p:cNvSpPr>
          <p:nvPr>
            <p:ph type="dt" sz="half" idx="14"/>
          </p:nvPr>
        </p:nvSpPr>
        <p:spPr>
          <a:xfrm>
            <a:off x="0" y="6858000"/>
            <a:ext cx="0" cy="0"/>
          </a:xfrm>
          <a:prstGeom prst="rect">
            <a:avLst/>
          </a:prstGeom>
        </p:spPr>
        <p:txBody>
          <a:body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D982B92E-C864-4CD5-84AB-891969ECEC7E}"/>
              </a:ext>
            </a:extLst>
          </p:cNvPr>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Graphic arrow">
            <a:extLst>
              <a:ext uri="{FF2B5EF4-FFF2-40B4-BE49-F238E27FC236}">
                <a16:creationId xmlns:a16="http://schemas.microsoft.com/office/drawing/2014/main" id="{A36FEF77-867A-4436-AC05-7D209F54315A}"/>
              </a:ext>
            </a:extLst>
          </p:cNvPr>
          <p:cNvSpPr/>
          <p:nvPr/>
        </p:nvSpPr>
        <p:spPr>
          <a:xfrm>
            <a:off x="0" y="1"/>
            <a:ext cx="6558006" cy="6850634"/>
          </a:xfrm>
          <a:custGeom>
            <a:avLst/>
            <a:gdLst>
              <a:gd name="connsiteX0" fmla="*/ 4869322 w 6558006"/>
              <a:gd name="connsiteY0" fmla="*/ 0 h 6850634"/>
              <a:gd name="connsiteX1" fmla="*/ 1955571 w 6558006"/>
              <a:gd name="connsiteY1" fmla="*/ 0 h 6850634"/>
              <a:gd name="connsiteX2" fmla="*/ 3862427 w 6558006"/>
              <a:gd name="connsiteY2" fmla="*/ 1524726 h 6850634"/>
              <a:gd name="connsiteX3" fmla="*/ 0 w 6558006"/>
              <a:gd name="connsiteY3" fmla="*/ 4622553 h 6850634"/>
              <a:gd name="connsiteX4" fmla="*/ 0 w 6558006"/>
              <a:gd name="connsiteY4" fmla="*/ 6850635 h 6850634"/>
              <a:gd name="connsiteX5" fmla="*/ 6420004 w 6558006"/>
              <a:gd name="connsiteY5" fmla="*/ 1838920 h 6850634"/>
              <a:gd name="connsiteX6" fmla="*/ 6442635 w 6558006"/>
              <a:gd name="connsiteY6" fmla="*/ 1819272 h 6850634"/>
              <a:gd name="connsiteX7" fmla="*/ 6463646 w 6558006"/>
              <a:gd name="connsiteY7" fmla="*/ 1797110 h 6850634"/>
              <a:gd name="connsiteX8" fmla="*/ 6482911 w 6558006"/>
              <a:gd name="connsiteY8" fmla="*/ 1772518 h 6850634"/>
              <a:gd name="connsiteX9" fmla="*/ 6500300 w 6558006"/>
              <a:gd name="connsiteY9" fmla="*/ 1745710 h 6850634"/>
              <a:gd name="connsiteX10" fmla="*/ 6515643 w 6558006"/>
              <a:gd name="connsiteY10" fmla="*/ 1716814 h 6850634"/>
              <a:gd name="connsiteX11" fmla="*/ 6528983 w 6558006"/>
              <a:gd name="connsiteY11" fmla="*/ 1685659 h 6850634"/>
              <a:gd name="connsiteX12" fmla="*/ 6539765 w 6558006"/>
              <a:gd name="connsiteY12" fmla="*/ 1653651 h 6850634"/>
              <a:gd name="connsiteX13" fmla="*/ 6548034 w 6558006"/>
              <a:gd name="connsiteY13" fmla="*/ 1620919 h 6850634"/>
              <a:gd name="connsiteX14" fmla="*/ 6553787 w 6558006"/>
              <a:gd name="connsiteY14" fmla="*/ 1587761 h 6850634"/>
              <a:gd name="connsiteX15" fmla="*/ 6557112 w 6558006"/>
              <a:gd name="connsiteY15" fmla="*/ 1554305 h 6850634"/>
              <a:gd name="connsiteX16" fmla="*/ 6558007 w 6558006"/>
              <a:gd name="connsiteY16" fmla="*/ 1520848 h 6850634"/>
              <a:gd name="connsiteX17" fmla="*/ 6556515 w 6558006"/>
              <a:gd name="connsiteY17" fmla="*/ 1487562 h 6850634"/>
              <a:gd name="connsiteX18" fmla="*/ 6552722 w 6558006"/>
              <a:gd name="connsiteY18" fmla="*/ 1454617 h 6850634"/>
              <a:gd name="connsiteX19" fmla="*/ 6546585 w 6558006"/>
              <a:gd name="connsiteY19" fmla="*/ 1422311 h 6850634"/>
              <a:gd name="connsiteX20" fmla="*/ 6538231 w 6558006"/>
              <a:gd name="connsiteY20" fmla="*/ 1390772 h 6850634"/>
              <a:gd name="connsiteX21" fmla="*/ 6527661 w 6558006"/>
              <a:gd name="connsiteY21" fmla="*/ 1360299 h 6850634"/>
              <a:gd name="connsiteX22" fmla="*/ 6514918 w 6558006"/>
              <a:gd name="connsiteY22" fmla="*/ 1331019 h 6850634"/>
              <a:gd name="connsiteX23" fmla="*/ 6500044 w 6558006"/>
              <a:gd name="connsiteY23" fmla="*/ 1303188 h 6850634"/>
              <a:gd name="connsiteX24" fmla="*/ 6483081 w 6558006"/>
              <a:gd name="connsiteY24" fmla="*/ 1277020 h 6850634"/>
              <a:gd name="connsiteX25" fmla="*/ 6464030 w 6558006"/>
              <a:gd name="connsiteY25" fmla="*/ 1252726 h 6850634"/>
              <a:gd name="connsiteX26" fmla="*/ 6443018 w 6558006"/>
              <a:gd name="connsiteY26" fmla="*/ 1230479 h 6850634"/>
              <a:gd name="connsiteX27" fmla="*/ 6420004 w 6558006"/>
              <a:gd name="connsiteY27" fmla="*/ 1210533 h 6850634"/>
              <a:gd name="connsiteX28" fmla="*/ 4869322 w 6558006"/>
              <a:gd name="connsiteY28" fmla="*/ 0 h 685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58006" h="6850634">
                <a:moveTo>
                  <a:pt x="4869322" y="0"/>
                </a:moveTo>
                <a:lnTo>
                  <a:pt x="1955571" y="0"/>
                </a:lnTo>
                <a:lnTo>
                  <a:pt x="3862427" y="1524726"/>
                </a:lnTo>
                <a:lnTo>
                  <a:pt x="0" y="4622553"/>
                </a:lnTo>
                <a:lnTo>
                  <a:pt x="0" y="6850635"/>
                </a:lnTo>
                <a:lnTo>
                  <a:pt x="6420004" y="1838920"/>
                </a:lnTo>
                <a:lnTo>
                  <a:pt x="6442635" y="1819272"/>
                </a:lnTo>
                <a:lnTo>
                  <a:pt x="6463646" y="1797110"/>
                </a:lnTo>
                <a:lnTo>
                  <a:pt x="6482911" y="1772518"/>
                </a:lnTo>
                <a:lnTo>
                  <a:pt x="6500300" y="1745710"/>
                </a:lnTo>
                <a:lnTo>
                  <a:pt x="6515643" y="1716814"/>
                </a:lnTo>
                <a:lnTo>
                  <a:pt x="6528983" y="1685659"/>
                </a:lnTo>
                <a:lnTo>
                  <a:pt x="6539765" y="1653651"/>
                </a:lnTo>
                <a:lnTo>
                  <a:pt x="6548034" y="1620919"/>
                </a:lnTo>
                <a:lnTo>
                  <a:pt x="6553787" y="1587761"/>
                </a:lnTo>
                <a:lnTo>
                  <a:pt x="6557112" y="1554305"/>
                </a:lnTo>
                <a:lnTo>
                  <a:pt x="6558007" y="1520848"/>
                </a:lnTo>
                <a:lnTo>
                  <a:pt x="6556515" y="1487562"/>
                </a:lnTo>
                <a:lnTo>
                  <a:pt x="6552722" y="1454617"/>
                </a:lnTo>
                <a:lnTo>
                  <a:pt x="6546585" y="1422311"/>
                </a:lnTo>
                <a:lnTo>
                  <a:pt x="6538231" y="1390772"/>
                </a:lnTo>
                <a:lnTo>
                  <a:pt x="6527661" y="1360299"/>
                </a:lnTo>
                <a:lnTo>
                  <a:pt x="6514918" y="1331019"/>
                </a:lnTo>
                <a:lnTo>
                  <a:pt x="6500044" y="1303188"/>
                </a:lnTo>
                <a:lnTo>
                  <a:pt x="6483081" y="1277020"/>
                </a:lnTo>
                <a:lnTo>
                  <a:pt x="6464030" y="1252726"/>
                </a:lnTo>
                <a:lnTo>
                  <a:pt x="6443018" y="1230479"/>
                </a:lnTo>
                <a:lnTo>
                  <a:pt x="6420004" y="1210533"/>
                </a:lnTo>
                <a:lnTo>
                  <a:pt x="4869322" y="0"/>
                </a:lnTo>
                <a:close/>
              </a:path>
            </a:pathLst>
          </a:custGeom>
          <a:solidFill>
            <a:schemeClr val="bg1">
              <a:alpha val="10000"/>
            </a:schemeClr>
          </a:solidFill>
          <a:ln w="4258" cap="flat">
            <a:noFill/>
            <a:prstDash val="solid"/>
            <a:miter/>
          </a:ln>
        </p:spPr>
        <p:txBody>
          <a:bodyPr rtlCol="0" anchor="ctr"/>
          <a:lstStyle/>
          <a:p>
            <a:endParaRPr lang="en-US"/>
          </a:p>
        </p:txBody>
      </p:sp>
      <p:sp>
        <p:nvSpPr>
          <p:cNvPr id="2" name="Title 1"/>
          <p:cNvSpPr>
            <a:spLocks noGrp="1"/>
          </p:cNvSpPr>
          <p:nvPr>
            <p:ph type="ctrTitle" hasCustomPrompt="1"/>
          </p:nvPr>
        </p:nvSpPr>
        <p:spPr>
          <a:xfrm>
            <a:off x="6274799" y="3092400"/>
            <a:ext cx="5198400" cy="1497600"/>
          </a:xfrm>
        </p:spPr>
        <p:txBody>
          <a:bodyPr anchor="t" anchorCtr="0"/>
          <a:lstStyle>
            <a:lvl1pPr algn="l">
              <a:lnSpc>
                <a:spcPct val="90000"/>
              </a:lnSpc>
              <a:defRPr sz="5400">
                <a:solidFill>
                  <a:schemeClr val="bg1"/>
                </a:solidFill>
              </a:defRPr>
            </a:lvl1pPr>
          </a:lstStyle>
          <a:p>
            <a:r>
              <a:rPr lang="en-GB" dirty="0"/>
              <a:t>Add </a:t>
            </a:r>
            <a:r>
              <a:rPr lang="en-GB" sz="5400" b="0" dirty="0">
                <a:solidFill>
                  <a:schemeClr val="bg1"/>
                </a:solidFill>
              </a:rPr>
              <a:t>Thank you </a:t>
            </a:r>
            <a:r>
              <a:rPr lang="en-GB" dirty="0"/>
              <a:t>max two lines</a:t>
            </a:r>
          </a:p>
        </p:txBody>
      </p:sp>
      <p:pic>
        <p:nvPicPr>
          <p:cNvPr id="16" name="Logo">
            <a:extLst>
              <a:ext uri="{FF2B5EF4-FFF2-40B4-BE49-F238E27FC236}">
                <a16:creationId xmlns:a16="http://schemas.microsoft.com/office/drawing/2014/main" id="{AB5D377D-DA9E-41BA-63A5-9761A662AC0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608802" y="576000"/>
            <a:ext cx="1622160" cy="480640"/>
          </a:xfrm>
          <a:prstGeom prst="rect">
            <a:avLst/>
          </a:prstGeom>
        </p:spPr>
      </p:pic>
      <p:sp>
        <p:nvSpPr>
          <p:cNvPr id="19" name="TextBox 18">
            <a:extLst>
              <a:ext uri="{FF2B5EF4-FFF2-40B4-BE49-F238E27FC236}">
                <a16:creationId xmlns:a16="http://schemas.microsoft.com/office/drawing/2014/main" id="{2A79DE31-D031-4B94-075E-E07E8DF6DEA0}"/>
              </a:ext>
            </a:extLst>
          </p:cNvPr>
          <p:cNvSpPr txBox="1"/>
          <p:nvPr userDrawn="1"/>
        </p:nvSpPr>
        <p:spPr>
          <a:xfrm>
            <a:off x="6274799" y="4955856"/>
            <a:ext cx="5198400" cy="1652440"/>
          </a:xfrm>
          <a:prstGeom prst="rect">
            <a:avLst/>
          </a:prstGeom>
          <a:noFill/>
        </p:spPr>
        <p:txBody>
          <a:bodyPr wrap="square">
            <a:spAutoFit/>
          </a:bodyPr>
          <a:lstStyle/>
          <a:p>
            <a:pPr marL="0" marR="0" lvl="0" indent="0" defTabSz="914400" rtl="0" eaLnBrk="1" fontAlgn="auto" latinLnBrk="0" hangingPunct="1">
              <a:lnSpc>
                <a:spcPct val="114000"/>
              </a:lnSpc>
              <a:spcBef>
                <a:spcPts val="1200"/>
              </a:spcBef>
              <a:spcAft>
                <a:spcPts val="0"/>
              </a:spcAft>
              <a:buClrTx/>
              <a:buSzTx/>
              <a:buFontTx/>
              <a:buNone/>
              <a:tabLst/>
              <a:defRPr/>
            </a:pPr>
            <a:r>
              <a:rPr lang="en-US" sz="900">
                <a:solidFill>
                  <a:schemeClr val="accent6">
                    <a:lumMod val="20000"/>
                    <a:lumOff val="80000"/>
                  </a:schemeClr>
                </a:solidFill>
                <a:latin typeface="Roboto Thin" panose="02000000000000000000" pitchFamily="2" charset="0"/>
                <a:ea typeface="Roboto Thin" panose="02000000000000000000" pitchFamily="2" charset="0"/>
              </a:rPr>
              <a:t>© 2023 Ensemble Health Partners  |  Proprietary and Confidential  |  </a:t>
            </a:r>
            <a:r>
              <a:rPr lang="en-US" sz="900" err="1">
                <a:solidFill>
                  <a:schemeClr val="accent6">
                    <a:lumMod val="20000"/>
                    <a:lumOff val="80000"/>
                  </a:schemeClr>
                </a:solidFill>
                <a:latin typeface="Roboto Thin" panose="02000000000000000000" pitchFamily="2" charset="0"/>
                <a:ea typeface="Roboto Thin" panose="02000000000000000000" pitchFamily="2" charset="0"/>
              </a:rPr>
              <a:t>EnsembleHP.com</a:t>
            </a:r>
            <a:endParaRPr lang="en-US" sz="900">
              <a:solidFill>
                <a:schemeClr val="accent6">
                  <a:lumMod val="20000"/>
                  <a:lumOff val="80000"/>
                </a:schemeClr>
              </a:solidFill>
              <a:latin typeface="Roboto Thin" panose="02000000000000000000" pitchFamily="2" charset="0"/>
              <a:ea typeface="Roboto Thin" panose="02000000000000000000" pitchFamily="2" charset="0"/>
            </a:endParaRPr>
          </a:p>
          <a:p>
            <a:pPr marL="0" marR="0" lvl="0" indent="0" defTabSz="914400" rtl="0" eaLnBrk="1" fontAlgn="auto" latinLnBrk="0" hangingPunct="1">
              <a:lnSpc>
                <a:spcPct val="114000"/>
              </a:lnSpc>
              <a:spcBef>
                <a:spcPts val="1200"/>
              </a:spcBef>
              <a:spcAft>
                <a:spcPts val="0"/>
              </a:spcAft>
              <a:buClrTx/>
              <a:buSzTx/>
              <a:buFontTx/>
              <a:buNone/>
              <a:tabLst/>
              <a:defRPr/>
            </a:pPr>
            <a:r>
              <a:rPr lang="en-US" sz="900">
                <a:solidFill>
                  <a:schemeClr val="accent6">
                    <a:lumMod val="20000"/>
                    <a:lumOff val="80000"/>
                  </a:schemeClr>
                </a:solidFill>
                <a:latin typeface="Roboto Thin" panose="02000000000000000000" pitchFamily="2" charset="0"/>
                <a:ea typeface="Roboto Thin" panose="02000000000000000000" pitchFamily="2" charset="0"/>
              </a:rPr>
              <a:t>The information contained in this presentation is Ensemble Confidential Information and may not be disclosed to third parties. This information is for discussion purposes only. This presentation does not contain any binding obligation on behalf of any party. </a:t>
            </a:r>
          </a:p>
          <a:p>
            <a:pPr marL="0" marR="0" lvl="0" indent="0" defTabSz="914400" rtl="0" eaLnBrk="1" fontAlgn="auto" latinLnBrk="0" hangingPunct="1">
              <a:lnSpc>
                <a:spcPct val="114000"/>
              </a:lnSpc>
              <a:spcBef>
                <a:spcPts val="1200"/>
              </a:spcBef>
              <a:spcAft>
                <a:spcPts val="0"/>
              </a:spcAft>
              <a:buClrTx/>
              <a:buSzTx/>
              <a:buFontTx/>
              <a:buNone/>
              <a:tabLst/>
              <a:defRPr/>
            </a:pPr>
            <a:r>
              <a:rPr lang="en-US" sz="900">
                <a:solidFill>
                  <a:schemeClr val="accent6">
                    <a:lumMod val="20000"/>
                    <a:lumOff val="80000"/>
                  </a:schemeClr>
                </a:solidFill>
                <a:latin typeface="Roboto Thin" panose="02000000000000000000" pitchFamily="2" charset="0"/>
                <a:ea typeface="Roboto Thin" panose="02000000000000000000" pitchFamily="2" charset="0"/>
              </a:rPr>
              <a:t>The opinions, statements, and assumptions contained within this report are based on client interviews and other material received from client. Any errors or omissions in such data may impact the conclusions, insights or recommendations contained herein. Ensemble assumes no responsibility for client’s or any third party’s acts or omissions based on the information in this assessment.</a:t>
            </a:r>
          </a:p>
        </p:txBody>
      </p:sp>
    </p:spTree>
    <p:extLst>
      <p:ext uri="{BB962C8B-B14F-4D97-AF65-F5344CB8AC3E}">
        <p14:creationId xmlns:p14="http://schemas.microsoft.com/office/powerpoint/2010/main" val="803898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B">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r>
              <a:rPr lang="en-US"/>
              <a:t>Proprietary and confidential  |  Ensemblehp.com</a:t>
            </a:r>
            <a:endParaRPr lang="en-GB"/>
          </a:p>
        </p:txBody>
      </p:sp>
      <p:sp>
        <p:nvSpPr>
          <p:cNvPr id="17" name="Date Placeholder 1" hidden="1">
            <a:extLst>
              <a:ext uri="{FF2B5EF4-FFF2-40B4-BE49-F238E27FC236}">
                <a16:creationId xmlns:a16="http://schemas.microsoft.com/office/drawing/2014/main" id="{38853392-5032-483E-9512-435923AAB7F8}"/>
              </a:ext>
            </a:extLst>
          </p:cNvPr>
          <p:cNvSpPr>
            <a:spLocks noGrp="1"/>
          </p:cNvSpPr>
          <p:nvPr>
            <p:ph type="dt" sz="half" idx="14"/>
          </p:nvPr>
        </p:nvSpPr>
        <p:spPr>
          <a:xfrm>
            <a:off x="0" y="6858000"/>
            <a:ext cx="0" cy="0"/>
          </a:xfrm>
          <a:prstGeom prst="rect">
            <a:avLst/>
          </a:prstGeom>
        </p:spPr>
        <p:txBody>
          <a:body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D982B92E-C864-4CD5-84AB-891969ECEC7E}"/>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4" name="Graphic arrow">
            <a:extLst>
              <a:ext uri="{FF2B5EF4-FFF2-40B4-BE49-F238E27FC236}">
                <a16:creationId xmlns:a16="http://schemas.microsoft.com/office/drawing/2014/main" id="{D468E697-FA69-4F75-A749-F773C0461C53}"/>
              </a:ext>
            </a:extLst>
          </p:cNvPr>
          <p:cNvSpPr/>
          <p:nvPr/>
        </p:nvSpPr>
        <p:spPr>
          <a:xfrm>
            <a:off x="0" y="1"/>
            <a:ext cx="6558006" cy="6850634"/>
          </a:xfrm>
          <a:custGeom>
            <a:avLst/>
            <a:gdLst>
              <a:gd name="connsiteX0" fmla="*/ 4869322 w 6558006"/>
              <a:gd name="connsiteY0" fmla="*/ 0 h 6850634"/>
              <a:gd name="connsiteX1" fmla="*/ 1955571 w 6558006"/>
              <a:gd name="connsiteY1" fmla="*/ 0 h 6850634"/>
              <a:gd name="connsiteX2" fmla="*/ 3862427 w 6558006"/>
              <a:gd name="connsiteY2" fmla="*/ 1524726 h 6850634"/>
              <a:gd name="connsiteX3" fmla="*/ 0 w 6558006"/>
              <a:gd name="connsiteY3" fmla="*/ 4622553 h 6850634"/>
              <a:gd name="connsiteX4" fmla="*/ 0 w 6558006"/>
              <a:gd name="connsiteY4" fmla="*/ 6850635 h 6850634"/>
              <a:gd name="connsiteX5" fmla="*/ 6420004 w 6558006"/>
              <a:gd name="connsiteY5" fmla="*/ 1838920 h 6850634"/>
              <a:gd name="connsiteX6" fmla="*/ 6442635 w 6558006"/>
              <a:gd name="connsiteY6" fmla="*/ 1819272 h 6850634"/>
              <a:gd name="connsiteX7" fmla="*/ 6463646 w 6558006"/>
              <a:gd name="connsiteY7" fmla="*/ 1797110 h 6850634"/>
              <a:gd name="connsiteX8" fmla="*/ 6482911 w 6558006"/>
              <a:gd name="connsiteY8" fmla="*/ 1772518 h 6850634"/>
              <a:gd name="connsiteX9" fmla="*/ 6500300 w 6558006"/>
              <a:gd name="connsiteY9" fmla="*/ 1745710 h 6850634"/>
              <a:gd name="connsiteX10" fmla="*/ 6515643 w 6558006"/>
              <a:gd name="connsiteY10" fmla="*/ 1716814 h 6850634"/>
              <a:gd name="connsiteX11" fmla="*/ 6528983 w 6558006"/>
              <a:gd name="connsiteY11" fmla="*/ 1685659 h 6850634"/>
              <a:gd name="connsiteX12" fmla="*/ 6539765 w 6558006"/>
              <a:gd name="connsiteY12" fmla="*/ 1653651 h 6850634"/>
              <a:gd name="connsiteX13" fmla="*/ 6548034 w 6558006"/>
              <a:gd name="connsiteY13" fmla="*/ 1620919 h 6850634"/>
              <a:gd name="connsiteX14" fmla="*/ 6553787 w 6558006"/>
              <a:gd name="connsiteY14" fmla="*/ 1587761 h 6850634"/>
              <a:gd name="connsiteX15" fmla="*/ 6557112 w 6558006"/>
              <a:gd name="connsiteY15" fmla="*/ 1554305 h 6850634"/>
              <a:gd name="connsiteX16" fmla="*/ 6558007 w 6558006"/>
              <a:gd name="connsiteY16" fmla="*/ 1520848 h 6850634"/>
              <a:gd name="connsiteX17" fmla="*/ 6556515 w 6558006"/>
              <a:gd name="connsiteY17" fmla="*/ 1487562 h 6850634"/>
              <a:gd name="connsiteX18" fmla="*/ 6552722 w 6558006"/>
              <a:gd name="connsiteY18" fmla="*/ 1454617 h 6850634"/>
              <a:gd name="connsiteX19" fmla="*/ 6546585 w 6558006"/>
              <a:gd name="connsiteY19" fmla="*/ 1422311 h 6850634"/>
              <a:gd name="connsiteX20" fmla="*/ 6538231 w 6558006"/>
              <a:gd name="connsiteY20" fmla="*/ 1390772 h 6850634"/>
              <a:gd name="connsiteX21" fmla="*/ 6527661 w 6558006"/>
              <a:gd name="connsiteY21" fmla="*/ 1360299 h 6850634"/>
              <a:gd name="connsiteX22" fmla="*/ 6514918 w 6558006"/>
              <a:gd name="connsiteY22" fmla="*/ 1331019 h 6850634"/>
              <a:gd name="connsiteX23" fmla="*/ 6500044 w 6558006"/>
              <a:gd name="connsiteY23" fmla="*/ 1303188 h 6850634"/>
              <a:gd name="connsiteX24" fmla="*/ 6483081 w 6558006"/>
              <a:gd name="connsiteY24" fmla="*/ 1277020 h 6850634"/>
              <a:gd name="connsiteX25" fmla="*/ 6464030 w 6558006"/>
              <a:gd name="connsiteY25" fmla="*/ 1252726 h 6850634"/>
              <a:gd name="connsiteX26" fmla="*/ 6443018 w 6558006"/>
              <a:gd name="connsiteY26" fmla="*/ 1230479 h 6850634"/>
              <a:gd name="connsiteX27" fmla="*/ 6420004 w 6558006"/>
              <a:gd name="connsiteY27" fmla="*/ 1210533 h 6850634"/>
              <a:gd name="connsiteX28" fmla="*/ 4869322 w 6558006"/>
              <a:gd name="connsiteY28" fmla="*/ 0 h 685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58006" h="6850634">
                <a:moveTo>
                  <a:pt x="4869322" y="0"/>
                </a:moveTo>
                <a:lnTo>
                  <a:pt x="1955571" y="0"/>
                </a:lnTo>
                <a:lnTo>
                  <a:pt x="3862427" y="1524726"/>
                </a:lnTo>
                <a:lnTo>
                  <a:pt x="0" y="4622553"/>
                </a:lnTo>
                <a:lnTo>
                  <a:pt x="0" y="6850635"/>
                </a:lnTo>
                <a:lnTo>
                  <a:pt x="6420004" y="1838920"/>
                </a:lnTo>
                <a:lnTo>
                  <a:pt x="6442635" y="1819272"/>
                </a:lnTo>
                <a:lnTo>
                  <a:pt x="6463646" y="1797110"/>
                </a:lnTo>
                <a:lnTo>
                  <a:pt x="6482911" y="1772518"/>
                </a:lnTo>
                <a:lnTo>
                  <a:pt x="6500300" y="1745710"/>
                </a:lnTo>
                <a:lnTo>
                  <a:pt x="6515643" y="1716814"/>
                </a:lnTo>
                <a:lnTo>
                  <a:pt x="6528983" y="1685659"/>
                </a:lnTo>
                <a:lnTo>
                  <a:pt x="6539765" y="1653651"/>
                </a:lnTo>
                <a:lnTo>
                  <a:pt x="6548034" y="1620919"/>
                </a:lnTo>
                <a:lnTo>
                  <a:pt x="6553787" y="1587761"/>
                </a:lnTo>
                <a:lnTo>
                  <a:pt x="6557112" y="1554305"/>
                </a:lnTo>
                <a:lnTo>
                  <a:pt x="6558007" y="1520848"/>
                </a:lnTo>
                <a:lnTo>
                  <a:pt x="6556515" y="1487562"/>
                </a:lnTo>
                <a:lnTo>
                  <a:pt x="6552722" y="1454617"/>
                </a:lnTo>
                <a:lnTo>
                  <a:pt x="6546585" y="1422311"/>
                </a:lnTo>
                <a:lnTo>
                  <a:pt x="6538231" y="1390772"/>
                </a:lnTo>
                <a:lnTo>
                  <a:pt x="6527661" y="1360299"/>
                </a:lnTo>
                <a:lnTo>
                  <a:pt x="6514918" y="1331019"/>
                </a:lnTo>
                <a:lnTo>
                  <a:pt x="6500044" y="1303188"/>
                </a:lnTo>
                <a:lnTo>
                  <a:pt x="6483081" y="1277020"/>
                </a:lnTo>
                <a:lnTo>
                  <a:pt x="6464030" y="1252726"/>
                </a:lnTo>
                <a:lnTo>
                  <a:pt x="6443018" y="1230479"/>
                </a:lnTo>
                <a:lnTo>
                  <a:pt x="6420004" y="1210533"/>
                </a:lnTo>
                <a:lnTo>
                  <a:pt x="4869322" y="0"/>
                </a:lnTo>
                <a:close/>
              </a:path>
            </a:pathLst>
          </a:custGeom>
          <a:solidFill>
            <a:schemeClr val="accent2"/>
          </a:solidFill>
          <a:ln w="4258" cap="flat">
            <a:noFill/>
            <a:prstDash val="solid"/>
            <a:miter/>
          </a:ln>
        </p:spPr>
        <p:txBody>
          <a:bodyPr rtlCol="0" anchor="ctr"/>
          <a:lstStyle/>
          <a:p>
            <a:endParaRPr lang="en-US"/>
          </a:p>
        </p:txBody>
      </p:sp>
      <p:sp>
        <p:nvSpPr>
          <p:cNvPr id="2" name="Title 1"/>
          <p:cNvSpPr>
            <a:spLocks noGrp="1"/>
          </p:cNvSpPr>
          <p:nvPr>
            <p:ph type="ctrTitle" hasCustomPrompt="1"/>
          </p:nvPr>
        </p:nvSpPr>
        <p:spPr>
          <a:xfrm>
            <a:off x="6274799" y="3092400"/>
            <a:ext cx="5198400" cy="1497600"/>
          </a:xfrm>
        </p:spPr>
        <p:txBody>
          <a:bodyPr anchor="t" anchorCtr="0"/>
          <a:lstStyle>
            <a:lvl1pPr algn="l">
              <a:lnSpc>
                <a:spcPct val="90000"/>
              </a:lnSpc>
              <a:defRPr sz="5400">
                <a:solidFill>
                  <a:schemeClr val="tx2"/>
                </a:solidFill>
              </a:defRPr>
            </a:lvl1pPr>
          </a:lstStyle>
          <a:p>
            <a:r>
              <a:rPr lang="en-GB" dirty="0"/>
              <a:t>Add Thank you max two lines</a:t>
            </a:r>
          </a:p>
        </p:txBody>
      </p:sp>
      <p:sp>
        <p:nvSpPr>
          <p:cNvPr id="3" name="Subtitle 2"/>
          <p:cNvSpPr>
            <a:spLocks noGrp="1"/>
          </p:cNvSpPr>
          <p:nvPr>
            <p:ph type="subTitle" idx="1" hasCustomPrompt="1"/>
          </p:nvPr>
        </p:nvSpPr>
        <p:spPr>
          <a:xfrm>
            <a:off x="6274800" y="5133901"/>
            <a:ext cx="5198400" cy="345299"/>
          </a:xfrm>
        </p:spPr>
        <p:txBody>
          <a:bodyPr anchor="b" anchorCtr="0"/>
          <a:lstStyle>
            <a:lvl1pPr marL="0" indent="0" algn="l">
              <a:spcBef>
                <a:spcPts val="0"/>
              </a:spcBef>
              <a:buFont typeface="Arial" panose="020B0604020202020204" pitchFamily="34" charset="0"/>
              <a:buChar char="​"/>
              <a:defRPr sz="2000" b="0" cap="all">
                <a:solidFill>
                  <a:schemeClr val="tx2"/>
                </a:solidFill>
                <a:latin typeface="+mn-lt"/>
              </a:defRPr>
            </a:lvl1pPr>
            <a:lvl2pPr marL="0" indent="0" algn="l">
              <a:buFont typeface="Arial" panose="020B0604020202020204" pitchFamily="34" charset="0"/>
              <a:buChar char="​"/>
              <a:defRPr sz="2000" b="0" cap="all">
                <a:solidFill>
                  <a:schemeClr val="bg1"/>
                </a:solidFill>
                <a:latin typeface="+mn-lt"/>
              </a:defRPr>
            </a:lvl2pPr>
            <a:lvl3pPr marL="0" indent="0" algn="l">
              <a:buFont typeface="Arial" panose="020B0604020202020204" pitchFamily="34" charset="0"/>
              <a:buChar char="​"/>
              <a:defRPr sz="2000" b="0" cap="all">
                <a:solidFill>
                  <a:schemeClr val="bg1"/>
                </a:solidFill>
                <a:latin typeface="+mn-lt"/>
              </a:defRPr>
            </a:lvl3pPr>
            <a:lvl4pPr marL="0" indent="0" algn="l">
              <a:buFont typeface="Arial" panose="020B0604020202020204" pitchFamily="34" charset="0"/>
              <a:buChar char="​"/>
              <a:defRPr sz="2000" b="0" cap="all">
                <a:solidFill>
                  <a:schemeClr val="bg1"/>
                </a:solidFill>
                <a:latin typeface="+mn-lt"/>
              </a:defRPr>
            </a:lvl4pPr>
            <a:lvl5pPr marL="0" indent="0" algn="l">
              <a:buFont typeface="Arial" panose="020B0604020202020204" pitchFamily="34" charset="0"/>
              <a:buChar char="​"/>
              <a:defRPr sz="2000" b="0" cap="all">
                <a:solidFill>
                  <a:schemeClr val="bg1"/>
                </a:solidFill>
                <a:latin typeface="+mn-lt"/>
              </a:defRPr>
            </a:lvl5pPr>
            <a:lvl6pPr marL="0" indent="0" algn="l">
              <a:buFont typeface="Arial" panose="020B0604020202020204" pitchFamily="34" charset="0"/>
              <a:buChar char="​"/>
              <a:defRPr sz="2000" b="0" cap="all">
                <a:solidFill>
                  <a:schemeClr val="bg1"/>
                </a:solidFill>
                <a:latin typeface="+mn-lt"/>
              </a:defRPr>
            </a:lvl6pPr>
            <a:lvl7pPr marL="0" indent="0" algn="l">
              <a:buFont typeface="Arial" panose="020B0604020202020204" pitchFamily="34" charset="0"/>
              <a:buChar char="​"/>
              <a:defRPr sz="2000" b="0" cap="all">
                <a:solidFill>
                  <a:schemeClr val="bg1"/>
                </a:solidFill>
                <a:latin typeface="+mn-lt"/>
              </a:defRPr>
            </a:lvl7pPr>
            <a:lvl8pPr marL="0" indent="0" algn="l">
              <a:buFont typeface="Arial" panose="020B0604020202020204" pitchFamily="34" charset="0"/>
              <a:buChar char="​"/>
              <a:defRPr sz="2000" b="0" cap="all">
                <a:solidFill>
                  <a:schemeClr val="bg1"/>
                </a:solidFill>
                <a:latin typeface="+mn-lt"/>
              </a:defRPr>
            </a:lvl8pPr>
            <a:lvl9pPr marL="0" indent="0" algn="l">
              <a:buFont typeface="Arial" panose="020B0604020202020204" pitchFamily="34" charset="0"/>
              <a:buChar char="​"/>
              <a:defRPr sz="2000" b="0" cap="all">
                <a:solidFill>
                  <a:schemeClr val="bg1"/>
                </a:solidFill>
                <a:latin typeface="+mn-lt"/>
              </a:defRPr>
            </a:lvl9pPr>
          </a:lstStyle>
          <a:p>
            <a:r>
              <a:rPr lang="en-GB" dirty="0"/>
              <a:t>Click to add subtitle max one line</a:t>
            </a:r>
          </a:p>
        </p:txBody>
      </p:sp>
      <p:sp>
        <p:nvSpPr>
          <p:cNvPr id="8" name="Text Placeholder Presenter">
            <a:extLst>
              <a:ext uri="{FF2B5EF4-FFF2-40B4-BE49-F238E27FC236}">
                <a16:creationId xmlns:a16="http://schemas.microsoft.com/office/drawing/2014/main" id="{7B9E5E59-6D84-42DF-806F-87CA2817A50A}"/>
              </a:ext>
            </a:extLst>
          </p:cNvPr>
          <p:cNvSpPr>
            <a:spLocks noGrp="1"/>
          </p:cNvSpPr>
          <p:nvPr>
            <p:ph type="body" sz="quarter" idx="18" hasCustomPrompt="1"/>
          </p:nvPr>
        </p:nvSpPr>
        <p:spPr>
          <a:xfrm>
            <a:off x="6285600" y="5806800"/>
            <a:ext cx="1707203" cy="180000"/>
          </a:xfrm>
        </p:spPr>
        <p:txBody>
          <a:bodyPr anchor="b" anchorCtr="0"/>
          <a:lstStyle>
            <a:lvl1pPr marL="0" indent="0">
              <a:lnSpc>
                <a:spcPct val="100000"/>
              </a:lnSpc>
              <a:spcBef>
                <a:spcPts val="0"/>
              </a:spcBef>
              <a:spcAft>
                <a:spcPts val="0"/>
              </a:spcAft>
              <a:buNone/>
              <a:defRPr sz="1000" b="0">
                <a:solidFill>
                  <a:schemeClr val="tx2"/>
                </a:solidFill>
                <a:latin typeface="+mn-lt"/>
              </a:defRPr>
            </a:lvl1pPr>
            <a:lvl2pPr marL="0" indent="0">
              <a:lnSpc>
                <a:spcPct val="100000"/>
              </a:lnSpc>
              <a:spcBef>
                <a:spcPts val="0"/>
              </a:spcBef>
              <a:spcAft>
                <a:spcPts val="0"/>
              </a:spcAft>
              <a:buNone/>
              <a:defRPr sz="1000" b="0">
                <a:solidFill>
                  <a:schemeClr val="bg1"/>
                </a:solidFill>
                <a:latin typeface="+mn-lt"/>
              </a:defRPr>
            </a:lvl2pPr>
            <a:lvl3pPr marL="0" indent="0">
              <a:lnSpc>
                <a:spcPct val="100000"/>
              </a:lnSpc>
              <a:spcBef>
                <a:spcPts val="0"/>
              </a:spcBef>
              <a:spcAft>
                <a:spcPts val="0"/>
              </a:spcAft>
              <a:buNone/>
              <a:defRPr sz="1000" b="0">
                <a:solidFill>
                  <a:schemeClr val="bg1"/>
                </a:solidFill>
                <a:latin typeface="+mn-lt"/>
              </a:defRPr>
            </a:lvl3pPr>
            <a:lvl4pPr marL="0">
              <a:lnSpc>
                <a:spcPct val="100000"/>
              </a:lnSpc>
              <a:spcBef>
                <a:spcPts val="0"/>
              </a:spcBef>
              <a:spcAft>
                <a:spcPts val="0"/>
              </a:spcAft>
              <a:buNone/>
              <a:defRPr sz="1000" b="0">
                <a:solidFill>
                  <a:schemeClr val="bg1"/>
                </a:solidFill>
                <a:latin typeface="+mn-lt"/>
              </a:defRPr>
            </a:lvl4pPr>
            <a:lvl5pPr marL="0">
              <a:lnSpc>
                <a:spcPct val="100000"/>
              </a:lnSpc>
              <a:spcBef>
                <a:spcPts val="0"/>
              </a:spcBef>
              <a:spcAft>
                <a:spcPts val="0"/>
              </a:spcAft>
              <a:buNone/>
              <a:defRPr sz="1000" b="0">
                <a:solidFill>
                  <a:schemeClr val="bg1"/>
                </a:solidFill>
                <a:latin typeface="+mn-lt"/>
              </a:defRPr>
            </a:lvl5pPr>
            <a:lvl6pPr marL="0" indent="0">
              <a:lnSpc>
                <a:spcPct val="100000"/>
              </a:lnSpc>
              <a:spcBef>
                <a:spcPts val="0"/>
              </a:spcBef>
              <a:spcAft>
                <a:spcPts val="0"/>
              </a:spcAft>
              <a:buNone/>
              <a:defRPr sz="1000" b="0">
                <a:solidFill>
                  <a:schemeClr val="bg1"/>
                </a:solidFill>
                <a:latin typeface="+mn-lt"/>
              </a:defRPr>
            </a:lvl6pPr>
            <a:lvl7pPr marL="0">
              <a:lnSpc>
                <a:spcPct val="100000"/>
              </a:lnSpc>
              <a:spcBef>
                <a:spcPts val="0"/>
              </a:spcBef>
              <a:spcAft>
                <a:spcPts val="0"/>
              </a:spcAft>
              <a:buNone/>
              <a:defRPr sz="1000" b="0">
                <a:solidFill>
                  <a:schemeClr val="bg1"/>
                </a:solidFill>
                <a:latin typeface="+mn-lt"/>
              </a:defRPr>
            </a:lvl7pPr>
            <a:lvl8pPr marL="0">
              <a:lnSpc>
                <a:spcPct val="100000"/>
              </a:lnSpc>
              <a:spcBef>
                <a:spcPts val="0"/>
              </a:spcBef>
              <a:spcAft>
                <a:spcPts val="0"/>
              </a:spcAft>
              <a:buNone/>
              <a:defRPr sz="1000" b="0">
                <a:solidFill>
                  <a:schemeClr val="bg1"/>
                </a:solidFill>
                <a:latin typeface="+mn-lt"/>
              </a:defRPr>
            </a:lvl8pPr>
            <a:lvl9pPr marL="0">
              <a:lnSpc>
                <a:spcPct val="100000"/>
              </a:lnSpc>
              <a:spcBef>
                <a:spcPts val="0"/>
              </a:spcBef>
              <a:spcAft>
                <a:spcPts val="0"/>
              </a:spcAft>
              <a:buNone/>
              <a:defRPr sz="1000" b="0">
                <a:solidFill>
                  <a:schemeClr val="bg1"/>
                </a:solidFill>
                <a:latin typeface="+mn-lt"/>
              </a:defRPr>
            </a:lvl9pPr>
          </a:lstStyle>
          <a:p>
            <a:pPr lvl="0"/>
            <a:r>
              <a:rPr lang="en-GB" dirty="0"/>
              <a:t>Click to add Presenter</a:t>
            </a:r>
          </a:p>
        </p:txBody>
      </p:sp>
      <p:sp>
        <p:nvSpPr>
          <p:cNvPr id="20" name="Text Placeholder job">
            <a:extLst>
              <a:ext uri="{FF2B5EF4-FFF2-40B4-BE49-F238E27FC236}">
                <a16:creationId xmlns:a16="http://schemas.microsoft.com/office/drawing/2014/main" id="{19B87F5A-E9F5-4031-B74D-17E6F015B3AC}"/>
              </a:ext>
            </a:extLst>
          </p:cNvPr>
          <p:cNvSpPr>
            <a:spLocks noGrp="1"/>
          </p:cNvSpPr>
          <p:nvPr>
            <p:ph type="body" sz="quarter" idx="19" hasCustomPrompt="1"/>
          </p:nvPr>
        </p:nvSpPr>
        <p:spPr>
          <a:xfrm>
            <a:off x="6285600" y="6008701"/>
            <a:ext cx="1707203" cy="180000"/>
          </a:xfrm>
        </p:spPr>
        <p:txBody>
          <a:bodyPr/>
          <a:lstStyle>
            <a:lvl1pPr marL="0" indent="0">
              <a:lnSpc>
                <a:spcPct val="100000"/>
              </a:lnSpc>
              <a:spcBef>
                <a:spcPts val="0"/>
              </a:spcBef>
              <a:spcAft>
                <a:spcPts val="0"/>
              </a:spcAft>
              <a:buNone/>
              <a:defRPr sz="1000" b="0">
                <a:solidFill>
                  <a:schemeClr val="tx2"/>
                </a:solidFill>
                <a:latin typeface="+mn-lt"/>
              </a:defRPr>
            </a:lvl1pPr>
            <a:lvl2pPr marL="0" indent="0">
              <a:lnSpc>
                <a:spcPct val="100000"/>
              </a:lnSpc>
              <a:spcBef>
                <a:spcPts val="0"/>
              </a:spcBef>
              <a:spcAft>
                <a:spcPts val="0"/>
              </a:spcAft>
              <a:buNone/>
              <a:defRPr sz="1000" b="0">
                <a:solidFill>
                  <a:schemeClr val="bg1"/>
                </a:solidFill>
                <a:latin typeface="+mn-lt"/>
              </a:defRPr>
            </a:lvl2pPr>
            <a:lvl3pPr marL="0" indent="0">
              <a:lnSpc>
                <a:spcPct val="100000"/>
              </a:lnSpc>
              <a:spcBef>
                <a:spcPts val="0"/>
              </a:spcBef>
              <a:spcAft>
                <a:spcPts val="0"/>
              </a:spcAft>
              <a:buNone/>
              <a:defRPr sz="1000" b="0">
                <a:solidFill>
                  <a:schemeClr val="bg1"/>
                </a:solidFill>
                <a:latin typeface="+mn-lt"/>
              </a:defRPr>
            </a:lvl3pPr>
            <a:lvl4pPr marL="0">
              <a:lnSpc>
                <a:spcPct val="100000"/>
              </a:lnSpc>
              <a:spcBef>
                <a:spcPts val="0"/>
              </a:spcBef>
              <a:spcAft>
                <a:spcPts val="0"/>
              </a:spcAft>
              <a:buNone/>
              <a:defRPr sz="1000" b="0">
                <a:solidFill>
                  <a:schemeClr val="bg1"/>
                </a:solidFill>
                <a:latin typeface="+mn-lt"/>
              </a:defRPr>
            </a:lvl4pPr>
            <a:lvl5pPr marL="0">
              <a:lnSpc>
                <a:spcPct val="100000"/>
              </a:lnSpc>
              <a:spcBef>
                <a:spcPts val="0"/>
              </a:spcBef>
              <a:spcAft>
                <a:spcPts val="0"/>
              </a:spcAft>
              <a:buNone/>
              <a:defRPr sz="1000" b="0">
                <a:solidFill>
                  <a:schemeClr val="bg1"/>
                </a:solidFill>
                <a:latin typeface="+mn-lt"/>
              </a:defRPr>
            </a:lvl5pPr>
            <a:lvl6pPr marL="0" indent="0">
              <a:lnSpc>
                <a:spcPct val="100000"/>
              </a:lnSpc>
              <a:spcBef>
                <a:spcPts val="0"/>
              </a:spcBef>
              <a:spcAft>
                <a:spcPts val="0"/>
              </a:spcAft>
              <a:buNone/>
              <a:defRPr sz="1000" b="0">
                <a:solidFill>
                  <a:schemeClr val="bg1"/>
                </a:solidFill>
                <a:latin typeface="+mn-lt"/>
              </a:defRPr>
            </a:lvl6pPr>
            <a:lvl7pPr marL="0">
              <a:lnSpc>
                <a:spcPct val="100000"/>
              </a:lnSpc>
              <a:spcBef>
                <a:spcPts val="0"/>
              </a:spcBef>
              <a:spcAft>
                <a:spcPts val="0"/>
              </a:spcAft>
              <a:buNone/>
              <a:defRPr sz="1000" b="0">
                <a:solidFill>
                  <a:schemeClr val="bg1"/>
                </a:solidFill>
                <a:latin typeface="+mn-lt"/>
              </a:defRPr>
            </a:lvl7pPr>
            <a:lvl8pPr marL="0">
              <a:lnSpc>
                <a:spcPct val="100000"/>
              </a:lnSpc>
              <a:spcBef>
                <a:spcPts val="0"/>
              </a:spcBef>
              <a:spcAft>
                <a:spcPts val="0"/>
              </a:spcAft>
              <a:buNone/>
              <a:defRPr sz="1000" b="0">
                <a:solidFill>
                  <a:schemeClr val="bg1"/>
                </a:solidFill>
                <a:latin typeface="+mn-lt"/>
              </a:defRPr>
            </a:lvl8pPr>
            <a:lvl9pPr marL="0">
              <a:lnSpc>
                <a:spcPct val="100000"/>
              </a:lnSpc>
              <a:spcBef>
                <a:spcPts val="0"/>
              </a:spcBef>
              <a:spcAft>
                <a:spcPts val="0"/>
              </a:spcAft>
              <a:buNone/>
              <a:defRPr sz="1000" b="0">
                <a:solidFill>
                  <a:schemeClr val="bg1"/>
                </a:solidFill>
                <a:latin typeface="+mn-lt"/>
              </a:defRPr>
            </a:lvl9pPr>
          </a:lstStyle>
          <a:p>
            <a:pPr lvl="0"/>
            <a:r>
              <a:rPr lang="en-GB" dirty="0"/>
              <a:t>Click to add Job title</a:t>
            </a:r>
          </a:p>
        </p:txBody>
      </p:sp>
      <p:sp>
        <p:nvSpPr>
          <p:cNvPr id="21" name="Text Placeholder email">
            <a:extLst>
              <a:ext uri="{FF2B5EF4-FFF2-40B4-BE49-F238E27FC236}">
                <a16:creationId xmlns:a16="http://schemas.microsoft.com/office/drawing/2014/main" id="{DC903BDD-C58F-4448-8A2D-F5120567E677}"/>
              </a:ext>
            </a:extLst>
          </p:cNvPr>
          <p:cNvSpPr>
            <a:spLocks noGrp="1"/>
          </p:cNvSpPr>
          <p:nvPr>
            <p:ph type="body" sz="quarter" idx="20" hasCustomPrompt="1"/>
          </p:nvPr>
        </p:nvSpPr>
        <p:spPr>
          <a:xfrm>
            <a:off x="8128800" y="6008701"/>
            <a:ext cx="3346287" cy="180000"/>
          </a:xfrm>
        </p:spPr>
        <p:txBody>
          <a:bodyPr/>
          <a:lstStyle>
            <a:lvl1pPr marL="0" indent="0">
              <a:lnSpc>
                <a:spcPct val="100000"/>
              </a:lnSpc>
              <a:spcBef>
                <a:spcPts val="0"/>
              </a:spcBef>
              <a:spcAft>
                <a:spcPts val="0"/>
              </a:spcAft>
              <a:buNone/>
              <a:defRPr sz="1000" b="0">
                <a:solidFill>
                  <a:schemeClr val="tx2"/>
                </a:solidFill>
                <a:latin typeface="+mn-lt"/>
              </a:defRPr>
            </a:lvl1pPr>
            <a:lvl2pPr marL="0" indent="0">
              <a:lnSpc>
                <a:spcPct val="100000"/>
              </a:lnSpc>
              <a:spcBef>
                <a:spcPts val="0"/>
              </a:spcBef>
              <a:spcAft>
                <a:spcPts val="0"/>
              </a:spcAft>
              <a:buNone/>
              <a:defRPr sz="1000" b="0">
                <a:solidFill>
                  <a:schemeClr val="bg1"/>
                </a:solidFill>
                <a:latin typeface="+mn-lt"/>
              </a:defRPr>
            </a:lvl2pPr>
            <a:lvl3pPr marL="0" indent="0">
              <a:lnSpc>
                <a:spcPct val="100000"/>
              </a:lnSpc>
              <a:spcBef>
                <a:spcPts val="0"/>
              </a:spcBef>
              <a:spcAft>
                <a:spcPts val="0"/>
              </a:spcAft>
              <a:buNone/>
              <a:defRPr sz="1000" b="0">
                <a:solidFill>
                  <a:schemeClr val="bg1"/>
                </a:solidFill>
                <a:latin typeface="+mn-lt"/>
              </a:defRPr>
            </a:lvl3pPr>
            <a:lvl4pPr marL="0">
              <a:lnSpc>
                <a:spcPct val="100000"/>
              </a:lnSpc>
              <a:spcBef>
                <a:spcPts val="0"/>
              </a:spcBef>
              <a:spcAft>
                <a:spcPts val="0"/>
              </a:spcAft>
              <a:buNone/>
              <a:defRPr sz="1000" b="0">
                <a:solidFill>
                  <a:schemeClr val="bg1"/>
                </a:solidFill>
                <a:latin typeface="+mn-lt"/>
              </a:defRPr>
            </a:lvl4pPr>
            <a:lvl5pPr marL="0">
              <a:lnSpc>
                <a:spcPct val="100000"/>
              </a:lnSpc>
              <a:spcBef>
                <a:spcPts val="0"/>
              </a:spcBef>
              <a:spcAft>
                <a:spcPts val="0"/>
              </a:spcAft>
              <a:buNone/>
              <a:defRPr sz="1000" b="0">
                <a:solidFill>
                  <a:schemeClr val="bg1"/>
                </a:solidFill>
                <a:latin typeface="+mn-lt"/>
              </a:defRPr>
            </a:lvl5pPr>
            <a:lvl6pPr marL="0" indent="0">
              <a:lnSpc>
                <a:spcPct val="100000"/>
              </a:lnSpc>
              <a:spcBef>
                <a:spcPts val="0"/>
              </a:spcBef>
              <a:spcAft>
                <a:spcPts val="0"/>
              </a:spcAft>
              <a:buNone/>
              <a:defRPr sz="1000" b="0">
                <a:solidFill>
                  <a:schemeClr val="bg1"/>
                </a:solidFill>
                <a:latin typeface="+mn-lt"/>
              </a:defRPr>
            </a:lvl6pPr>
            <a:lvl7pPr marL="0">
              <a:lnSpc>
                <a:spcPct val="100000"/>
              </a:lnSpc>
              <a:spcBef>
                <a:spcPts val="0"/>
              </a:spcBef>
              <a:spcAft>
                <a:spcPts val="0"/>
              </a:spcAft>
              <a:buNone/>
              <a:defRPr sz="1000" b="0">
                <a:solidFill>
                  <a:schemeClr val="bg1"/>
                </a:solidFill>
                <a:latin typeface="+mn-lt"/>
              </a:defRPr>
            </a:lvl7pPr>
            <a:lvl8pPr marL="0">
              <a:lnSpc>
                <a:spcPct val="100000"/>
              </a:lnSpc>
              <a:spcBef>
                <a:spcPts val="0"/>
              </a:spcBef>
              <a:spcAft>
                <a:spcPts val="0"/>
              </a:spcAft>
              <a:buNone/>
              <a:defRPr sz="1000" b="0">
                <a:solidFill>
                  <a:schemeClr val="bg1"/>
                </a:solidFill>
                <a:latin typeface="+mn-lt"/>
              </a:defRPr>
            </a:lvl8pPr>
            <a:lvl9pPr marL="0">
              <a:lnSpc>
                <a:spcPct val="100000"/>
              </a:lnSpc>
              <a:spcBef>
                <a:spcPts val="0"/>
              </a:spcBef>
              <a:spcAft>
                <a:spcPts val="0"/>
              </a:spcAft>
              <a:buNone/>
              <a:defRPr sz="1000" b="0">
                <a:solidFill>
                  <a:schemeClr val="bg1"/>
                </a:solidFill>
                <a:latin typeface="+mn-lt"/>
              </a:defRPr>
            </a:lvl9pPr>
          </a:lstStyle>
          <a:p>
            <a:pPr lvl="0"/>
            <a:r>
              <a:rPr lang="en-GB" dirty="0"/>
              <a:t>Click to add e-mail</a:t>
            </a:r>
          </a:p>
        </p:txBody>
      </p:sp>
      <p:sp>
        <p:nvSpPr>
          <p:cNvPr id="18" name="Text Placeholder phone">
            <a:extLst>
              <a:ext uri="{FF2B5EF4-FFF2-40B4-BE49-F238E27FC236}">
                <a16:creationId xmlns:a16="http://schemas.microsoft.com/office/drawing/2014/main" id="{710DA7CA-F257-41FB-9DD0-FC6EA9F7A4F3}"/>
              </a:ext>
            </a:extLst>
          </p:cNvPr>
          <p:cNvSpPr>
            <a:spLocks noGrp="1"/>
          </p:cNvSpPr>
          <p:nvPr>
            <p:ph type="body" sz="quarter" idx="21" hasCustomPrompt="1"/>
          </p:nvPr>
        </p:nvSpPr>
        <p:spPr>
          <a:xfrm>
            <a:off x="8128799" y="5806800"/>
            <a:ext cx="3344400" cy="180000"/>
          </a:xfrm>
        </p:spPr>
        <p:txBody>
          <a:bodyPr anchor="b" anchorCtr="0"/>
          <a:lstStyle>
            <a:lvl1pPr marL="0" indent="0">
              <a:lnSpc>
                <a:spcPct val="100000"/>
              </a:lnSpc>
              <a:spcBef>
                <a:spcPts val="0"/>
              </a:spcBef>
              <a:spcAft>
                <a:spcPts val="0"/>
              </a:spcAft>
              <a:buNone/>
              <a:defRPr sz="1000" b="0">
                <a:solidFill>
                  <a:schemeClr val="tx2"/>
                </a:solidFill>
                <a:latin typeface="+mn-lt"/>
              </a:defRPr>
            </a:lvl1pPr>
            <a:lvl2pPr marL="0" indent="0">
              <a:lnSpc>
                <a:spcPct val="100000"/>
              </a:lnSpc>
              <a:spcBef>
                <a:spcPts val="0"/>
              </a:spcBef>
              <a:spcAft>
                <a:spcPts val="0"/>
              </a:spcAft>
              <a:buNone/>
              <a:defRPr sz="1000" b="0">
                <a:solidFill>
                  <a:schemeClr val="bg1"/>
                </a:solidFill>
                <a:latin typeface="+mn-lt"/>
              </a:defRPr>
            </a:lvl2pPr>
            <a:lvl3pPr marL="0" indent="0">
              <a:lnSpc>
                <a:spcPct val="100000"/>
              </a:lnSpc>
              <a:spcBef>
                <a:spcPts val="0"/>
              </a:spcBef>
              <a:spcAft>
                <a:spcPts val="0"/>
              </a:spcAft>
              <a:buNone/>
              <a:defRPr sz="1000" b="0">
                <a:solidFill>
                  <a:schemeClr val="bg1"/>
                </a:solidFill>
                <a:latin typeface="+mn-lt"/>
              </a:defRPr>
            </a:lvl3pPr>
            <a:lvl4pPr marL="0">
              <a:lnSpc>
                <a:spcPct val="100000"/>
              </a:lnSpc>
              <a:spcBef>
                <a:spcPts val="0"/>
              </a:spcBef>
              <a:spcAft>
                <a:spcPts val="0"/>
              </a:spcAft>
              <a:buNone/>
              <a:defRPr sz="1000" b="0">
                <a:solidFill>
                  <a:schemeClr val="bg1"/>
                </a:solidFill>
                <a:latin typeface="+mn-lt"/>
              </a:defRPr>
            </a:lvl4pPr>
            <a:lvl5pPr marL="0">
              <a:lnSpc>
                <a:spcPct val="100000"/>
              </a:lnSpc>
              <a:spcBef>
                <a:spcPts val="0"/>
              </a:spcBef>
              <a:spcAft>
                <a:spcPts val="0"/>
              </a:spcAft>
              <a:buNone/>
              <a:defRPr sz="1000" b="0">
                <a:solidFill>
                  <a:schemeClr val="bg1"/>
                </a:solidFill>
                <a:latin typeface="+mn-lt"/>
              </a:defRPr>
            </a:lvl5pPr>
            <a:lvl6pPr marL="0" indent="0">
              <a:lnSpc>
                <a:spcPct val="100000"/>
              </a:lnSpc>
              <a:spcBef>
                <a:spcPts val="0"/>
              </a:spcBef>
              <a:spcAft>
                <a:spcPts val="0"/>
              </a:spcAft>
              <a:buNone/>
              <a:defRPr sz="1000" b="0">
                <a:solidFill>
                  <a:schemeClr val="bg1"/>
                </a:solidFill>
                <a:latin typeface="+mn-lt"/>
              </a:defRPr>
            </a:lvl6pPr>
            <a:lvl7pPr marL="0">
              <a:lnSpc>
                <a:spcPct val="100000"/>
              </a:lnSpc>
              <a:spcBef>
                <a:spcPts val="0"/>
              </a:spcBef>
              <a:spcAft>
                <a:spcPts val="0"/>
              </a:spcAft>
              <a:buNone/>
              <a:defRPr sz="1000" b="0">
                <a:solidFill>
                  <a:schemeClr val="bg1"/>
                </a:solidFill>
                <a:latin typeface="+mn-lt"/>
              </a:defRPr>
            </a:lvl7pPr>
            <a:lvl8pPr marL="0">
              <a:lnSpc>
                <a:spcPct val="100000"/>
              </a:lnSpc>
              <a:spcBef>
                <a:spcPts val="0"/>
              </a:spcBef>
              <a:spcAft>
                <a:spcPts val="0"/>
              </a:spcAft>
              <a:buNone/>
              <a:defRPr sz="1000" b="0">
                <a:solidFill>
                  <a:schemeClr val="bg1"/>
                </a:solidFill>
                <a:latin typeface="+mn-lt"/>
              </a:defRPr>
            </a:lvl8pPr>
            <a:lvl9pPr marL="0">
              <a:lnSpc>
                <a:spcPct val="100000"/>
              </a:lnSpc>
              <a:spcBef>
                <a:spcPts val="0"/>
              </a:spcBef>
              <a:spcAft>
                <a:spcPts val="0"/>
              </a:spcAft>
              <a:buNone/>
              <a:defRPr sz="1000" b="0">
                <a:solidFill>
                  <a:schemeClr val="bg1"/>
                </a:solidFill>
                <a:latin typeface="+mn-lt"/>
              </a:defRPr>
            </a:lvl9pPr>
          </a:lstStyle>
          <a:p>
            <a:pPr lvl="0"/>
            <a:r>
              <a:rPr lang="en-GB" dirty="0"/>
              <a:t>Click to add phone number</a:t>
            </a:r>
          </a:p>
        </p:txBody>
      </p:sp>
      <p:pic>
        <p:nvPicPr>
          <p:cNvPr id="14" name="Logo">
            <a:extLst>
              <a:ext uri="{FF2B5EF4-FFF2-40B4-BE49-F238E27FC236}">
                <a16:creationId xmlns:a16="http://schemas.microsoft.com/office/drawing/2014/main" id="{CEBB0206-0565-67B5-74F7-A2D70B25A76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608802" y="576000"/>
            <a:ext cx="1622160" cy="480640"/>
          </a:xfrm>
          <a:prstGeom prst="rect">
            <a:avLst/>
          </a:prstGeom>
        </p:spPr>
      </p:pic>
    </p:spTree>
    <p:extLst>
      <p:ext uri="{BB962C8B-B14F-4D97-AF65-F5344CB8AC3E}">
        <p14:creationId xmlns:p14="http://schemas.microsoft.com/office/powerpoint/2010/main" val="2934599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User guide HIVE">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434212" y="1461482"/>
            <a:ext cx="2772000"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latin typeface="+mn-lt"/>
                <a:cs typeface="Arial" panose="020B0604020202020204" pitchFamily="34" charset="0"/>
              </a:rPr>
              <a:t>PICTURES</a:t>
            </a:r>
            <a:br>
              <a:rPr lang="en-GB" sz="900">
                <a:latin typeface="+mn-lt"/>
                <a:cs typeface="Arial" panose="020B0604020202020204" pitchFamily="34" charset="0"/>
              </a:rPr>
            </a:br>
            <a:r>
              <a:rPr lang="en-GB" sz="900" b="1" noProof="1">
                <a:solidFill>
                  <a:schemeClr val="tx1"/>
                </a:solidFill>
                <a:latin typeface="+mn-lt"/>
                <a:cs typeface="Arial" panose="020B0604020202020204" pitchFamily="34" charset="0"/>
              </a:rPr>
              <a:t>Insert corporate picture from Templafy</a:t>
            </a:r>
            <a:endParaRPr lang="en-GB"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mn-lt"/>
                <a:cs typeface="Arial" panose="020B0604020202020204" pitchFamily="34" charset="0"/>
              </a:rPr>
              <a:t>1.</a:t>
            </a:r>
            <a:r>
              <a:rPr lang="en-GB" altLang="da-DK" sz="900" b="0" noProof="1">
                <a:solidFill>
                  <a:schemeClr val="tx1"/>
                </a:solidFill>
                <a:latin typeface="+mn-lt"/>
                <a:cs typeface="Arial" panose="020B0604020202020204" pitchFamily="34" charset="0"/>
              </a:rPr>
              <a:t> Click the blue </a:t>
            </a:r>
            <a:r>
              <a:rPr lang="en-GB" altLang="da-DK" sz="900" b="1" baseline="0" noProof="1">
                <a:solidFill>
                  <a:schemeClr val="tx1"/>
                </a:solidFill>
                <a:latin typeface="+mn-lt"/>
                <a:cs typeface="Arial" panose="020B0604020202020204" pitchFamily="34" charset="0"/>
              </a:rPr>
              <a:t>Templafy </a:t>
            </a:r>
            <a:r>
              <a:rPr lang="en-GB" altLang="da-DK" sz="900" b="0" baseline="0" noProof="1">
                <a:solidFill>
                  <a:schemeClr val="tx1"/>
                </a:solidFill>
                <a:latin typeface="+mn-lt"/>
                <a:cs typeface="Arial" panose="020B0604020202020204" pitchFamily="34" charset="0"/>
              </a:rPr>
              <a:t>button to view Templafy pane on right side of the screen, if it is not already there</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Select picture placeholder by clicking on the frame (at the edge)</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3. </a:t>
            </a:r>
            <a:r>
              <a:rPr lang="en-GB" altLang="da-DK" sz="900" b="0" baseline="0" noProof="1">
                <a:solidFill>
                  <a:schemeClr val="tx1"/>
                </a:solidFill>
                <a:latin typeface="+mn-lt"/>
                <a:cs typeface="Arial" panose="020B0604020202020204" pitchFamily="34" charset="0"/>
              </a:rPr>
              <a:t>Click the </a:t>
            </a:r>
            <a:r>
              <a:rPr lang="en-GB" altLang="da-DK" sz="900" b="1" baseline="0" noProof="1">
                <a:solidFill>
                  <a:schemeClr val="tx1"/>
                </a:solidFill>
                <a:latin typeface="+mn-lt"/>
                <a:cs typeface="Arial" panose="020B0604020202020204" pitchFamily="34" charset="0"/>
              </a:rPr>
              <a:t>Images </a:t>
            </a:r>
            <a:r>
              <a:rPr lang="en-GB" altLang="da-DK" sz="900" b="0" i="0" baseline="0" noProof="1">
                <a:solidFill>
                  <a:schemeClr val="tx1"/>
                </a:solidFill>
                <a:latin typeface="+mn-lt"/>
                <a:cs typeface="Arial" panose="020B0604020202020204" pitchFamily="34" charset="0"/>
              </a:rPr>
              <a:t>button</a:t>
            </a:r>
            <a:r>
              <a:rPr lang="en-GB" altLang="da-DK" sz="900" b="0" baseline="0" noProof="1">
                <a:solidFill>
                  <a:schemeClr val="tx1"/>
                </a:solidFill>
                <a:latin typeface="+mn-lt"/>
                <a:cs typeface="Arial" panose="020B0604020202020204" pitchFamily="34" charset="0"/>
              </a:rPr>
              <a:t> in the Templafy pane</a:t>
            </a:r>
            <a:br>
              <a:rPr lang="en-GB" altLang="da-DK" sz="900" b="0" baseline="0" noProof="1">
                <a:solidFill>
                  <a:schemeClr val="tx1"/>
                </a:solidFill>
                <a:latin typeface="+mn-lt"/>
                <a:cs typeface="Arial" panose="020B0604020202020204" pitchFamily="34" charset="0"/>
              </a:rPr>
            </a:br>
            <a:endParaRPr lang="en-GB" altLang="da-DK" sz="9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Insert picture</a:t>
            </a:r>
          </a:p>
          <a:p>
            <a:pPr eaLnBrk="1" hangingPunct="1">
              <a:spcAft>
                <a:spcPts val="600"/>
              </a:spcAft>
              <a:defRPr/>
            </a:pPr>
            <a:r>
              <a:rPr lang="en-GB" altLang="da-DK" sz="900" b="0" noProof="1">
                <a:solidFill>
                  <a:schemeClr val="tx1"/>
                </a:solidFill>
                <a:latin typeface="+mn-lt"/>
                <a:cs typeface="Arial" panose="020B0604020202020204" pitchFamily="34" charset="0"/>
              </a:rPr>
              <a:t>On slides with pictureplaceholder, click on the icon and choose </a:t>
            </a:r>
            <a:r>
              <a:rPr lang="en-GB" altLang="da-DK" sz="900" b="1" noProof="1">
                <a:solidFill>
                  <a:schemeClr val="tx1"/>
                </a:solidFill>
                <a:latin typeface="+mn-lt"/>
                <a:cs typeface="Arial" panose="020B0604020202020204" pitchFamily="34" charset="0"/>
              </a:rPr>
              <a:t>Insert </a:t>
            </a:r>
            <a:r>
              <a:rPr lang="en-GB" altLang="da-DK" sz="900" b="0" noProof="1">
                <a:solidFill>
                  <a:schemeClr val="tx1"/>
                </a:solidFill>
                <a:latin typeface="+mn-lt"/>
                <a:cs typeface="Arial" panose="020B0604020202020204" pitchFamily="34" charset="0"/>
              </a:rPr>
              <a:t>to browse for picture</a:t>
            </a: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Crop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insert a new one, the picture may lie in front of the text or graphic. If this happens, select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right-click and choose </a:t>
            </a:r>
            <a:r>
              <a:rPr lang="en-GB" altLang="da-DK" sz="900" b="1" noProof="1">
                <a:solidFill>
                  <a:schemeClr val="tx1"/>
                </a:solidFill>
                <a:latin typeface="+mn-lt"/>
                <a:cs typeface="Arial" panose="020B060402020202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latin typeface="+mn-lt"/>
                <a:cs typeface="Arial" panose="020B0604020202020204" pitchFamily="34" charset="0"/>
              </a:rPr>
              <a:t>GUIDES</a:t>
            </a:r>
            <a:endParaRPr lang="en-GB" sz="16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and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 of guides</a:t>
            </a: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Mac: </a:t>
            </a:r>
            <a:r>
              <a:rPr lang="en-GB" sz="900" b="0" i="0">
                <a:solidFill>
                  <a:srgbClr val="333333"/>
                </a:solidFill>
                <a:effectLst/>
                <a:latin typeface="Arial"/>
              </a:rPr>
              <a:t>⌘ </a:t>
            </a:r>
            <a:r>
              <a:rPr lang="en-GB" altLang="da-DK" sz="900" b="0" noProof="1">
                <a:solidFill>
                  <a:schemeClr val="tx1"/>
                </a:solidFill>
                <a:latin typeface="+mn-lt"/>
                <a:cs typeface="Arial" panose="020B0604020202020204" pitchFamily="34" charset="0"/>
              </a:rPr>
              <a:t>+ option + ctrl + G</a:t>
            </a:r>
          </a:p>
        </p:txBody>
      </p:sp>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7220612" y="1909648"/>
            <a:ext cx="305786" cy="365851"/>
          </a:xfrm>
          <a:prstGeom prst="rect">
            <a:avLst/>
          </a:prstGeom>
        </p:spPr>
      </p:pic>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3"/>
          <a:stretch>
            <a:fillRect/>
          </a:stretch>
        </p:blipFill>
        <p:spPr>
          <a:xfrm>
            <a:off x="7262374" y="3994585"/>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62434" y="1461482"/>
            <a:ext cx="2772000" cy="519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mn-lt"/>
                <a:cs typeface="Arial" panose="020B0604020202020204" pitchFamily="34" charset="0"/>
              </a:rPr>
              <a:t>HEADER + FOOTER</a:t>
            </a: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to apply the changes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on all slides</a:t>
            </a:r>
          </a:p>
          <a:p>
            <a:pPr eaLnBrk="1" hangingPunct="1">
              <a:spcAft>
                <a:spcPts val="600"/>
              </a:spcAft>
              <a:defRPr/>
            </a:pP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&amp; Footer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Insert</a:t>
            </a:r>
            <a:r>
              <a:rPr lang="en-GB" altLang="da-DK" sz="900" b="0" noProof="1">
                <a:solidFill>
                  <a:schemeClr val="tx1"/>
                </a:solidFill>
                <a:latin typeface="+mn-lt"/>
                <a:cs typeface="Arial" panose="020B0604020202020204" pitchFamily="34" charset="0"/>
              </a:rPr>
              <a:t> tab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(write the desired text, click date or Slide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number from or to)</a:t>
            </a:r>
          </a:p>
          <a:p>
            <a:pPr eaLnBrk="1" hangingPunct="1">
              <a:spcAft>
                <a:spcPts val="600"/>
              </a:spcAft>
              <a:defRPr/>
            </a:pP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only used on one slide</a:t>
            </a:r>
          </a:p>
          <a:p>
            <a:pPr eaLnBrk="1" hangingPunct="1">
              <a:spcAft>
                <a:spcPts val="600"/>
              </a:spcAft>
              <a:defRPr/>
            </a:pP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600" b="0" noProof="1">
                <a:solidFill>
                  <a:schemeClr val="tx1"/>
                </a:solidFill>
                <a:latin typeface="+mn-lt"/>
                <a:cs typeface="Arial" panose="020B0604020202020204" pitchFamily="34" charset="0"/>
              </a:rPr>
              <a:t>COPY/PASTE CONTENT</a:t>
            </a:r>
          </a:p>
          <a:p>
            <a:pPr eaLnBrk="1" hangingPunct="1">
              <a:spcAft>
                <a:spcPts val="600"/>
              </a:spcAft>
              <a:defRPr/>
            </a:pPr>
            <a:r>
              <a:rPr lang="en-GB" altLang="da-DK" sz="900" b="0" noProof="1">
                <a:solidFill>
                  <a:schemeClr val="tx1"/>
                </a:solidFill>
                <a:latin typeface="+mn-lt"/>
                <a:cs typeface="Arial" panose="020B0604020202020204" pitchFamily="34" charset="0"/>
              </a:rPr>
              <a:t>When copying old content to your new presentation,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2 options are available:</a:t>
            </a:r>
          </a:p>
          <a:p>
            <a:pPr eaLnBrk="1" hangingPunct="1">
              <a:spcAft>
                <a:spcPts val="600"/>
              </a:spcAft>
              <a:defRPr/>
            </a:pPr>
            <a:r>
              <a:rPr lang="en-GB" altLang="da-DK" sz="900" b="1" noProof="1">
                <a:solidFill>
                  <a:schemeClr val="tx1"/>
                </a:solidFill>
                <a:latin typeface="+mn-lt"/>
                <a:cs typeface="Arial" panose="020B0604020202020204" pitchFamily="34" charset="0"/>
              </a:rPr>
              <a:t>1. Best practice: </a:t>
            </a:r>
            <a:r>
              <a:rPr lang="en-GB" altLang="da-DK" sz="900" b="0" noProof="1">
                <a:solidFill>
                  <a:schemeClr val="tx1"/>
                </a:solidFill>
                <a:latin typeface="+mn-lt"/>
                <a:cs typeface="Arial" panose="020B0604020202020204" pitchFamily="34" charset="0"/>
              </a:rPr>
              <a:t>Create a slide in your new presentation and copy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piece of content at a time (e.g. copy all text from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textbox)</a:t>
            </a:r>
            <a:endParaRPr lang="en-GB" altLang="da-DK" sz="900" b="1" i="0" u="sng"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GB" altLang="da-DK" sz="900" b="1" noProof="1">
              <a:solidFill>
                <a:schemeClr val="tx1"/>
              </a:solidFill>
              <a:latin typeface="+mn-lt"/>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mn-lt"/>
                <a:cs typeface="Arial" panose="020B0604020202020204" pitchFamily="34" charset="0"/>
              </a:rPr>
              <a:t>SLIDES +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Insert predefined slides and elements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using the Templafy pane. Choose </a:t>
            </a: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Slides</a:t>
            </a:r>
            <a:r>
              <a:rPr lang="en-GB" altLang="da-DK" sz="900" b="0" noProof="1">
                <a:solidFill>
                  <a:schemeClr val="tx1"/>
                </a:solidFill>
                <a:latin typeface="+mn-lt"/>
                <a:cs typeface="Arial" panose="020B0604020202020204" pitchFamily="34" charset="0"/>
              </a:rPr>
              <a:t> and </a:t>
            </a:r>
            <a:r>
              <a:rPr lang="en-GB" altLang="da-DK" sz="900" b="1" noProof="1">
                <a:solidFill>
                  <a:schemeClr val="tx1"/>
                </a:solidFill>
                <a:latin typeface="+mn-lt"/>
                <a:cs typeface="Arial" panose="020B0604020202020204" pitchFamily="34" charset="0"/>
              </a:rPr>
              <a:t>Slide elements </a:t>
            </a:r>
            <a:r>
              <a:rPr lang="en-GB" altLang="da-DK" sz="900" b="0" noProof="1">
                <a:solidFill>
                  <a:schemeClr val="tx1"/>
                </a:solidFill>
                <a:latin typeface="+mn-lt"/>
                <a:cs typeface="Arial" panose="020B0604020202020204" pitchFamily="34" charset="0"/>
              </a:rPr>
              <a:t>from the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buttons in the Templafy pane on the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right side of the screen</a:t>
            </a:r>
            <a:endParaRPr lang="en-GB" altLang="da-DK" sz="900" b="1" noProof="1">
              <a:solidFill>
                <a:schemeClr val="tx1"/>
              </a:solidFill>
              <a:latin typeface="+mn-lt"/>
              <a:cs typeface="Arial" panose="020B06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719138" y="358775"/>
            <a:ext cx="10929935" cy="740109"/>
          </a:xfrm>
          <a:prstGeom prst="rect">
            <a:avLst/>
          </a:prstGeom>
          <a:noFill/>
        </p:spPr>
        <p:txBody>
          <a:bodyPr wrap="square" lIns="0" tIns="0" rIns="0" bIns="0" rtlCol="0" anchor="t" anchorCtr="0">
            <a:noAutofit/>
          </a:bodyPr>
          <a:lstStyle/>
          <a:p>
            <a:r>
              <a:rPr lang="en-GB" sz="3200" b="0" noProof="1">
                <a:solidFill>
                  <a:schemeClr val="tx1"/>
                </a:solidFill>
                <a:latin typeface="+mj-lt"/>
                <a:cs typeface="Arial" panose="020B0604020202020204" pitchFamily="34" charset="0"/>
              </a:rPr>
              <a:t>TIPS +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4"/>
          <a:stretch>
            <a:fillRect/>
          </a:stretch>
        </p:blipFill>
        <p:spPr>
          <a:xfrm>
            <a:off x="11134434" y="2084115"/>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a:prstGeom prst="rect">
            <a:avLst/>
          </a:prstGeom>
        </p:spPr>
        <p:txBody>
          <a:bodyPr/>
          <a:lstStyle>
            <a:lvl1pPr>
              <a:defRPr sz="100">
                <a:noFill/>
              </a:defRPr>
            </a:lvl1pPr>
          </a:lstStyle>
          <a:p>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r>
              <a:rPr lang="en-US"/>
              <a:t>Proprietary and confidential  |  Ensemblehp.com</a:t>
            </a:r>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7202903" y="3277474"/>
            <a:ext cx="341204" cy="321707"/>
          </a:xfrm>
          <a:prstGeom prst="rect">
            <a:avLst/>
          </a:prstGeom>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725868" y="1461482"/>
            <a:ext cx="2772000" cy="464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mn-lt"/>
                <a:cs typeface="Arial" panose="020B0604020202020204" pitchFamily="34" charset="0"/>
              </a:rPr>
              <a:t>TEXT STYLES</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levels. Click </a:t>
            </a:r>
            <a:r>
              <a:rPr lang="en-GB" altLang="da-DK" sz="900" b="1" baseline="0" noProof="1">
                <a:solidFill>
                  <a:schemeClr val="tx1"/>
                </a:solidFill>
                <a:latin typeface="+mn-lt"/>
                <a:cs typeface="Arial" panose="020B0604020202020204" pitchFamily="34" charset="0"/>
              </a:rPr>
              <a:t>ENTER </a:t>
            </a:r>
            <a:r>
              <a:rPr lang="en-GB" altLang="da-DK" sz="900" b="0" baseline="0" noProof="1">
                <a:solidFill>
                  <a:schemeClr val="tx1"/>
                </a:solidFill>
                <a:latin typeface="+mn-lt"/>
                <a:cs typeface="Arial" panose="020B0604020202020204" pitchFamily="34" charset="0"/>
              </a:rPr>
              <a:t>and</a:t>
            </a:r>
            <a:r>
              <a:rPr lang="en-GB" altLang="da-DK" sz="900" b="1" baseline="0" noProof="1">
                <a:solidFill>
                  <a:schemeClr val="tx1"/>
                </a:solidFill>
                <a:latin typeface="+mn-lt"/>
                <a:cs typeface="Arial" panose="020B0604020202020204" pitchFamily="34" charset="0"/>
              </a:rPr>
              <a:t> 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 </a:t>
            </a:r>
            <a:r>
              <a:rPr lang="en-GB" sz="900" b="1" baseline="0" noProof="1">
                <a:solidFill>
                  <a:schemeClr val="tx1"/>
                </a:solidFill>
                <a:latin typeface="+mn-lt"/>
                <a:cs typeface="Arial" panose="020B0604020202020204" pitchFamily="34" charset="0"/>
              </a:rPr>
              <a:t>Decrease </a:t>
            </a:r>
            <a:r>
              <a:rPr lang="en-GB" sz="900" baseline="0" noProof="1">
                <a:solidFill>
                  <a:schemeClr val="tx1"/>
                </a:solidFill>
                <a:latin typeface="+mn-lt"/>
                <a:cs typeface="Arial" panose="020B0604020202020204" pitchFamily="34" charset="0"/>
              </a:rPr>
              <a:t>list level can be used</a:t>
            </a:r>
            <a:br>
              <a:rPr lang="en-GB" sz="900" baseline="0" noProof="1">
                <a:solidFill>
                  <a:schemeClr val="tx1"/>
                </a:solidFill>
                <a:latin typeface="+mn-lt"/>
                <a:cs typeface="Arial" panose="020B0604020202020204" pitchFamily="34" charset="0"/>
              </a:rPr>
            </a:br>
            <a:endParaRPr lang="en-GB" sz="900" baseline="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sz="900" b="1" noProof="1">
                <a:solidFill>
                  <a:schemeClr val="tx1"/>
                </a:solidFill>
                <a:latin typeface="+mn-lt"/>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Delete bullet for regular text.</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Click on the bullet button to reaply the correct bullet again</a:t>
            </a:r>
          </a:p>
          <a:p>
            <a:pPr eaLnBrk="1" hangingPunct="1">
              <a:spcAft>
                <a:spcPts val="600"/>
              </a:spcAft>
              <a:defRPr/>
            </a:pPr>
            <a:br>
              <a:rPr lang="en-GB" altLang="da-DK" sz="900" b="0" noProof="1">
                <a:solidFill>
                  <a:schemeClr val="tx1"/>
                </a:solidFill>
                <a:latin typeface="+mn-lt"/>
                <a:cs typeface="Arial" panose="020B0604020202020204" pitchFamily="34" charset="0"/>
              </a:rPr>
            </a:br>
            <a:r>
              <a:rPr lang="en-GB" sz="1600">
                <a:latin typeface="+mn-lt"/>
                <a:cs typeface="Arial" panose="020B0604020202020204" pitchFamily="34" charset="0"/>
              </a:rPr>
              <a:t>SLIDES +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Click on the menu </a:t>
            </a:r>
            <a:r>
              <a:rPr lang="en-GB" altLang="da-DK" sz="900" b="1" noProof="1">
                <a:solidFill>
                  <a:schemeClr val="tx1"/>
                </a:solidFill>
                <a:latin typeface="+mn-lt"/>
                <a:cs typeface="Arial" panose="020B0604020202020204" pitchFamily="34" charset="0"/>
              </a:rPr>
              <a:t>New Slide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Home</a:t>
            </a:r>
            <a:r>
              <a:rPr lang="en-GB" altLang="da-DK" sz="900" b="0" noProof="1">
                <a:solidFill>
                  <a:schemeClr val="tx1"/>
                </a:solidFill>
                <a:latin typeface="+mn-lt"/>
                <a:cs typeface="Arial" panose="020B0604020202020204" pitchFamily="34" charset="0"/>
              </a:rPr>
              <a:t> tab to insert a new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Change layout</a:t>
            </a:r>
            <a:endParaRPr lang="en-GB" altLang="da-DK" sz="900" b="0" noProof="1">
              <a:solidFill>
                <a:schemeClr val="tx1"/>
              </a:solidFill>
              <a:latin typeface="+mn-lt"/>
              <a:cs typeface="Arial" panose="020B0604020202020204" pitchFamily="34" charset="0"/>
            </a:endParaRPr>
          </a:p>
          <a:p>
            <a:pPr marL="0" indent="0">
              <a:spcAft>
                <a:spcPts val="600"/>
              </a:spcAft>
              <a:buFont typeface="+mj-lt"/>
              <a:buNone/>
            </a:pPr>
            <a:r>
              <a:rPr lang="en-GB" sz="900">
                <a:solidFill>
                  <a:srgbClr val="000000"/>
                </a:solidFill>
                <a:latin typeface="+mn-lt"/>
                <a:ea typeface="Arial" panose="020B0604020202020204" pitchFamily="34" charset="0"/>
              </a:rPr>
              <a:t>Click on the arrow next to </a:t>
            </a:r>
            <a:r>
              <a:rPr lang="en-GB" sz="900" b="1">
                <a:solidFill>
                  <a:srgbClr val="000000"/>
                </a:solidFill>
                <a:latin typeface="+mn-lt"/>
                <a:ea typeface="Arial" panose="020B0604020202020204" pitchFamily="34" charset="0"/>
              </a:rPr>
              <a:t>Layout</a:t>
            </a:r>
            <a:br>
              <a:rPr lang="en-GB" sz="900" b="1">
                <a:solidFill>
                  <a:srgbClr val="000000"/>
                </a:solidFill>
                <a:latin typeface="+mn-lt"/>
                <a:ea typeface="Arial" panose="020B0604020202020204" pitchFamily="34" charset="0"/>
              </a:rPr>
            </a:br>
            <a:r>
              <a:rPr lang="en-GB" sz="900">
                <a:solidFill>
                  <a:srgbClr val="000000"/>
                </a:solidFill>
                <a:latin typeface="+mn-lt"/>
                <a:ea typeface="Arial" panose="020B0604020202020204" pitchFamily="34" charset="0"/>
              </a:rPr>
              <a:t>to view a dropdown menu of possible slide layouts</a:t>
            </a:r>
            <a:br>
              <a:rPr lang="en-GB" sz="900">
                <a:solidFill>
                  <a:srgbClr val="000000"/>
                </a:solidFill>
                <a:latin typeface="+mn-lt"/>
                <a:ea typeface="Arial" panose="020B0604020202020204" pitchFamily="34" charset="0"/>
              </a:rPr>
            </a:br>
            <a:endParaRPr lang="en-GB" sz="900">
              <a:solidFill>
                <a:srgbClr val="000000"/>
              </a:solidFill>
              <a:latin typeface="+mn-lt"/>
              <a:ea typeface="Arial" panose="020B0604020202020204" pitchFamily="34" charset="0"/>
            </a:endParaRPr>
          </a:p>
          <a:p>
            <a:pPr eaLnBrk="1" hangingPunct="1">
              <a:spcAft>
                <a:spcPts val="600"/>
              </a:spcAft>
              <a:defRPr/>
            </a:pP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1. </a:t>
            </a:r>
            <a:r>
              <a:rPr lang="en-GB" altLang="da-DK" sz="90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Home</a:t>
            </a:r>
            <a:r>
              <a:rPr lang="en-GB" altLang="da-DK" sz="900" noProof="1">
                <a:solidFill>
                  <a:schemeClr val="tx1"/>
                </a:solidFill>
                <a:latin typeface="+mn-lt"/>
                <a:cs typeface="Arial" panose="020B0604020202020204" pitchFamily="34" charset="0"/>
              </a:rPr>
              <a:t> tab</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2. </a:t>
            </a:r>
            <a:r>
              <a:rPr lang="en-GB" altLang="da-DK" sz="90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Reset</a:t>
            </a:r>
            <a:r>
              <a:rPr lang="en-GB" altLang="da-DK" sz="900" noProof="1">
                <a:solidFill>
                  <a:schemeClr val="tx1"/>
                </a:solidFill>
                <a:latin typeface="+mn-lt"/>
                <a:cs typeface="Arial" panose="020B0604020202020204" pitchFamily="34" charset="0"/>
              </a:rPr>
              <a:t> menu to reset position, size and formatting of the slide placeholders to their default settings</a:t>
            </a:r>
            <a:endParaRPr lang="en-GB" sz="900">
              <a:latin typeface="+mn-lt"/>
              <a:ea typeface="Arial" panose="020B060402020202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6"/>
          <a:stretch>
            <a:fillRect/>
          </a:stretch>
        </p:blipFill>
        <p:spPr>
          <a:xfrm>
            <a:off x="3449734" y="4745505"/>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7"/>
          <a:stretch>
            <a:fillRect/>
          </a:stretch>
        </p:blipFill>
        <p:spPr>
          <a:xfrm>
            <a:off x="3449734" y="3915588"/>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8"/>
          <a:stretch>
            <a:fillRect/>
          </a:stretch>
        </p:blipFill>
        <p:spPr>
          <a:xfrm>
            <a:off x="3452432" y="5620248"/>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9"/>
          <a:stretch>
            <a:fillRect/>
          </a:stretch>
        </p:blipFill>
        <p:spPr>
          <a:xfrm>
            <a:off x="3449734" y="2310138"/>
            <a:ext cx="457143" cy="257143"/>
          </a:xfrm>
          <a:prstGeom prst="rect">
            <a:avLst/>
          </a:prstGeom>
        </p:spPr>
      </p:pic>
      <p:pic>
        <p:nvPicPr>
          <p:cNvPr id="4" name="Picture 3">
            <a:extLst>
              <a:ext uri="{FF2B5EF4-FFF2-40B4-BE49-F238E27FC236}">
                <a16:creationId xmlns:a16="http://schemas.microsoft.com/office/drawing/2014/main" id="{292A5FDF-69DC-4DD2-BFF8-3478E75DBB76}"/>
              </a:ext>
            </a:extLst>
          </p:cNvPr>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a:xfrm>
            <a:off x="7154751" y="2662229"/>
            <a:ext cx="437508" cy="365851"/>
          </a:xfrm>
          <a:prstGeom prst="rect">
            <a:avLst/>
          </a:prstGeom>
        </p:spPr>
      </p:pic>
      <p:grpSp>
        <p:nvGrpSpPr>
          <p:cNvPr id="10" name="Group 9">
            <a:extLst>
              <a:ext uri="{FF2B5EF4-FFF2-40B4-BE49-F238E27FC236}">
                <a16:creationId xmlns:a16="http://schemas.microsoft.com/office/drawing/2014/main" id="{D428E528-3C21-43A5-9A1F-5FC8A3BB1E92}"/>
              </a:ext>
            </a:extLst>
          </p:cNvPr>
          <p:cNvGrpSpPr/>
          <p:nvPr userDrawn="1"/>
        </p:nvGrpSpPr>
        <p:grpSpPr>
          <a:xfrm>
            <a:off x="10505111" y="5514342"/>
            <a:ext cx="991746" cy="384654"/>
            <a:chOff x="10992821" y="4404000"/>
            <a:chExt cx="1588357" cy="616052"/>
          </a:xfrm>
        </p:grpSpPr>
        <p:pic>
          <p:nvPicPr>
            <p:cNvPr id="8" name="Picture 7">
              <a:extLst>
                <a:ext uri="{FF2B5EF4-FFF2-40B4-BE49-F238E27FC236}">
                  <a16:creationId xmlns:a16="http://schemas.microsoft.com/office/drawing/2014/main" id="{A44E7E5B-C2F8-47A1-8626-A6E32640159D}"/>
                </a:ext>
              </a:extLst>
            </p:cNvPr>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10992821" y="4404000"/>
              <a:ext cx="1588357" cy="616052"/>
            </a:xfrm>
            <a:prstGeom prst="rect">
              <a:avLst/>
            </a:prstGeom>
          </p:spPr>
        </p:pic>
        <p:pic>
          <p:nvPicPr>
            <p:cNvPr id="33" name="Picture 32">
              <a:extLst>
                <a:ext uri="{FF2B5EF4-FFF2-40B4-BE49-F238E27FC236}">
                  <a16:creationId xmlns:a16="http://schemas.microsoft.com/office/drawing/2014/main" id="{5065702C-2099-41C8-904A-A3616CD11CA4}"/>
                </a:ext>
              </a:extLst>
            </p:cNvPr>
            <p:cNvPicPr>
              <a:picLocks noChangeAspect="1"/>
            </p:cNvPicPr>
            <p:nvPr userDrawn="1"/>
          </p:nvPicPr>
          <p:blipFill rotWithShape="1">
            <a:blip r:embed="rId12" cstate="print">
              <a:extLst>
                <a:ext uri="{28A0092B-C50C-407E-A947-70E740481C1C}">
                  <a14:useLocalDpi xmlns:a14="http://schemas.microsoft.com/office/drawing/2010/main"/>
                </a:ext>
              </a:extLst>
            </a:blip>
            <a:srcRect/>
            <a:stretch/>
          </p:blipFill>
          <p:spPr>
            <a:xfrm>
              <a:off x="12479578" y="4785230"/>
              <a:ext cx="101600" cy="221441"/>
            </a:xfrm>
            <a:prstGeom prst="rect">
              <a:avLst/>
            </a:prstGeom>
          </p:spPr>
        </p:pic>
      </p:grpSp>
      <p:pic>
        <p:nvPicPr>
          <p:cNvPr id="34" name="Picture 2">
            <a:extLst>
              <a:ext uri="{FF2B5EF4-FFF2-40B4-BE49-F238E27FC236}">
                <a16:creationId xmlns:a16="http://schemas.microsoft.com/office/drawing/2014/main" id="{23C2B142-78D9-4D1A-A62B-85445D78273E}"/>
              </a:ext>
            </a:extLst>
          </p:cNvPr>
          <p:cNvPicPr>
            <a:picLocks noChangeAspect="1"/>
          </p:cNvPicPr>
          <p:nvPr userDrawn="1"/>
        </p:nvPicPr>
        <p:blipFill>
          <a:blip r:embed="rId13"/>
          <a:stretch>
            <a:fillRect/>
          </a:stretch>
        </p:blipFill>
        <p:spPr>
          <a:xfrm>
            <a:off x="3449734" y="3136691"/>
            <a:ext cx="257143" cy="285714"/>
          </a:xfrm>
          <a:prstGeom prst="rect">
            <a:avLst/>
          </a:prstGeom>
        </p:spPr>
      </p:pic>
    </p:spTree>
    <p:extLst>
      <p:ext uri="{BB962C8B-B14F-4D97-AF65-F5344CB8AC3E}">
        <p14:creationId xmlns:p14="http://schemas.microsoft.com/office/powerpoint/2010/main" val="3155478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2"/>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latin typeface="+mj-lt"/>
              </a:rPr>
              <a:t>If you see any </a:t>
            </a:r>
            <a:r>
              <a:rPr lang="en-GB" sz="4400" b="1" i="1" noProof="0">
                <a:solidFill>
                  <a:schemeClr val="bg1"/>
                </a:solidFill>
                <a:latin typeface="+mj-lt"/>
              </a:rPr>
              <a:t>layouts after this </a:t>
            </a:r>
            <a:r>
              <a:rPr lang="en-GB" sz="4400" b="0" i="0" noProof="0">
                <a:solidFill>
                  <a:schemeClr val="bg1"/>
                </a:solidFill>
                <a:latin typeface="+mj-lt"/>
              </a:rPr>
              <a:t>one</a:t>
            </a:r>
            <a:r>
              <a:rPr lang="en-GB" sz="4400" b="1" i="1" noProof="0">
                <a:solidFill>
                  <a:schemeClr val="bg1"/>
                </a:solidFill>
                <a:latin typeface="+mj-lt"/>
              </a:rPr>
              <a:t>,</a:t>
            </a:r>
            <a:br>
              <a:rPr lang="en-GB" sz="4400" b="0" i="0" noProof="0">
                <a:solidFill>
                  <a:schemeClr val="bg1"/>
                </a:solidFill>
                <a:latin typeface="+mj-lt"/>
              </a:rPr>
            </a:br>
            <a:r>
              <a:rPr lang="en-GB" sz="4400" b="0" noProof="0">
                <a:solidFill>
                  <a:schemeClr val="bg1"/>
                </a:solidFill>
                <a:latin typeface="+mj-lt"/>
              </a:rPr>
              <a:t>do not use them. These layouts </a:t>
            </a:r>
            <a:r>
              <a:rPr lang="en-GB" sz="4400" b="1" i="1" u="none" noProof="0">
                <a:solidFill>
                  <a:schemeClr val="bg1"/>
                </a:solidFill>
                <a:latin typeface="+mj-lt"/>
              </a:rPr>
              <a:t>are not </a:t>
            </a:r>
            <a:r>
              <a:rPr lang="en-GB" sz="4400" b="0" noProof="0">
                <a:solidFill>
                  <a:schemeClr val="bg1"/>
                </a:solidFill>
                <a:latin typeface="+mj-lt"/>
              </a:rPr>
              <a:t>part of our corporate template.</a:t>
            </a:r>
            <a:br>
              <a:rPr lang="en-GB" sz="2800" b="0" noProof="0">
                <a:solidFill>
                  <a:schemeClr val="bg1"/>
                </a:solidFill>
                <a:latin typeface="+mj-lt"/>
              </a:rPr>
            </a:br>
            <a:br>
              <a:rPr lang="en-GB" sz="2800" b="0" noProof="0">
                <a:solidFill>
                  <a:schemeClr val="bg1"/>
                </a:solidFill>
                <a:latin typeface="+mj-lt"/>
              </a:rPr>
            </a:br>
            <a:endParaRPr lang="en-GB" sz="2800" b="0" noProof="0">
              <a:solidFill>
                <a:schemeClr val="bg1"/>
              </a:solidFill>
              <a:latin typeface="+mj-lt"/>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a:solidFill>
                  <a:schemeClr val="bg1"/>
                </a:solidFill>
                <a:latin typeface="+mj-lt"/>
              </a:rPr>
              <a:t>Do not use </a:t>
            </a:r>
            <a:endParaRPr lang="en-GB" sz="2400" b="1" i="1">
              <a:latin typeface="+mj-lt"/>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latin typeface="+mj-lt"/>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latin typeface="+mj-lt"/>
              </a:rPr>
              <a:t>Also notice: Layouts after this might contain potential confidential information.</a:t>
            </a:r>
            <a:br>
              <a:rPr lang="en-GB" sz="1800" b="0" noProof="0">
                <a:solidFill>
                  <a:schemeClr val="bg1"/>
                </a:solidFill>
                <a:latin typeface="+mj-lt"/>
              </a:rPr>
            </a:br>
            <a:endParaRPr lang="en-GB" sz="1800" b="0" noProof="0">
              <a:solidFill>
                <a:schemeClr val="bg1"/>
              </a:solidFill>
              <a:latin typeface="+mj-lt"/>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a:prstGeom prst="rect">
            <a:avLst/>
          </a:prstGeom>
        </p:spPr>
        <p:txBody>
          <a:bodyPr/>
          <a:lstStyle>
            <a:lvl1pPr>
              <a:defRPr sz="100">
                <a:noFill/>
              </a:defRPr>
            </a:lvl1pPr>
          </a:lstStyle>
          <a:p>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r>
              <a:rPr lang="en-US"/>
              <a:t>Proprietary and confidential  |  Ensemblehp.com</a:t>
            </a:r>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653146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Associate Bio_2">
    <p:spTree>
      <p:nvGrpSpPr>
        <p:cNvPr id="1" name=""/>
        <p:cNvGrpSpPr/>
        <p:nvPr/>
      </p:nvGrpSpPr>
      <p:grpSpPr>
        <a:xfrm>
          <a:off x="0" y="0"/>
          <a:ext cx="0" cy="0"/>
          <a:chOff x="0" y="0"/>
          <a:chExt cx="0" cy="0"/>
        </a:xfrm>
      </p:grpSpPr>
      <p:sp>
        <p:nvSpPr>
          <p:cNvPr id="12" name="Picture Placeholder 25">
            <a:extLst>
              <a:ext uri="{FF2B5EF4-FFF2-40B4-BE49-F238E27FC236}">
                <a16:creationId xmlns:a16="http://schemas.microsoft.com/office/drawing/2014/main" id="{6DABE2AF-FBA0-830C-CA99-392D100E9E07}"/>
              </a:ext>
            </a:extLst>
          </p:cNvPr>
          <p:cNvSpPr>
            <a:spLocks noGrp="1"/>
          </p:cNvSpPr>
          <p:nvPr>
            <p:ph type="pic" sz="quarter" idx="14"/>
          </p:nvPr>
        </p:nvSpPr>
        <p:spPr>
          <a:xfrm>
            <a:off x="6401548" y="2061330"/>
            <a:ext cx="1380235" cy="1471156"/>
          </a:xfrm>
        </p:spPr>
        <p:txBody>
          <a:bodyPr/>
          <a:lstStyle/>
          <a:p>
            <a:endParaRPr lang="en-US"/>
          </a:p>
        </p:txBody>
      </p:sp>
      <p:sp>
        <p:nvSpPr>
          <p:cNvPr id="11" name="Picture Placeholder 25">
            <a:extLst>
              <a:ext uri="{FF2B5EF4-FFF2-40B4-BE49-F238E27FC236}">
                <a16:creationId xmlns:a16="http://schemas.microsoft.com/office/drawing/2014/main" id="{89229004-2C7F-386D-49DF-2AF17DFC5FE0}"/>
              </a:ext>
            </a:extLst>
          </p:cNvPr>
          <p:cNvSpPr>
            <a:spLocks noGrp="1"/>
          </p:cNvSpPr>
          <p:nvPr>
            <p:ph type="pic" sz="quarter" idx="13"/>
          </p:nvPr>
        </p:nvSpPr>
        <p:spPr>
          <a:xfrm>
            <a:off x="846750" y="2061330"/>
            <a:ext cx="1380235" cy="1471156"/>
          </a:xfrm>
        </p:spPr>
        <p:txBody>
          <a:bodyPr/>
          <a:lstStyle/>
          <a:p>
            <a:endParaRPr lang="en-US"/>
          </a:p>
        </p:txBody>
      </p:sp>
      <p:sp>
        <p:nvSpPr>
          <p:cNvPr id="2" name="Title 1">
            <a:extLst>
              <a:ext uri="{FF2B5EF4-FFF2-40B4-BE49-F238E27FC236}">
                <a16:creationId xmlns:a16="http://schemas.microsoft.com/office/drawing/2014/main" id="{381D4534-C582-D4E7-E5DF-FE42CD45C14A}"/>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A6A990D5-B677-2F93-E219-D002813A1200}"/>
              </a:ext>
            </a:extLst>
          </p:cNvPr>
          <p:cNvSpPr>
            <a:spLocks noGrp="1"/>
          </p:cNvSpPr>
          <p:nvPr>
            <p:ph type="sldNum" sz="quarter" idx="11"/>
          </p:nvPr>
        </p:nvSpPr>
        <p:spPr/>
        <p:txBody>
          <a:bodyPr/>
          <a:lstStyle/>
          <a:p>
            <a:fld id="{23AA811B-2EBD-4900-905E-5BE206449611}" type="slidenum">
              <a:rPr lang="en-GB"/>
              <a:pPr/>
              <a:t>‹#›</a:t>
            </a:fld>
            <a:endParaRPr lang="en-GB"/>
          </a:p>
        </p:txBody>
      </p:sp>
      <p:cxnSp>
        <p:nvCxnSpPr>
          <p:cNvPr id="7" name="Straight Connector 6">
            <a:extLst>
              <a:ext uri="{FF2B5EF4-FFF2-40B4-BE49-F238E27FC236}">
                <a16:creationId xmlns:a16="http://schemas.microsoft.com/office/drawing/2014/main" id="{9B746C09-F3CC-5CAE-64B6-EAFF26FE3A7C}"/>
              </a:ext>
            </a:extLst>
          </p:cNvPr>
          <p:cNvCxnSpPr>
            <a:cxnSpLocks/>
          </p:cNvCxnSpPr>
          <p:nvPr/>
        </p:nvCxnSpPr>
        <p:spPr>
          <a:xfrm>
            <a:off x="720000" y="3532486"/>
            <a:ext cx="163373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A619A57-DCAE-612A-D1F9-F8F7287DBF98}"/>
              </a:ext>
            </a:extLst>
          </p:cNvPr>
          <p:cNvCxnSpPr>
            <a:cxnSpLocks/>
          </p:cNvCxnSpPr>
          <p:nvPr/>
        </p:nvCxnSpPr>
        <p:spPr>
          <a:xfrm>
            <a:off x="6274800" y="3532486"/>
            <a:ext cx="163373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D4C2E64D-6A92-2691-7323-EC33E55B0040}"/>
              </a:ext>
            </a:extLst>
          </p:cNvPr>
          <p:cNvSpPr>
            <a:spLocks noGrp="1"/>
          </p:cNvSpPr>
          <p:nvPr>
            <p:ph type="ftr" sz="quarter" idx="10"/>
          </p:nvPr>
        </p:nvSpPr>
        <p:spPr>
          <a:xfrm>
            <a:off x="1285200" y="6483120"/>
            <a:ext cx="2777076" cy="108000"/>
          </a:xfrm>
        </p:spPr>
        <p:txBody>
          <a:bodyPr/>
          <a:lstStyle/>
          <a:p>
            <a:r>
              <a:rPr lang="en-GB"/>
              <a:t>© 2023 Ensemble Health Partners  |  Proprietary and Confidential </a:t>
            </a:r>
          </a:p>
        </p:txBody>
      </p:sp>
    </p:spTree>
    <p:extLst>
      <p:ext uri="{BB962C8B-B14F-4D97-AF65-F5344CB8AC3E}">
        <p14:creationId xmlns:p14="http://schemas.microsoft.com/office/powerpoint/2010/main" val="332171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lient logo">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D982B92E-C864-4CD5-84AB-891969ECEC7E}"/>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r>
              <a:rPr lang="en-US"/>
              <a:t>Proprietary and confidential  |  Ensemblehp.com</a:t>
            </a:r>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ctrTitle" hasCustomPrompt="1"/>
          </p:nvPr>
        </p:nvSpPr>
        <p:spPr>
          <a:xfrm>
            <a:off x="6274799" y="3092400"/>
            <a:ext cx="5198400" cy="2324150"/>
          </a:xfrm>
        </p:spPr>
        <p:txBody>
          <a:bodyPr anchor="t" anchorCtr="0"/>
          <a:lstStyle>
            <a:lvl1pPr algn="l">
              <a:lnSpc>
                <a:spcPct val="90000"/>
              </a:lnSpc>
              <a:defRPr sz="5400">
                <a:solidFill>
                  <a:schemeClr val="tx2"/>
                </a:solidFill>
              </a:defRPr>
            </a:lvl1pPr>
          </a:lstStyle>
          <a:p>
            <a:r>
              <a:rPr lang="en-GB" dirty="0"/>
              <a:t>Click to add title max three lines</a:t>
            </a:r>
          </a:p>
        </p:txBody>
      </p:sp>
      <p:sp>
        <p:nvSpPr>
          <p:cNvPr id="3" name="Subtitle 2"/>
          <p:cNvSpPr>
            <a:spLocks noGrp="1"/>
          </p:cNvSpPr>
          <p:nvPr>
            <p:ph type="subTitle" idx="1" hasCustomPrompt="1"/>
          </p:nvPr>
        </p:nvSpPr>
        <p:spPr>
          <a:xfrm>
            <a:off x="6275388" y="2419501"/>
            <a:ext cx="5198400" cy="411101"/>
          </a:xfrm>
        </p:spPr>
        <p:txBody>
          <a:bodyPr anchor="b" anchorCtr="0"/>
          <a:lstStyle>
            <a:lvl1pPr marL="0" indent="0" algn="l">
              <a:spcBef>
                <a:spcPts val="0"/>
              </a:spcBef>
              <a:buFont typeface="Arial" panose="020B0604020202020204" pitchFamily="34" charset="0"/>
              <a:buChar char="​"/>
              <a:defRPr sz="1600" b="0" cap="all">
                <a:solidFill>
                  <a:schemeClr val="accent2"/>
                </a:solidFill>
                <a:latin typeface="+mn-lt"/>
              </a:defRPr>
            </a:lvl1pPr>
            <a:lvl2pPr marL="0" indent="0" algn="l">
              <a:buFont typeface="Arial" panose="020B0604020202020204" pitchFamily="34" charset="0"/>
              <a:buChar char="​"/>
              <a:defRPr sz="2000" b="0" cap="all">
                <a:solidFill>
                  <a:schemeClr val="bg1"/>
                </a:solidFill>
                <a:latin typeface="+mn-lt"/>
              </a:defRPr>
            </a:lvl2pPr>
            <a:lvl3pPr marL="0" indent="0" algn="l">
              <a:buFont typeface="Arial" panose="020B0604020202020204" pitchFamily="34" charset="0"/>
              <a:buChar char="​"/>
              <a:defRPr sz="2000" b="0" cap="all">
                <a:solidFill>
                  <a:schemeClr val="bg1"/>
                </a:solidFill>
                <a:latin typeface="+mn-lt"/>
              </a:defRPr>
            </a:lvl3pPr>
            <a:lvl4pPr marL="0" indent="0" algn="l">
              <a:buFont typeface="Arial" panose="020B0604020202020204" pitchFamily="34" charset="0"/>
              <a:buChar char="​"/>
              <a:defRPr sz="2000" b="0" cap="all">
                <a:solidFill>
                  <a:schemeClr val="bg1"/>
                </a:solidFill>
                <a:latin typeface="+mn-lt"/>
              </a:defRPr>
            </a:lvl4pPr>
            <a:lvl5pPr marL="0" indent="0" algn="l">
              <a:buFont typeface="Arial" panose="020B0604020202020204" pitchFamily="34" charset="0"/>
              <a:buChar char="​"/>
              <a:defRPr sz="2000" b="0" cap="all">
                <a:solidFill>
                  <a:schemeClr val="bg1"/>
                </a:solidFill>
                <a:latin typeface="+mn-lt"/>
              </a:defRPr>
            </a:lvl5pPr>
            <a:lvl6pPr marL="0" indent="0" algn="l">
              <a:buFont typeface="Arial" panose="020B0604020202020204" pitchFamily="34" charset="0"/>
              <a:buChar char="​"/>
              <a:defRPr sz="2000" b="0" cap="all">
                <a:solidFill>
                  <a:schemeClr val="bg1"/>
                </a:solidFill>
                <a:latin typeface="+mn-lt"/>
              </a:defRPr>
            </a:lvl6pPr>
            <a:lvl7pPr marL="0" indent="0" algn="l">
              <a:buFont typeface="Arial" panose="020B0604020202020204" pitchFamily="34" charset="0"/>
              <a:buChar char="​"/>
              <a:defRPr sz="2000" b="0" cap="all">
                <a:solidFill>
                  <a:schemeClr val="bg1"/>
                </a:solidFill>
                <a:latin typeface="+mn-lt"/>
              </a:defRPr>
            </a:lvl7pPr>
            <a:lvl8pPr marL="0" indent="0" algn="l">
              <a:buFont typeface="Arial" panose="020B0604020202020204" pitchFamily="34" charset="0"/>
              <a:buChar char="​"/>
              <a:defRPr sz="2000" b="0" cap="all">
                <a:solidFill>
                  <a:schemeClr val="bg1"/>
                </a:solidFill>
                <a:latin typeface="+mn-lt"/>
              </a:defRPr>
            </a:lvl8pPr>
            <a:lvl9pPr marL="0" indent="0" algn="l">
              <a:buFont typeface="Arial" panose="020B0604020202020204" pitchFamily="34" charset="0"/>
              <a:buChar char="​"/>
              <a:defRPr sz="2000" b="0" cap="all">
                <a:solidFill>
                  <a:schemeClr val="bg1"/>
                </a:solidFill>
                <a:latin typeface="+mn-lt"/>
              </a:defRPr>
            </a:lvl9pPr>
          </a:lstStyle>
          <a:p>
            <a:r>
              <a:rPr lang="en-GB" dirty="0"/>
              <a:t>Click to add subtitle max one line</a:t>
            </a:r>
          </a:p>
        </p:txBody>
      </p:sp>
      <p:sp>
        <p:nvSpPr>
          <p:cNvPr id="18" name="Content Placeholder 6">
            <a:extLst>
              <a:ext uri="{FF2B5EF4-FFF2-40B4-BE49-F238E27FC236}">
                <a16:creationId xmlns:a16="http://schemas.microsoft.com/office/drawing/2014/main" id="{DBD00F70-CDD2-46AE-B9B0-8349127E1DB9}"/>
              </a:ext>
            </a:extLst>
          </p:cNvPr>
          <p:cNvSpPr>
            <a:spLocks noGrp="1"/>
          </p:cNvSpPr>
          <p:nvPr>
            <p:ph sz="quarter" idx="28" hasCustomPrompt="1"/>
          </p:nvPr>
        </p:nvSpPr>
        <p:spPr>
          <a:xfrm>
            <a:off x="9716880" y="576000"/>
            <a:ext cx="1755982" cy="396001"/>
          </a:xfrm>
        </p:spPr>
        <p:txBody>
          <a:bodyPr/>
          <a:lstStyle>
            <a:lvl1pPr marL="0" indent="0">
              <a:buNone/>
              <a:defRPr sz="1100"/>
            </a:lvl1pPr>
          </a:lstStyle>
          <a:p>
            <a:pPr lvl="0"/>
            <a:r>
              <a:rPr lang="en-GB" dirty="0"/>
              <a:t>Click on Pictures icon to insert Client logo</a:t>
            </a:r>
          </a:p>
        </p:txBody>
      </p:sp>
      <p:sp>
        <p:nvSpPr>
          <p:cNvPr id="16" name="Text Placeholder Presenter">
            <a:extLst>
              <a:ext uri="{FF2B5EF4-FFF2-40B4-BE49-F238E27FC236}">
                <a16:creationId xmlns:a16="http://schemas.microsoft.com/office/drawing/2014/main" id="{F6CD78FC-AA99-E268-EAD4-F8A1480E5E6E}"/>
              </a:ext>
            </a:extLst>
          </p:cNvPr>
          <p:cNvSpPr>
            <a:spLocks noGrp="1"/>
          </p:cNvSpPr>
          <p:nvPr>
            <p:ph type="body" sz="quarter" idx="18" hasCustomPrompt="1"/>
          </p:nvPr>
        </p:nvSpPr>
        <p:spPr>
          <a:xfrm>
            <a:off x="9109439" y="5825360"/>
            <a:ext cx="1707203" cy="180000"/>
          </a:xfrm>
        </p:spPr>
        <p:txBody>
          <a:bodyPr anchor="b" anchorCtr="0"/>
          <a:lstStyle>
            <a:lvl1pPr marL="0" indent="0">
              <a:lnSpc>
                <a:spcPct val="100000"/>
              </a:lnSpc>
              <a:spcBef>
                <a:spcPts val="0"/>
              </a:spcBef>
              <a:spcAft>
                <a:spcPts val="0"/>
              </a:spcAft>
              <a:buNone/>
              <a:defRPr sz="1000" b="0">
                <a:solidFill>
                  <a:schemeClr val="tx2"/>
                </a:solidFill>
                <a:latin typeface="+mn-lt"/>
              </a:defRPr>
            </a:lvl1pPr>
            <a:lvl2pPr marL="0" indent="0">
              <a:lnSpc>
                <a:spcPct val="100000"/>
              </a:lnSpc>
              <a:spcBef>
                <a:spcPts val="0"/>
              </a:spcBef>
              <a:spcAft>
                <a:spcPts val="0"/>
              </a:spcAft>
              <a:buNone/>
              <a:defRPr sz="1000" b="0">
                <a:solidFill>
                  <a:schemeClr val="bg1"/>
                </a:solidFill>
                <a:latin typeface="+mn-lt"/>
              </a:defRPr>
            </a:lvl2pPr>
            <a:lvl3pPr marL="0" indent="0">
              <a:lnSpc>
                <a:spcPct val="100000"/>
              </a:lnSpc>
              <a:spcBef>
                <a:spcPts val="0"/>
              </a:spcBef>
              <a:spcAft>
                <a:spcPts val="0"/>
              </a:spcAft>
              <a:buNone/>
              <a:defRPr sz="1000" b="0">
                <a:solidFill>
                  <a:schemeClr val="bg1"/>
                </a:solidFill>
                <a:latin typeface="+mn-lt"/>
              </a:defRPr>
            </a:lvl3pPr>
            <a:lvl4pPr marL="0">
              <a:lnSpc>
                <a:spcPct val="100000"/>
              </a:lnSpc>
              <a:spcBef>
                <a:spcPts val="0"/>
              </a:spcBef>
              <a:spcAft>
                <a:spcPts val="0"/>
              </a:spcAft>
              <a:buNone/>
              <a:defRPr sz="1000" b="0">
                <a:solidFill>
                  <a:schemeClr val="bg1"/>
                </a:solidFill>
                <a:latin typeface="+mn-lt"/>
              </a:defRPr>
            </a:lvl4pPr>
            <a:lvl5pPr marL="0">
              <a:lnSpc>
                <a:spcPct val="100000"/>
              </a:lnSpc>
              <a:spcBef>
                <a:spcPts val="0"/>
              </a:spcBef>
              <a:spcAft>
                <a:spcPts val="0"/>
              </a:spcAft>
              <a:buNone/>
              <a:defRPr sz="1000" b="0">
                <a:solidFill>
                  <a:schemeClr val="bg1"/>
                </a:solidFill>
                <a:latin typeface="+mn-lt"/>
              </a:defRPr>
            </a:lvl5pPr>
            <a:lvl6pPr marL="0" indent="0">
              <a:lnSpc>
                <a:spcPct val="100000"/>
              </a:lnSpc>
              <a:spcBef>
                <a:spcPts val="0"/>
              </a:spcBef>
              <a:spcAft>
                <a:spcPts val="0"/>
              </a:spcAft>
              <a:buNone/>
              <a:defRPr sz="1000" b="0">
                <a:solidFill>
                  <a:schemeClr val="bg1"/>
                </a:solidFill>
                <a:latin typeface="+mn-lt"/>
              </a:defRPr>
            </a:lvl6pPr>
            <a:lvl7pPr marL="0">
              <a:lnSpc>
                <a:spcPct val="100000"/>
              </a:lnSpc>
              <a:spcBef>
                <a:spcPts val="0"/>
              </a:spcBef>
              <a:spcAft>
                <a:spcPts val="0"/>
              </a:spcAft>
              <a:buNone/>
              <a:defRPr sz="1000" b="0">
                <a:solidFill>
                  <a:schemeClr val="bg1"/>
                </a:solidFill>
                <a:latin typeface="+mn-lt"/>
              </a:defRPr>
            </a:lvl7pPr>
            <a:lvl8pPr marL="0">
              <a:lnSpc>
                <a:spcPct val="100000"/>
              </a:lnSpc>
              <a:spcBef>
                <a:spcPts val="0"/>
              </a:spcBef>
              <a:spcAft>
                <a:spcPts val="0"/>
              </a:spcAft>
              <a:buNone/>
              <a:defRPr sz="1000" b="0">
                <a:solidFill>
                  <a:schemeClr val="bg1"/>
                </a:solidFill>
                <a:latin typeface="+mn-lt"/>
              </a:defRPr>
            </a:lvl8pPr>
            <a:lvl9pPr marL="0">
              <a:lnSpc>
                <a:spcPct val="100000"/>
              </a:lnSpc>
              <a:spcBef>
                <a:spcPts val="0"/>
              </a:spcBef>
              <a:spcAft>
                <a:spcPts val="0"/>
              </a:spcAft>
              <a:buNone/>
              <a:defRPr sz="1000" b="0">
                <a:solidFill>
                  <a:schemeClr val="bg1"/>
                </a:solidFill>
                <a:latin typeface="+mn-lt"/>
              </a:defRPr>
            </a:lvl9pPr>
          </a:lstStyle>
          <a:p>
            <a:pPr lvl="0"/>
            <a:r>
              <a:rPr lang="en-GB" dirty="0"/>
              <a:t>Click to add Presenter</a:t>
            </a:r>
          </a:p>
        </p:txBody>
      </p:sp>
      <p:sp>
        <p:nvSpPr>
          <p:cNvPr id="17" name="Text Placeholder job">
            <a:extLst>
              <a:ext uri="{FF2B5EF4-FFF2-40B4-BE49-F238E27FC236}">
                <a16:creationId xmlns:a16="http://schemas.microsoft.com/office/drawing/2014/main" id="{E5E57F82-63DF-D799-C81F-57B8E67B38D1}"/>
              </a:ext>
            </a:extLst>
          </p:cNvPr>
          <p:cNvSpPr>
            <a:spLocks noGrp="1"/>
          </p:cNvSpPr>
          <p:nvPr>
            <p:ph type="body" sz="quarter" idx="19" hasCustomPrompt="1"/>
          </p:nvPr>
        </p:nvSpPr>
        <p:spPr>
          <a:xfrm>
            <a:off x="9109439" y="6027261"/>
            <a:ext cx="1707203" cy="180000"/>
          </a:xfrm>
        </p:spPr>
        <p:txBody>
          <a:bodyPr/>
          <a:lstStyle>
            <a:lvl1pPr marL="0" indent="0">
              <a:lnSpc>
                <a:spcPct val="100000"/>
              </a:lnSpc>
              <a:spcBef>
                <a:spcPts val="0"/>
              </a:spcBef>
              <a:spcAft>
                <a:spcPts val="0"/>
              </a:spcAft>
              <a:buNone/>
              <a:defRPr sz="1000" b="0">
                <a:solidFill>
                  <a:schemeClr val="tx2"/>
                </a:solidFill>
                <a:latin typeface="+mn-lt"/>
              </a:defRPr>
            </a:lvl1pPr>
            <a:lvl2pPr marL="0" indent="0">
              <a:lnSpc>
                <a:spcPct val="100000"/>
              </a:lnSpc>
              <a:spcBef>
                <a:spcPts val="0"/>
              </a:spcBef>
              <a:spcAft>
                <a:spcPts val="0"/>
              </a:spcAft>
              <a:buNone/>
              <a:defRPr sz="1000" b="0">
                <a:solidFill>
                  <a:schemeClr val="bg1"/>
                </a:solidFill>
                <a:latin typeface="+mn-lt"/>
              </a:defRPr>
            </a:lvl2pPr>
            <a:lvl3pPr marL="0" indent="0">
              <a:lnSpc>
                <a:spcPct val="100000"/>
              </a:lnSpc>
              <a:spcBef>
                <a:spcPts val="0"/>
              </a:spcBef>
              <a:spcAft>
                <a:spcPts val="0"/>
              </a:spcAft>
              <a:buNone/>
              <a:defRPr sz="1000" b="0">
                <a:solidFill>
                  <a:schemeClr val="bg1"/>
                </a:solidFill>
                <a:latin typeface="+mn-lt"/>
              </a:defRPr>
            </a:lvl3pPr>
            <a:lvl4pPr marL="0">
              <a:lnSpc>
                <a:spcPct val="100000"/>
              </a:lnSpc>
              <a:spcBef>
                <a:spcPts val="0"/>
              </a:spcBef>
              <a:spcAft>
                <a:spcPts val="0"/>
              </a:spcAft>
              <a:buNone/>
              <a:defRPr sz="1000" b="0">
                <a:solidFill>
                  <a:schemeClr val="bg1"/>
                </a:solidFill>
                <a:latin typeface="+mn-lt"/>
              </a:defRPr>
            </a:lvl4pPr>
            <a:lvl5pPr marL="0">
              <a:lnSpc>
                <a:spcPct val="100000"/>
              </a:lnSpc>
              <a:spcBef>
                <a:spcPts val="0"/>
              </a:spcBef>
              <a:spcAft>
                <a:spcPts val="0"/>
              </a:spcAft>
              <a:buNone/>
              <a:defRPr sz="1000" b="0">
                <a:solidFill>
                  <a:schemeClr val="bg1"/>
                </a:solidFill>
                <a:latin typeface="+mn-lt"/>
              </a:defRPr>
            </a:lvl5pPr>
            <a:lvl6pPr marL="0" indent="0">
              <a:lnSpc>
                <a:spcPct val="100000"/>
              </a:lnSpc>
              <a:spcBef>
                <a:spcPts val="0"/>
              </a:spcBef>
              <a:spcAft>
                <a:spcPts val="0"/>
              </a:spcAft>
              <a:buNone/>
              <a:defRPr sz="1000" b="0">
                <a:solidFill>
                  <a:schemeClr val="bg1"/>
                </a:solidFill>
                <a:latin typeface="+mn-lt"/>
              </a:defRPr>
            </a:lvl6pPr>
            <a:lvl7pPr marL="0">
              <a:lnSpc>
                <a:spcPct val="100000"/>
              </a:lnSpc>
              <a:spcBef>
                <a:spcPts val="0"/>
              </a:spcBef>
              <a:spcAft>
                <a:spcPts val="0"/>
              </a:spcAft>
              <a:buNone/>
              <a:defRPr sz="1000" b="0">
                <a:solidFill>
                  <a:schemeClr val="bg1"/>
                </a:solidFill>
                <a:latin typeface="+mn-lt"/>
              </a:defRPr>
            </a:lvl7pPr>
            <a:lvl8pPr marL="0">
              <a:lnSpc>
                <a:spcPct val="100000"/>
              </a:lnSpc>
              <a:spcBef>
                <a:spcPts val="0"/>
              </a:spcBef>
              <a:spcAft>
                <a:spcPts val="0"/>
              </a:spcAft>
              <a:buNone/>
              <a:defRPr sz="1000" b="0">
                <a:solidFill>
                  <a:schemeClr val="bg1"/>
                </a:solidFill>
                <a:latin typeface="+mn-lt"/>
              </a:defRPr>
            </a:lvl8pPr>
            <a:lvl9pPr marL="0">
              <a:lnSpc>
                <a:spcPct val="100000"/>
              </a:lnSpc>
              <a:spcBef>
                <a:spcPts val="0"/>
              </a:spcBef>
              <a:spcAft>
                <a:spcPts val="0"/>
              </a:spcAft>
              <a:buNone/>
              <a:defRPr sz="1000" b="0">
                <a:solidFill>
                  <a:schemeClr val="bg1"/>
                </a:solidFill>
                <a:latin typeface="+mn-lt"/>
              </a:defRPr>
            </a:lvl9pPr>
          </a:lstStyle>
          <a:p>
            <a:pPr lvl="0"/>
            <a:r>
              <a:rPr lang="en-GB" dirty="0"/>
              <a:t>Click to add Job title</a:t>
            </a:r>
          </a:p>
        </p:txBody>
      </p:sp>
      <p:sp>
        <p:nvSpPr>
          <p:cNvPr id="23" name="Date Placeholder 1">
            <a:extLst>
              <a:ext uri="{FF2B5EF4-FFF2-40B4-BE49-F238E27FC236}">
                <a16:creationId xmlns:a16="http://schemas.microsoft.com/office/drawing/2014/main" id="{0BF479C5-E72E-DCB2-3459-770AB8C028FD}"/>
              </a:ext>
            </a:extLst>
          </p:cNvPr>
          <p:cNvSpPr>
            <a:spLocks noGrp="1"/>
          </p:cNvSpPr>
          <p:nvPr>
            <p:ph type="dt" sz="half" idx="2"/>
          </p:nvPr>
        </p:nvSpPr>
        <p:spPr>
          <a:xfrm>
            <a:off x="6274799" y="5825360"/>
            <a:ext cx="2615201" cy="180000"/>
          </a:xfrm>
          <a:prstGeom prst="rect">
            <a:avLst/>
          </a:prstGeom>
        </p:spPr>
        <p:txBody>
          <a:bodyPr vert="horz" lIns="0" tIns="0" rIns="0" bIns="0" rtlCol="0" anchor="b" anchorCtr="0"/>
          <a:lstStyle>
            <a:lvl1pPr algn="l">
              <a:defRPr sz="1000">
                <a:solidFill>
                  <a:schemeClr val="tx2"/>
                </a:solidFill>
              </a:defRPr>
            </a:lvl1pPr>
          </a:lstStyle>
          <a:p>
            <a:endParaRPr lang="en-GB"/>
          </a:p>
        </p:txBody>
      </p:sp>
      <p:pic>
        <p:nvPicPr>
          <p:cNvPr id="13" name="Logo">
            <a:extLst>
              <a:ext uri="{FF2B5EF4-FFF2-40B4-BE49-F238E27FC236}">
                <a16:creationId xmlns:a16="http://schemas.microsoft.com/office/drawing/2014/main" id="{A53B7814-1215-60A1-DF07-ECB43049EF7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608802" y="576000"/>
            <a:ext cx="1622160" cy="480640"/>
          </a:xfrm>
          <a:prstGeom prst="rect">
            <a:avLst/>
          </a:prstGeom>
        </p:spPr>
      </p:pic>
      <p:sp>
        <p:nvSpPr>
          <p:cNvPr id="19" name="Text Placeholder arrow">
            <a:extLst>
              <a:ext uri="{FF2B5EF4-FFF2-40B4-BE49-F238E27FC236}">
                <a16:creationId xmlns:a16="http://schemas.microsoft.com/office/drawing/2014/main" id="{D13C4BD1-4151-ED2C-BD92-918C861DF594}"/>
              </a:ext>
            </a:extLst>
          </p:cNvPr>
          <p:cNvSpPr>
            <a:spLocks noGrp="1"/>
          </p:cNvSpPr>
          <p:nvPr>
            <p:ph type="body" sz="quarter" idx="25" hasCustomPrompt="1"/>
          </p:nvPr>
        </p:nvSpPr>
        <p:spPr>
          <a:xfrm>
            <a:off x="1" y="0"/>
            <a:ext cx="6559169" cy="6858000"/>
          </a:xfrm>
          <a:custGeom>
            <a:avLst/>
            <a:gdLst>
              <a:gd name="connsiteX0" fmla="*/ 1955927 w 6559169"/>
              <a:gd name="connsiteY0" fmla="*/ 0 h 6858000"/>
              <a:gd name="connsiteX1" fmla="*/ 4870196 w 6559169"/>
              <a:gd name="connsiteY1" fmla="*/ 0 h 6858000"/>
              <a:gd name="connsiteX2" fmla="*/ 6421120 w 6559169"/>
              <a:gd name="connsiteY2" fmla="*/ 1211834 h 6858000"/>
              <a:gd name="connsiteX3" fmla="*/ 6444234 w 6559169"/>
              <a:gd name="connsiteY3" fmla="*/ 1231773 h 6858000"/>
              <a:gd name="connsiteX4" fmla="*/ 6465189 w 6559169"/>
              <a:gd name="connsiteY4" fmla="*/ 1254125 h 6858000"/>
              <a:gd name="connsiteX5" fmla="*/ 6484239 w 6559169"/>
              <a:gd name="connsiteY5" fmla="*/ 1278382 h 6858000"/>
              <a:gd name="connsiteX6" fmla="*/ 6501257 w 6559169"/>
              <a:gd name="connsiteY6" fmla="*/ 1304544 h 6858000"/>
              <a:gd name="connsiteX7" fmla="*/ 6516116 w 6559169"/>
              <a:gd name="connsiteY7" fmla="*/ 1332484 h 6858000"/>
              <a:gd name="connsiteX8" fmla="*/ 6528816 w 6559169"/>
              <a:gd name="connsiteY8" fmla="*/ 1361694 h 6858000"/>
              <a:gd name="connsiteX9" fmla="*/ 6539357 w 6559169"/>
              <a:gd name="connsiteY9" fmla="*/ 1392301 h 6858000"/>
              <a:gd name="connsiteX10" fmla="*/ 6547739 w 6559169"/>
              <a:gd name="connsiteY10" fmla="*/ 1423797 h 6858000"/>
              <a:gd name="connsiteX11" fmla="*/ 6553962 w 6559169"/>
              <a:gd name="connsiteY11" fmla="*/ 1456182 h 6858000"/>
              <a:gd name="connsiteX12" fmla="*/ 6557772 w 6559169"/>
              <a:gd name="connsiteY12" fmla="*/ 1489202 h 6858000"/>
              <a:gd name="connsiteX13" fmla="*/ 6559169 w 6559169"/>
              <a:gd name="connsiteY13" fmla="*/ 1522476 h 6858000"/>
              <a:gd name="connsiteX14" fmla="*/ 6558281 w 6559169"/>
              <a:gd name="connsiteY14" fmla="*/ 1556004 h 6858000"/>
              <a:gd name="connsiteX15" fmla="*/ 6554978 w 6559169"/>
              <a:gd name="connsiteY15" fmla="*/ 1589532 h 6858000"/>
              <a:gd name="connsiteX16" fmla="*/ 6549263 w 6559169"/>
              <a:gd name="connsiteY16" fmla="*/ 1622679 h 6858000"/>
              <a:gd name="connsiteX17" fmla="*/ 6541008 w 6559169"/>
              <a:gd name="connsiteY17" fmla="*/ 1655445 h 6858000"/>
              <a:gd name="connsiteX18" fmla="*/ 6530213 w 6559169"/>
              <a:gd name="connsiteY18" fmla="*/ 1687449 h 6858000"/>
              <a:gd name="connsiteX19" fmla="*/ 6516878 w 6559169"/>
              <a:gd name="connsiteY19" fmla="*/ 1718691 h 6858000"/>
              <a:gd name="connsiteX20" fmla="*/ 6501511 w 6559169"/>
              <a:gd name="connsiteY20" fmla="*/ 1747520 h 6858000"/>
              <a:gd name="connsiteX21" fmla="*/ 6484112 w 6559169"/>
              <a:gd name="connsiteY21" fmla="*/ 1774444 h 6858000"/>
              <a:gd name="connsiteX22" fmla="*/ 6464808 w 6559169"/>
              <a:gd name="connsiteY22" fmla="*/ 1799082 h 6858000"/>
              <a:gd name="connsiteX23" fmla="*/ 6443853 w 6559169"/>
              <a:gd name="connsiteY23" fmla="*/ 1821180 h 6858000"/>
              <a:gd name="connsiteX24" fmla="*/ 6421120 w 6559169"/>
              <a:gd name="connsiteY24" fmla="*/ 1840865 h 6858000"/>
              <a:gd name="connsiteX25" fmla="*/ 0 w 6559169"/>
              <a:gd name="connsiteY25" fmla="*/ 6858000 h 6858000"/>
              <a:gd name="connsiteX26" fmla="*/ 0 w 6559169"/>
              <a:gd name="connsiteY26" fmla="*/ 4627499 h 6858000"/>
              <a:gd name="connsiteX27" fmla="*/ 3863086 w 6559169"/>
              <a:gd name="connsiteY27" fmla="*/ 15264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59169" h="6858000">
                <a:moveTo>
                  <a:pt x="1955927" y="0"/>
                </a:moveTo>
                <a:lnTo>
                  <a:pt x="4870196" y="0"/>
                </a:lnTo>
                <a:lnTo>
                  <a:pt x="6421120" y="1211834"/>
                </a:lnTo>
                <a:lnTo>
                  <a:pt x="6444234" y="1231773"/>
                </a:lnTo>
                <a:lnTo>
                  <a:pt x="6465189" y="1254125"/>
                </a:lnTo>
                <a:lnTo>
                  <a:pt x="6484239" y="1278382"/>
                </a:lnTo>
                <a:lnTo>
                  <a:pt x="6501257" y="1304544"/>
                </a:lnTo>
                <a:lnTo>
                  <a:pt x="6516116" y="1332484"/>
                </a:lnTo>
                <a:lnTo>
                  <a:pt x="6528816" y="1361694"/>
                </a:lnTo>
                <a:lnTo>
                  <a:pt x="6539357" y="1392301"/>
                </a:lnTo>
                <a:lnTo>
                  <a:pt x="6547739" y="1423797"/>
                </a:lnTo>
                <a:lnTo>
                  <a:pt x="6553962" y="1456182"/>
                </a:lnTo>
                <a:lnTo>
                  <a:pt x="6557772" y="1489202"/>
                </a:lnTo>
                <a:lnTo>
                  <a:pt x="6559169" y="1522476"/>
                </a:lnTo>
                <a:lnTo>
                  <a:pt x="6558281" y="1556004"/>
                </a:lnTo>
                <a:lnTo>
                  <a:pt x="6554978" y="1589532"/>
                </a:lnTo>
                <a:lnTo>
                  <a:pt x="6549263" y="1622679"/>
                </a:lnTo>
                <a:lnTo>
                  <a:pt x="6541008" y="1655445"/>
                </a:lnTo>
                <a:lnTo>
                  <a:pt x="6530213" y="1687449"/>
                </a:lnTo>
                <a:lnTo>
                  <a:pt x="6516878" y="1718691"/>
                </a:lnTo>
                <a:lnTo>
                  <a:pt x="6501511" y="1747520"/>
                </a:lnTo>
                <a:lnTo>
                  <a:pt x="6484112" y="1774444"/>
                </a:lnTo>
                <a:lnTo>
                  <a:pt x="6464808" y="1799082"/>
                </a:lnTo>
                <a:lnTo>
                  <a:pt x="6443853" y="1821180"/>
                </a:lnTo>
                <a:lnTo>
                  <a:pt x="6421120" y="1840865"/>
                </a:lnTo>
                <a:lnTo>
                  <a:pt x="0" y="6858000"/>
                </a:lnTo>
                <a:lnTo>
                  <a:pt x="0" y="4627499"/>
                </a:lnTo>
                <a:lnTo>
                  <a:pt x="3863086" y="1526413"/>
                </a:lnTo>
                <a:close/>
              </a:path>
            </a:pathLst>
          </a:custGeom>
          <a:solidFill>
            <a:schemeClr val="accent2"/>
          </a:solidFill>
          <a:ln w="0">
            <a:solidFill>
              <a:schemeClr val="bg1">
                <a:alpha val="0"/>
              </a:schemeClr>
            </a:solidFill>
          </a:ln>
        </p:spPr>
        <p:txBody>
          <a:bodyPr wrap="square">
            <a:noAutofit/>
          </a:bodyPr>
          <a:lstStyle>
            <a:lvl1pPr marL="0" indent="0">
              <a:buNone/>
              <a:defRPr sz="100">
                <a:noFill/>
              </a:defRPr>
            </a:lvl1pPr>
          </a:lstStyle>
          <a:p>
            <a:pPr lvl="0"/>
            <a:r>
              <a:rPr lang="en-GB" dirty="0"/>
              <a:t>.</a:t>
            </a:r>
          </a:p>
        </p:txBody>
      </p:sp>
    </p:spTree>
    <p:extLst>
      <p:ext uri="{BB962C8B-B14F-4D97-AF65-F5344CB8AC3E}">
        <p14:creationId xmlns:p14="http://schemas.microsoft.com/office/powerpoint/2010/main" val="135173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FEE4ABB4-74E2-48F8-9D9C-CAFE97F7EA3C}"/>
              </a:ext>
            </a:extLst>
          </p:cNvPr>
          <p:cNvSpPr/>
          <p:nvPr userDrawn="1"/>
        </p:nvSpPr>
        <p:spPr>
          <a:xfrm>
            <a:off x="-60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Title 2">
            <a:extLst>
              <a:ext uri="{FF2B5EF4-FFF2-40B4-BE49-F238E27FC236}">
                <a16:creationId xmlns:a16="http://schemas.microsoft.com/office/drawing/2014/main" id="{3593D7B4-707F-46FE-83CC-145D0D59C1E4}"/>
              </a:ext>
            </a:extLst>
          </p:cNvPr>
          <p:cNvSpPr>
            <a:spLocks noGrp="1"/>
          </p:cNvSpPr>
          <p:nvPr>
            <p:ph type="title" hasCustomPrompt="1"/>
          </p:nvPr>
        </p:nvSpPr>
        <p:spPr>
          <a:xfrm>
            <a:off x="720000" y="910800"/>
            <a:ext cx="2059200" cy="4866113"/>
          </a:xfrm>
        </p:spPr>
        <p:txBody>
          <a:bodyPr anchor="t" anchorCtr="0"/>
          <a:lstStyle>
            <a:lvl1pPr>
              <a:defRPr/>
            </a:lvl1pPr>
          </a:lstStyle>
          <a:p>
            <a:r>
              <a:rPr lang="en-GB" dirty="0"/>
              <a:t>Click to add Agenda title</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3135600" y="858602"/>
            <a:ext cx="659440" cy="4918311"/>
          </a:xfrm>
        </p:spPr>
        <p:txBody>
          <a:bodyPr/>
          <a:lstStyle>
            <a:lvl1pPr marL="0" indent="0">
              <a:lnSpc>
                <a:spcPts val="5000"/>
              </a:lnSpc>
              <a:spcBef>
                <a:spcPts val="0"/>
              </a:spcBef>
              <a:spcAft>
                <a:spcPts val="0"/>
              </a:spcAft>
              <a:buFont typeface="Arial" panose="020B0604020202020204" pitchFamily="34" charset="0"/>
              <a:buChar char="​"/>
              <a:defRPr sz="2800" b="0">
                <a:solidFill>
                  <a:schemeClr val="accent2"/>
                </a:solidFill>
                <a:latin typeface="Roboto Slab Thin" pitchFamily="2" charset="0"/>
                <a:ea typeface="Roboto Slab Thin" pitchFamily="2" charset="0"/>
              </a:defRPr>
            </a:lvl1pPr>
            <a:lvl2pPr marL="0" indent="0">
              <a:lnSpc>
                <a:spcPts val="5000"/>
              </a:lnSpc>
              <a:spcBef>
                <a:spcPts val="0"/>
              </a:spcBef>
              <a:spcAft>
                <a:spcPts val="0"/>
              </a:spcAft>
              <a:buFont typeface="Arial" panose="020B0604020202020204" pitchFamily="34" charset="0"/>
              <a:buChar char="​"/>
              <a:defRPr sz="2800" b="0">
                <a:solidFill>
                  <a:schemeClr val="accent2"/>
                </a:solidFill>
                <a:latin typeface="Roboto Slab Thin" pitchFamily="2" charset="0"/>
                <a:ea typeface="Roboto Slab Thin" pitchFamily="2" charset="0"/>
              </a:defRPr>
            </a:lvl2pPr>
            <a:lvl3pPr marL="0" indent="0">
              <a:lnSpc>
                <a:spcPts val="5000"/>
              </a:lnSpc>
              <a:spcBef>
                <a:spcPts val="0"/>
              </a:spcBef>
              <a:spcAft>
                <a:spcPts val="0"/>
              </a:spcAft>
              <a:buFont typeface="Arial" panose="020B0604020202020204" pitchFamily="34" charset="0"/>
              <a:buChar char="​"/>
              <a:defRPr sz="2800" b="0">
                <a:solidFill>
                  <a:schemeClr val="accent2"/>
                </a:solidFill>
                <a:latin typeface="Roboto Slab Thin" pitchFamily="2" charset="0"/>
                <a:ea typeface="Roboto Slab Thin" pitchFamily="2" charset="0"/>
              </a:defRPr>
            </a:lvl3pPr>
            <a:lvl4pPr>
              <a:lnSpc>
                <a:spcPts val="5000"/>
              </a:lnSpc>
              <a:spcBef>
                <a:spcPts val="0"/>
              </a:spcBef>
              <a:spcAft>
                <a:spcPts val="0"/>
              </a:spcAft>
              <a:buFont typeface="Arial" panose="020B0604020202020204" pitchFamily="34" charset="0"/>
              <a:buChar char="​"/>
              <a:defRPr sz="2800" b="0">
                <a:solidFill>
                  <a:schemeClr val="accent2"/>
                </a:solidFill>
                <a:latin typeface="Roboto Slab Thin" pitchFamily="2" charset="0"/>
                <a:ea typeface="Roboto Slab Thin" pitchFamily="2" charset="0"/>
              </a:defRPr>
            </a:lvl4pPr>
            <a:lvl5pPr>
              <a:lnSpc>
                <a:spcPts val="5000"/>
              </a:lnSpc>
              <a:spcBef>
                <a:spcPts val="0"/>
              </a:spcBef>
              <a:spcAft>
                <a:spcPts val="0"/>
              </a:spcAft>
              <a:buFont typeface="Arial" panose="020B0604020202020204" pitchFamily="34" charset="0"/>
              <a:buChar char="​"/>
              <a:defRPr sz="2800" b="0">
                <a:solidFill>
                  <a:schemeClr val="accent2"/>
                </a:solidFill>
                <a:latin typeface="Roboto Slab Thin" pitchFamily="2" charset="0"/>
                <a:ea typeface="Roboto Slab Thin" pitchFamily="2" charset="0"/>
              </a:defRPr>
            </a:lvl5pPr>
            <a:lvl6pPr marL="0" indent="0">
              <a:lnSpc>
                <a:spcPts val="5000"/>
              </a:lnSpc>
              <a:spcBef>
                <a:spcPts val="0"/>
              </a:spcBef>
              <a:spcAft>
                <a:spcPts val="0"/>
              </a:spcAft>
              <a:buFont typeface="Arial" panose="020B0604020202020204" pitchFamily="34" charset="0"/>
              <a:buChar char="​"/>
              <a:defRPr sz="2800" b="0">
                <a:solidFill>
                  <a:schemeClr val="accent2"/>
                </a:solidFill>
                <a:latin typeface="Roboto Slab Thin" pitchFamily="2" charset="0"/>
                <a:ea typeface="Roboto Slab Thin" pitchFamily="2" charset="0"/>
              </a:defRPr>
            </a:lvl6pPr>
            <a:lvl7pPr>
              <a:lnSpc>
                <a:spcPts val="5000"/>
              </a:lnSpc>
              <a:spcBef>
                <a:spcPts val="0"/>
              </a:spcBef>
              <a:spcAft>
                <a:spcPts val="0"/>
              </a:spcAft>
              <a:defRPr sz="2800" b="0">
                <a:solidFill>
                  <a:schemeClr val="accent2"/>
                </a:solidFill>
                <a:latin typeface="Roboto Slab Thin" pitchFamily="2" charset="0"/>
                <a:ea typeface="Roboto Slab Thin" pitchFamily="2" charset="0"/>
              </a:defRPr>
            </a:lvl7pPr>
            <a:lvl8pPr>
              <a:lnSpc>
                <a:spcPts val="5000"/>
              </a:lnSpc>
              <a:spcBef>
                <a:spcPts val="0"/>
              </a:spcBef>
              <a:spcAft>
                <a:spcPts val="0"/>
              </a:spcAft>
              <a:defRPr sz="2800" b="0">
                <a:solidFill>
                  <a:schemeClr val="accent2"/>
                </a:solidFill>
                <a:latin typeface="Roboto Slab Thin" pitchFamily="2" charset="0"/>
                <a:ea typeface="Roboto Slab Thin" pitchFamily="2" charset="0"/>
              </a:defRPr>
            </a:lvl8pPr>
            <a:lvl9pPr>
              <a:lnSpc>
                <a:spcPts val="5000"/>
              </a:lnSpc>
              <a:spcBef>
                <a:spcPts val="0"/>
              </a:spcBef>
              <a:spcAft>
                <a:spcPts val="0"/>
              </a:spcAft>
              <a:defRPr sz="2800" b="0">
                <a:solidFill>
                  <a:schemeClr val="accent2"/>
                </a:solidFill>
                <a:latin typeface="Roboto Slab Thin" pitchFamily="2" charset="0"/>
                <a:ea typeface="Roboto Slab Thin" pitchFamily="2" charset="0"/>
              </a:defRPr>
            </a:lvl9pPr>
          </a:lstStyle>
          <a:p>
            <a:pPr lvl="0"/>
            <a:r>
              <a:rPr lang="en-GB" dirty="0"/>
              <a:t>01</a:t>
            </a:r>
          </a:p>
          <a:p>
            <a:pPr lvl="1"/>
            <a:r>
              <a:rPr lang="en-GB" dirty="0"/>
              <a:t>02</a:t>
            </a:r>
          </a:p>
          <a:p>
            <a:pPr lvl="2"/>
            <a:r>
              <a:rPr lang="en-GB" dirty="0"/>
              <a:t>03</a:t>
            </a:r>
          </a:p>
          <a:p>
            <a:pPr lvl="3"/>
            <a:r>
              <a:rPr lang="en-GB" dirty="0"/>
              <a:t>04</a:t>
            </a:r>
          </a:p>
          <a:p>
            <a:pPr lvl="4"/>
            <a:r>
              <a:rPr lang="en-GB" dirty="0"/>
              <a:t>05</a:t>
            </a:r>
          </a:p>
          <a:p>
            <a:pPr lvl="5"/>
            <a:r>
              <a:rPr lang="en-GB" dirty="0"/>
              <a:t>06</a:t>
            </a:r>
          </a:p>
          <a:p>
            <a:pPr lvl="6"/>
            <a:r>
              <a:rPr lang="en-GB" dirty="0"/>
              <a:t>07</a:t>
            </a:r>
          </a:p>
          <a:p>
            <a:pPr lvl="7"/>
            <a:r>
              <a:rPr lang="en-GB" dirty="0"/>
              <a:t>08</a:t>
            </a:r>
          </a:p>
          <a:p>
            <a:pPr lvl="8"/>
            <a:r>
              <a:rPr lang="en-GB" dirty="0"/>
              <a:t>09</a:t>
            </a:r>
          </a:p>
        </p:txBody>
      </p:sp>
      <p:sp>
        <p:nvSpPr>
          <p:cNvPr id="7" name="Text Placeholder 2"/>
          <p:cNvSpPr>
            <a:spLocks noGrp="1"/>
          </p:cNvSpPr>
          <p:nvPr>
            <p:ph type="body" sz="quarter" idx="13" hasCustomPrompt="1"/>
          </p:nvPr>
        </p:nvSpPr>
        <p:spPr>
          <a:xfrm>
            <a:off x="3859200" y="858602"/>
            <a:ext cx="7632000" cy="4918311"/>
          </a:xfrm>
        </p:spPr>
        <p:txBody>
          <a:bodyPr/>
          <a:lstStyle>
            <a:lvl1pPr marL="0" indent="0">
              <a:lnSpc>
                <a:spcPts val="5000"/>
              </a:lnSpc>
              <a:spcAft>
                <a:spcPts val="0"/>
              </a:spcAft>
              <a:buFont typeface="Arial" panose="020B0604020202020204" pitchFamily="34" charset="0"/>
              <a:buChar char="​"/>
              <a:defRPr sz="2800">
                <a:solidFill>
                  <a:schemeClr val="tx2"/>
                </a:solidFill>
                <a:latin typeface="+mj-lt"/>
              </a:defRPr>
            </a:lvl1pPr>
            <a:lvl2pPr marL="0" indent="0">
              <a:lnSpc>
                <a:spcPts val="5000"/>
              </a:lnSpc>
              <a:spcBef>
                <a:spcPts val="0"/>
              </a:spcBef>
              <a:spcAft>
                <a:spcPts val="0"/>
              </a:spcAft>
              <a:buFont typeface="Arial" panose="020B0604020202020204" pitchFamily="34" charset="0"/>
              <a:buChar char="​"/>
              <a:defRPr sz="2800" b="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2pPr>
            <a:lvl3pPr marL="0" indent="0">
              <a:lnSpc>
                <a:spcPts val="5000"/>
              </a:lnSpc>
              <a:spcBef>
                <a:spcPts val="0"/>
              </a:spcBef>
              <a:spcAft>
                <a:spcPts val="0"/>
              </a:spcAft>
              <a:buFont typeface="Arial" panose="020B0604020202020204" pitchFamily="34" charset="0"/>
              <a:buChar char="​"/>
              <a:defRPr sz="2800">
                <a:solidFill>
                  <a:schemeClr val="tx2"/>
                </a:solidFill>
                <a:latin typeface="+mj-lt"/>
              </a:defRPr>
            </a:lvl3pPr>
            <a:lvl4pPr marL="0" indent="0">
              <a:lnSpc>
                <a:spcPts val="5000"/>
              </a:lnSpc>
              <a:spcBef>
                <a:spcPts val="0"/>
              </a:spcBef>
              <a:spcAft>
                <a:spcPts val="0"/>
              </a:spcAft>
              <a:buFont typeface="Arial" panose="020B0604020202020204" pitchFamily="34" charset="0"/>
              <a:buChar char="​"/>
              <a:defRPr lang="en-GB" sz="2800" b="0" kern="1200" noProof="0" dirty="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4pPr>
            <a:lvl5pPr marL="0" indent="0">
              <a:lnSpc>
                <a:spcPts val="5000"/>
              </a:lnSpc>
              <a:spcBef>
                <a:spcPts val="0"/>
              </a:spcBef>
              <a:spcAft>
                <a:spcPts val="0"/>
              </a:spcAft>
              <a:buFont typeface="Arial" panose="020B0604020202020204" pitchFamily="34" charset="0"/>
              <a:buChar char="​"/>
              <a:defRPr sz="2800">
                <a:solidFill>
                  <a:schemeClr val="tx2"/>
                </a:solidFill>
                <a:latin typeface="+mj-lt"/>
              </a:defRPr>
            </a:lvl5pPr>
            <a:lvl6pPr marL="0" indent="0">
              <a:lnSpc>
                <a:spcPts val="5000"/>
              </a:lnSpc>
              <a:spcBef>
                <a:spcPts val="0"/>
              </a:spcBef>
              <a:spcAft>
                <a:spcPts val="0"/>
              </a:spcAft>
              <a:buFont typeface="Arial" panose="020B0604020202020204" pitchFamily="34" charset="0"/>
              <a:buChar char="​"/>
              <a:defRPr lang="en-GB" sz="2800" b="0" kern="1200" noProof="0" dirty="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6pPr>
            <a:lvl7pPr marL="0" indent="0">
              <a:lnSpc>
                <a:spcPts val="5000"/>
              </a:lnSpc>
              <a:spcBef>
                <a:spcPts val="0"/>
              </a:spcBef>
              <a:spcAft>
                <a:spcPts val="0"/>
              </a:spcAft>
              <a:buFont typeface="Arial" panose="020B0604020202020204" pitchFamily="34" charset="0"/>
              <a:buChar char="​"/>
              <a:defRPr sz="2800">
                <a:solidFill>
                  <a:schemeClr val="tx2"/>
                </a:solidFill>
                <a:latin typeface="+mj-lt"/>
              </a:defRPr>
            </a:lvl7pPr>
            <a:lvl8pPr marL="457200" indent="-457200">
              <a:lnSpc>
                <a:spcPts val="5000"/>
              </a:lnSpc>
              <a:spcBef>
                <a:spcPts val="0"/>
              </a:spcBef>
              <a:spcAft>
                <a:spcPts val="0"/>
              </a:spcAft>
              <a:buFont typeface="Arial" panose="020B0604020202020204" pitchFamily="34" charset="0"/>
              <a:buChar char="​"/>
              <a:defRPr sz="2800">
                <a:solidFill>
                  <a:schemeClr val="tx2"/>
                </a:solidFill>
                <a:latin typeface="+mj-lt"/>
              </a:defRPr>
            </a:lvl8pPr>
            <a:lvl9pPr marL="0" indent="0">
              <a:lnSpc>
                <a:spcPts val="5000"/>
              </a:lnSpc>
              <a:spcBef>
                <a:spcPts val="0"/>
              </a:spcBef>
              <a:buFont typeface="Arial" panose="020B0604020202020204" pitchFamily="34" charset="0"/>
              <a:buChar char="​"/>
              <a:defRPr sz="2800">
                <a:solidFill>
                  <a:schemeClr val="tx2"/>
                </a:solidFill>
                <a:latin typeface="+mj-lt"/>
              </a:defRPr>
            </a:lvl9pPr>
          </a:lstStyle>
          <a:p>
            <a:pPr lvl="0"/>
            <a:r>
              <a:rPr lang="en-GB" noProof="0" dirty="0"/>
              <a:t>Click to add agenda point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 level</a:t>
            </a:r>
          </a:p>
          <a:p>
            <a:pPr lvl="6"/>
            <a:r>
              <a:rPr lang="en-GB" noProof="0" dirty="0"/>
              <a:t>7 level</a:t>
            </a:r>
          </a:p>
          <a:p>
            <a:pPr marL="0" lvl="5" indent="0" algn="l" defTabSz="914400" rtl="0" eaLnBrk="1" latinLnBrk="0" hangingPunct="1">
              <a:lnSpc>
                <a:spcPts val="5000"/>
              </a:lnSpc>
              <a:spcBef>
                <a:spcPts val="0"/>
              </a:spcBef>
              <a:spcAft>
                <a:spcPts val="0"/>
              </a:spcAft>
              <a:buClr>
                <a:schemeClr val="accent2"/>
              </a:buClr>
              <a:buFont typeface="Arial" panose="020B0604020202020204" pitchFamily="34" charset="0"/>
              <a:buChar char="​"/>
            </a:pPr>
            <a:r>
              <a:rPr lang="en-GB" noProof="0" dirty="0"/>
              <a:t>8 level</a:t>
            </a:r>
          </a:p>
          <a:p>
            <a:pPr lvl="8"/>
            <a:r>
              <a:rPr lang="en-GB" noProof="0" dirty="0"/>
              <a:t>9 level</a:t>
            </a:r>
          </a:p>
        </p:txBody>
      </p:sp>
      <p:sp>
        <p:nvSpPr>
          <p:cNvPr id="14" name="Slide Number Placeholder 13">
            <a:extLst>
              <a:ext uri="{FF2B5EF4-FFF2-40B4-BE49-F238E27FC236}">
                <a16:creationId xmlns:a16="http://schemas.microsoft.com/office/drawing/2014/main" id="{70D16EA8-2C31-4409-B982-ECB18D14FEFC}"/>
              </a:ext>
            </a:extLst>
          </p:cNvPr>
          <p:cNvSpPr>
            <a:spLocks noGrp="1"/>
          </p:cNvSpPr>
          <p:nvPr>
            <p:ph type="sldNum" sz="quarter" idx="20"/>
          </p:nvPr>
        </p:nvSpPr>
        <p:spPr/>
        <p:txBody>
          <a:bodyPr/>
          <a:lstStyle/>
          <a:p>
            <a:fld id="{23AA811B-2EBD-4900-905E-5BE206449611}" type="slidenum">
              <a:rPr lang="en-GB" smtClean="0"/>
              <a:pPr/>
              <a:t>‹#›</a:t>
            </a:fld>
            <a:endParaRPr lang="en-GB"/>
          </a:p>
        </p:txBody>
      </p:sp>
      <p:pic>
        <p:nvPicPr>
          <p:cNvPr id="15" name="Logo">
            <a:extLst>
              <a:ext uri="{FF2B5EF4-FFF2-40B4-BE49-F238E27FC236}">
                <a16:creationId xmlns:a16="http://schemas.microsoft.com/office/drawing/2014/main" id="{DB09347B-6367-9E7A-BB0B-4A11A3AD064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393382" y="6378531"/>
            <a:ext cx="1214999" cy="360000"/>
          </a:xfrm>
          <a:prstGeom prst="rect">
            <a:avLst/>
          </a:prstGeom>
        </p:spPr>
      </p:pic>
      <p:sp>
        <p:nvSpPr>
          <p:cNvPr id="5" name="Footer Placeholder 7">
            <a:extLst>
              <a:ext uri="{FF2B5EF4-FFF2-40B4-BE49-F238E27FC236}">
                <a16:creationId xmlns:a16="http://schemas.microsoft.com/office/drawing/2014/main" id="{95F8B334-346B-41E0-3FDF-DD7B4166A650}"/>
              </a:ext>
            </a:extLst>
          </p:cNvPr>
          <p:cNvSpPr>
            <a:spLocks noGrp="1"/>
          </p:cNvSpPr>
          <p:nvPr>
            <p:ph type="ftr" sz="quarter" idx="3"/>
          </p:nvPr>
        </p:nvSpPr>
        <p:spPr>
          <a:xfrm>
            <a:off x="1285200" y="6483120"/>
            <a:ext cx="2777076" cy="108000"/>
          </a:xfrm>
          <a:prstGeom prst="rect">
            <a:avLst/>
          </a:prstGeom>
        </p:spPr>
        <p:txBody>
          <a:bodyPr vert="horz" lIns="0" tIns="0" rIns="0" bIns="0" rtlCol="0" anchor="ctr" anchorCtr="0"/>
          <a:lstStyle>
            <a:lvl1pPr algn="l">
              <a:defRPr sz="700">
                <a:solidFill>
                  <a:schemeClr val="accent6"/>
                </a:solidFill>
              </a:defRPr>
            </a:lvl1pPr>
          </a:lstStyle>
          <a:p>
            <a:r>
              <a:rPr lang="en-US"/>
              <a:t>Proprietary and confidential  |  Ensemblehp.com</a:t>
            </a:r>
            <a:endParaRPr lang="en-GB"/>
          </a:p>
        </p:txBody>
      </p:sp>
    </p:spTree>
    <p:extLst>
      <p:ext uri="{BB962C8B-B14F-4D97-AF65-F5344CB8AC3E}">
        <p14:creationId xmlns:p14="http://schemas.microsoft.com/office/powerpoint/2010/main" val="334766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Breaker A">
    <p:bg>
      <p:bgPr>
        <a:solidFill>
          <a:schemeClr val="accent1"/>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a:prstGeom prst="rect">
            <a:avLst/>
          </a:prstGeom>
        </p:spPr>
        <p:txBody>
          <a:bodyPr/>
          <a:lstStyle>
            <a:lvl1pPr>
              <a:defRPr sz="100">
                <a:noFill/>
              </a:defRPr>
            </a:lvl1pPr>
          </a:lstStyle>
          <a:p>
            <a:endParaRPr lang="en-GB"/>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r>
              <a:rPr lang="en-US"/>
              <a:t>Proprietary and confidential  |  Ensemblehp.com</a:t>
            </a:r>
            <a:endParaRPr lang="en-GB"/>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7" name="Background"/>
          <p:cNvSpPr/>
          <p:nvPr userDrawn="1"/>
        </p:nvSpPr>
        <p:spPr bwMode="white">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3146400" y="1764000"/>
            <a:ext cx="6318000" cy="2991600"/>
          </a:xfrm>
        </p:spPr>
        <p:txBody>
          <a:bodyPr anchor="t" anchorCtr="0"/>
          <a:lstStyle>
            <a:lvl1pPr algn="l">
              <a:defRPr sz="7200">
                <a:solidFill>
                  <a:schemeClr val="tx1"/>
                </a:solidFill>
              </a:defRPr>
            </a:lvl1pPr>
          </a:lstStyle>
          <a:p>
            <a:r>
              <a:rPr lang="en-GB" dirty="0"/>
              <a:t>Click to add title max three lines</a:t>
            </a:r>
          </a:p>
        </p:txBody>
      </p:sp>
      <p:sp>
        <p:nvSpPr>
          <p:cNvPr id="3" name="Subtitle 2"/>
          <p:cNvSpPr>
            <a:spLocks noGrp="1"/>
          </p:cNvSpPr>
          <p:nvPr>
            <p:ph type="subTitle" idx="1" hasCustomPrompt="1"/>
          </p:nvPr>
        </p:nvSpPr>
        <p:spPr>
          <a:xfrm>
            <a:off x="1285875" y="1753200"/>
            <a:ext cx="1620000" cy="2991600"/>
          </a:xfrm>
        </p:spPr>
        <p:txBody>
          <a:bodyPr/>
          <a:lstStyle>
            <a:lvl1pPr marL="0" indent="0" algn="l">
              <a:lnSpc>
                <a:spcPct val="90000"/>
              </a:lnSpc>
              <a:spcBef>
                <a:spcPts val="0"/>
              </a:spcBef>
              <a:spcAft>
                <a:spcPts val="0"/>
              </a:spcAft>
              <a:buFont typeface="Arial" panose="020B0604020202020204" pitchFamily="34" charset="0"/>
              <a:buChar char="​"/>
              <a:defRPr sz="7200">
                <a:solidFill>
                  <a:schemeClr val="accent2"/>
                </a:solidFill>
                <a:latin typeface="Roboto Slab Thin" pitchFamily="2" charset="0"/>
                <a:ea typeface="Roboto Slab Thin" pitchFamily="2" charset="0"/>
              </a:defRPr>
            </a:lvl1pPr>
            <a:lvl2pPr marL="0" indent="0" algn="l">
              <a:buFont typeface="Arial" panose="020B0604020202020204" pitchFamily="34" charset="0"/>
              <a:buChar char="​"/>
              <a:defRPr sz="7200">
                <a:solidFill>
                  <a:schemeClr val="accent2"/>
                </a:solidFill>
                <a:latin typeface="Roboto Slab Thin" pitchFamily="2" charset="0"/>
                <a:ea typeface="Roboto Slab Thin" pitchFamily="2" charset="0"/>
              </a:defRPr>
            </a:lvl2pPr>
            <a:lvl3pPr marL="0" indent="0" algn="l">
              <a:buFont typeface="Arial" panose="020B0604020202020204" pitchFamily="34" charset="0"/>
              <a:buChar char="​"/>
              <a:defRPr sz="7200">
                <a:solidFill>
                  <a:schemeClr val="accent2"/>
                </a:solidFill>
                <a:latin typeface="Roboto Slab Thin" pitchFamily="2" charset="0"/>
                <a:ea typeface="Roboto Slab Thin" pitchFamily="2" charset="0"/>
              </a:defRPr>
            </a:lvl3pPr>
            <a:lvl4pPr marL="0" indent="0" algn="l">
              <a:buFont typeface="Arial" panose="020B0604020202020204" pitchFamily="34" charset="0"/>
              <a:buChar char="​"/>
              <a:defRPr sz="7200">
                <a:solidFill>
                  <a:schemeClr val="accent2"/>
                </a:solidFill>
                <a:latin typeface="Roboto Slab Thin" pitchFamily="2" charset="0"/>
                <a:ea typeface="Roboto Slab Thin" pitchFamily="2" charset="0"/>
              </a:defRPr>
            </a:lvl4pPr>
            <a:lvl5pPr marL="0" indent="0" algn="l">
              <a:buFont typeface="Arial" panose="020B0604020202020204" pitchFamily="34" charset="0"/>
              <a:buChar char="​"/>
              <a:defRPr sz="7200">
                <a:solidFill>
                  <a:schemeClr val="accent2"/>
                </a:solidFill>
                <a:latin typeface="Roboto Slab Thin" pitchFamily="2" charset="0"/>
                <a:ea typeface="Roboto Slab Thin" pitchFamily="2" charset="0"/>
              </a:defRPr>
            </a:lvl5pPr>
            <a:lvl6pPr marL="0" indent="0" algn="l">
              <a:buFont typeface="Arial" panose="020B0604020202020204" pitchFamily="34" charset="0"/>
              <a:buChar char="​"/>
              <a:defRPr sz="7200">
                <a:solidFill>
                  <a:schemeClr val="accent2"/>
                </a:solidFill>
                <a:latin typeface="Roboto Slab Thin" pitchFamily="2" charset="0"/>
                <a:ea typeface="Roboto Slab Thin" pitchFamily="2" charset="0"/>
              </a:defRPr>
            </a:lvl6pPr>
            <a:lvl7pPr marL="0" indent="0" algn="l">
              <a:buFont typeface="Arial" panose="020B0604020202020204" pitchFamily="34" charset="0"/>
              <a:buChar char="​"/>
              <a:defRPr sz="7200">
                <a:solidFill>
                  <a:schemeClr val="accent2"/>
                </a:solidFill>
                <a:latin typeface="Roboto Slab Thin" pitchFamily="2" charset="0"/>
                <a:ea typeface="Roboto Slab Thin" pitchFamily="2" charset="0"/>
              </a:defRPr>
            </a:lvl7pPr>
            <a:lvl8pPr marL="0" indent="0" algn="l">
              <a:buFont typeface="Arial" panose="020B0604020202020204" pitchFamily="34" charset="0"/>
              <a:buChar char="​"/>
              <a:defRPr sz="7200">
                <a:solidFill>
                  <a:schemeClr val="accent2"/>
                </a:solidFill>
                <a:latin typeface="Roboto Slab Thin" pitchFamily="2" charset="0"/>
                <a:ea typeface="Roboto Slab Thin" pitchFamily="2" charset="0"/>
              </a:defRPr>
            </a:lvl8pPr>
            <a:lvl9pPr marL="0" indent="0" algn="l">
              <a:buFont typeface="Arial" panose="020B0604020202020204" pitchFamily="34" charset="0"/>
              <a:buChar char="​"/>
              <a:tabLst/>
              <a:defRPr sz="7200">
                <a:solidFill>
                  <a:schemeClr val="accent2"/>
                </a:solidFill>
                <a:latin typeface="Roboto Slab Thin" pitchFamily="2" charset="0"/>
                <a:ea typeface="Roboto Slab Thin" pitchFamily="2" charset="0"/>
              </a:defRPr>
            </a:lvl9pPr>
          </a:lstStyle>
          <a:p>
            <a:r>
              <a:rPr lang="en-GB" dirty="0"/>
              <a:t>#01</a:t>
            </a:r>
          </a:p>
        </p:txBody>
      </p:sp>
      <p:pic>
        <p:nvPicPr>
          <p:cNvPr id="10" name="Logo">
            <a:extLst>
              <a:ext uri="{FF2B5EF4-FFF2-40B4-BE49-F238E27FC236}">
                <a16:creationId xmlns:a16="http://schemas.microsoft.com/office/drawing/2014/main" id="{BA428A26-4F50-C5B4-605E-A428DFCA146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black">
          <a:xfrm>
            <a:off x="10047442" y="6113200"/>
            <a:ext cx="1622160" cy="480640"/>
          </a:xfrm>
          <a:prstGeom prst="rect">
            <a:avLst/>
          </a:prstGeom>
        </p:spPr>
      </p:pic>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Breaker B">
    <p:bg>
      <p:bgPr>
        <a:solidFill>
          <a:schemeClr val="accent2"/>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a:prstGeom prst="rect">
            <a:avLst/>
          </a:prstGeom>
        </p:spPr>
        <p:txBody>
          <a:bodyPr/>
          <a:lstStyle>
            <a:lvl1pPr>
              <a:defRPr sz="100">
                <a:noFill/>
              </a:defRPr>
            </a:lvl1pPr>
          </a:lstStyle>
          <a:p>
            <a:endParaRPr lang="en-GB"/>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r>
              <a:rPr lang="en-US"/>
              <a:t>Proprietary and confidential  |  Ensemblehp.com</a:t>
            </a:r>
            <a:endParaRPr lang="en-GB"/>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7" name="Background"/>
          <p:cNvSpPr/>
          <p:nvPr userDrawn="1"/>
        </p:nvSpPr>
        <p:spPr bwMode="white">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smid ud" hidden="1">
            <a:extLst>
              <a:ext uri="{FF2B5EF4-FFF2-40B4-BE49-F238E27FC236}">
                <a16:creationId xmlns:a16="http://schemas.microsoft.com/office/drawing/2014/main" id="{56AD5586-8FEE-4218-B6A2-4490A5A494B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 y="0"/>
            <a:ext cx="12191996" cy="6857141"/>
          </a:xfrm>
          <a:prstGeom prst="rect">
            <a:avLst/>
          </a:prstGeom>
        </p:spPr>
      </p:pic>
      <p:sp>
        <p:nvSpPr>
          <p:cNvPr id="2" name="Title 1"/>
          <p:cNvSpPr>
            <a:spLocks noGrp="1"/>
          </p:cNvSpPr>
          <p:nvPr>
            <p:ph type="ctrTitle" hasCustomPrompt="1"/>
          </p:nvPr>
        </p:nvSpPr>
        <p:spPr>
          <a:xfrm>
            <a:off x="3146400" y="1764000"/>
            <a:ext cx="6318000" cy="2991600"/>
          </a:xfrm>
        </p:spPr>
        <p:txBody>
          <a:bodyPr anchor="t" anchorCtr="0"/>
          <a:lstStyle>
            <a:lvl1pPr algn="l">
              <a:defRPr sz="7200">
                <a:solidFill>
                  <a:schemeClr val="tx1"/>
                </a:solidFill>
              </a:defRPr>
            </a:lvl1pPr>
          </a:lstStyle>
          <a:p>
            <a:r>
              <a:rPr lang="en-GB" dirty="0"/>
              <a:t>Click to add title max three lines</a:t>
            </a:r>
          </a:p>
        </p:txBody>
      </p:sp>
      <p:sp>
        <p:nvSpPr>
          <p:cNvPr id="3" name="Subtitle 2"/>
          <p:cNvSpPr>
            <a:spLocks noGrp="1"/>
          </p:cNvSpPr>
          <p:nvPr>
            <p:ph type="subTitle" idx="1" hasCustomPrompt="1"/>
          </p:nvPr>
        </p:nvSpPr>
        <p:spPr>
          <a:xfrm>
            <a:off x="1285875" y="1753200"/>
            <a:ext cx="1620000" cy="2991600"/>
          </a:xfrm>
        </p:spPr>
        <p:txBody>
          <a:bodyPr/>
          <a:lstStyle>
            <a:lvl1pPr marL="0" indent="0" algn="l">
              <a:lnSpc>
                <a:spcPct val="90000"/>
              </a:lnSpc>
              <a:spcBef>
                <a:spcPts val="0"/>
              </a:spcBef>
              <a:spcAft>
                <a:spcPts val="0"/>
              </a:spcAft>
              <a:buFont typeface="Arial" panose="020B0604020202020204" pitchFamily="34" charset="0"/>
              <a:buChar char="​"/>
              <a:defRPr sz="7200">
                <a:solidFill>
                  <a:schemeClr val="accent1"/>
                </a:solidFill>
                <a:latin typeface="Roboto Slab Thin" pitchFamily="2" charset="0"/>
                <a:ea typeface="Roboto Slab Thin" pitchFamily="2" charset="0"/>
              </a:defRPr>
            </a:lvl1pPr>
            <a:lvl2pPr marL="0" indent="0" algn="l">
              <a:buFont typeface="Arial" panose="020B0604020202020204" pitchFamily="34" charset="0"/>
              <a:buChar char="​"/>
              <a:defRPr sz="7200">
                <a:solidFill>
                  <a:schemeClr val="accent2"/>
                </a:solidFill>
                <a:latin typeface="Roboto Slab Thin" pitchFamily="2" charset="0"/>
                <a:ea typeface="Roboto Slab Thin" pitchFamily="2" charset="0"/>
              </a:defRPr>
            </a:lvl2pPr>
            <a:lvl3pPr marL="0" indent="0" algn="l">
              <a:buFont typeface="Arial" panose="020B0604020202020204" pitchFamily="34" charset="0"/>
              <a:buChar char="​"/>
              <a:defRPr sz="7200">
                <a:solidFill>
                  <a:schemeClr val="accent2"/>
                </a:solidFill>
                <a:latin typeface="Roboto Slab Thin" pitchFamily="2" charset="0"/>
                <a:ea typeface="Roboto Slab Thin" pitchFamily="2" charset="0"/>
              </a:defRPr>
            </a:lvl3pPr>
            <a:lvl4pPr marL="0" indent="0" algn="l">
              <a:buFont typeface="Arial" panose="020B0604020202020204" pitchFamily="34" charset="0"/>
              <a:buChar char="​"/>
              <a:defRPr sz="7200">
                <a:solidFill>
                  <a:schemeClr val="accent2"/>
                </a:solidFill>
                <a:latin typeface="Roboto Slab Thin" pitchFamily="2" charset="0"/>
                <a:ea typeface="Roboto Slab Thin" pitchFamily="2" charset="0"/>
              </a:defRPr>
            </a:lvl4pPr>
            <a:lvl5pPr marL="0" indent="0" algn="l">
              <a:buFont typeface="Arial" panose="020B0604020202020204" pitchFamily="34" charset="0"/>
              <a:buChar char="​"/>
              <a:defRPr sz="7200">
                <a:solidFill>
                  <a:schemeClr val="accent2"/>
                </a:solidFill>
                <a:latin typeface="Roboto Slab Thin" pitchFamily="2" charset="0"/>
                <a:ea typeface="Roboto Slab Thin" pitchFamily="2" charset="0"/>
              </a:defRPr>
            </a:lvl5pPr>
            <a:lvl6pPr marL="0" indent="0" algn="l">
              <a:buFont typeface="Arial" panose="020B0604020202020204" pitchFamily="34" charset="0"/>
              <a:buChar char="​"/>
              <a:defRPr sz="7200">
                <a:solidFill>
                  <a:schemeClr val="accent2"/>
                </a:solidFill>
                <a:latin typeface="Roboto Slab Thin" pitchFamily="2" charset="0"/>
                <a:ea typeface="Roboto Slab Thin" pitchFamily="2" charset="0"/>
              </a:defRPr>
            </a:lvl6pPr>
            <a:lvl7pPr marL="0" indent="0" algn="l">
              <a:buFont typeface="Arial" panose="020B0604020202020204" pitchFamily="34" charset="0"/>
              <a:buChar char="​"/>
              <a:defRPr sz="7200">
                <a:solidFill>
                  <a:schemeClr val="accent2"/>
                </a:solidFill>
                <a:latin typeface="Roboto Slab Thin" pitchFamily="2" charset="0"/>
                <a:ea typeface="Roboto Slab Thin" pitchFamily="2" charset="0"/>
              </a:defRPr>
            </a:lvl7pPr>
            <a:lvl8pPr marL="0" indent="0" algn="l">
              <a:buFont typeface="Arial" panose="020B0604020202020204" pitchFamily="34" charset="0"/>
              <a:buChar char="​"/>
              <a:defRPr sz="7200">
                <a:solidFill>
                  <a:schemeClr val="accent2"/>
                </a:solidFill>
                <a:latin typeface="Roboto Slab Thin" pitchFamily="2" charset="0"/>
                <a:ea typeface="Roboto Slab Thin" pitchFamily="2" charset="0"/>
              </a:defRPr>
            </a:lvl8pPr>
            <a:lvl9pPr marL="0" indent="0" algn="l">
              <a:buFont typeface="Arial" panose="020B0604020202020204" pitchFamily="34" charset="0"/>
              <a:buChar char="​"/>
              <a:tabLst/>
              <a:defRPr sz="7200">
                <a:solidFill>
                  <a:schemeClr val="accent2"/>
                </a:solidFill>
                <a:latin typeface="Roboto Slab Thin" pitchFamily="2" charset="0"/>
                <a:ea typeface="Roboto Slab Thin" pitchFamily="2" charset="0"/>
              </a:defRPr>
            </a:lvl9pPr>
          </a:lstStyle>
          <a:p>
            <a:r>
              <a:rPr lang="en-GB" dirty="0"/>
              <a:t>#01</a:t>
            </a:r>
          </a:p>
        </p:txBody>
      </p:sp>
      <p:pic>
        <p:nvPicPr>
          <p:cNvPr id="10" name="Logo">
            <a:extLst>
              <a:ext uri="{FF2B5EF4-FFF2-40B4-BE49-F238E27FC236}">
                <a16:creationId xmlns:a16="http://schemas.microsoft.com/office/drawing/2014/main" id="{A18CCFF7-E46E-966E-4CEE-270A92EFAD04}"/>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black">
          <a:xfrm>
            <a:off x="10047442" y="6113200"/>
            <a:ext cx="1622160" cy="480640"/>
          </a:xfrm>
          <a:prstGeom prst="rect">
            <a:avLst/>
          </a:prstGeom>
        </p:spPr>
      </p:pic>
    </p:spTree>
    <p:extLst>
      <p:ext uri="{BB962C8B-B14F-4D97-AF65-F5344CB8AC3E}">
        <p14:creationId xmlns:p14="http://schemas.microsoft.com/office/powerpoint/2010/main" val="212248765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p:txBody>
          <a:bodyPr/>
          <a:lstStyle>
            <a:lvl1pPr>
              <a:defRPr/>
            </a:lvl1pPr>
          </a:lstStyle>
          <a:p>
            <a:r>
              <a:rPr lang="en-GB" dirty="0"/>
              <a:t>Click to add title max two lines</a:t>
            </a:r>
          </a:p>
        </p:txBody>
      </p:sp>
      <p:sp>
        <p:nvSpPr>
          <p:cNvPr id="3" name="Content Placeholder 2"/>
          <p:cNvSpPr>
            <a:spLocks noGrp="1"/>
          </p:cNvSpPr>
          <p:nvPr>
            <p:ph idx="1" hasCustomPrompt="1"/>
          </p:nvPr>
        </p:nvSpPr>
        <p:spPr/>
        <p:txBody>
          <a:bodyPr rIns="1371600"/>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0" name="Text Placeholder notes">
            <a:extLst>
              <a:ext uri="{FF2B5EF4-FFF2-40B4-BE49-F238E27FC236}">
                <a16:creationId xmlns:a16="http://schemas.microsoft.com/office/drawing/2014/main" id="{0BFCA99B-5DEF-4A52-B097-54C478DA90EF}"/>
              </a:ext>
            </a:extLst>
          </p:cNvPr>
          <p:cNvSpPr>
            <a:spLocks noGrp="1"/>
          </p:cNvSpPr>
          <p:nvPr>
            <p:ph type="body" sz="quarter" idx="17" hasCustomPrompt="1"/>
          </p:nvPr>
        </p:nvSpPr>
        <p:spPr>
          <a:xfrm>
            <a:off x="720000" y="5778000"/>
            <a:ext cx="10753200" cy="360000"/>
          </a:xfrm>
        </p:spPr>
        <p:txBody>
          <a:bodyPr anchor="b" anchorCtr="0"/>
          <a:lstStyle>
            <a:lvl1pPr marL="0" indent="0">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13" name="Slide Number Placeholder 12">
            <a:extLst>
              <a:ext uri="{FF2B5EF4-FFF2-40B4-BE49-F238E27FC236}">
                <a16:creationId xmlns:a16="http://schemas.microsoft.com/office/drawing/2014/main" id="{F573ECB5-441B-4952-B8C6-B2A931B86583}"/>
              </a:ext>
            </a:extLst>
          </p:cNvPr>
          <p:cNvSpPr>
            <a:spLocks noGrp="1"/>
          </p:cNvSpPr>
          <p:nvPr>
            <p:ph type="sldNum" sz="quarter" idx="20"/>
          </p:nvPr>
        </p:nvSpPr>
        <p:spPr/>
        <p:txBody>
          <a:bodyPr/>
          <a:lstStyle/>
          <a:p>
            <a:fld id="{23AA811B-2EBD-4900-905E-5BE206449611}" type="slidenum">
              <a:rPr lang="en-GB" smtClean="0"/>
              <a:pPr/>
              <a:t>‹#›</a:t>
            </a:fld>
            <a:endParaRPr lang="en-GB"/>
          </a:p>
        </p:txBody>
      </p:sp>
      <p:sp>
        <p:nvSpPr>
          <p:cNvPr id="4" name="Footer Placeholder 7">
            <a:extLst>
              <a:ext uri="{FF2B5EF4-FFF2-40B4-BE49-F238E27FC236}">
                <a16:creationId xmlns:a16="http://schemas.microsoft.com/office/drawing/2014/main" id="{41CF2EAE-D449-C82D-D5E5-B54941ABCBF3}"/>
              </a:ext>
            </a:extLst>
          </p:cNvPr>
          <p:cNvSpPr>
            <a:spLocks noGrp="1"/>
          </p:cNvSpPr>
          <p:nvPr>
            <p:ph type="ftr" sz="quarter" idx="3"/>
          </p:nvPr>
        </p:nvSpPr>
        <p:spPr>
          <a:xfrm>
            <a:off x="1285200" y="6483120"/>
            <a:ext cx="2777076" cy="108000"/>
          </a:xfrm>
          <a:prstGeom prst="rect">
            <a:avLst/>
          </a:prstGeom>
        </p:spPr>
        <p:txBody>
          <a:bodyPr vert="horz" lIns="0" tIns="0" rIns="0" bIns="0" rtlCol="0" anchor="ctr" anchorCtr="0"/>
          <a:lstStyle>
            <a:lvl1pPr algn="l">
              <a:defRPr sz="700">
                <a:solidFill>
                  <a:schemeClr val="accent6"/>
                </a:solidFill>
              </a:defRPr>
            </a:lvl1pPr>
          </a:lstStyle>
          <a:p>
            <a:r>
              <a:rPr lang="en-US"/>
              <a:t>Proprietary and confidential  |  Ensemblehp.com</a:t>
            </a:r>
            <a:endParaRPr lang="en-GB"/>
          </a:p>
        </p:txBody>
      </p:sp>
    </p:spTree>
    <p:extLst>
      <p:ext uri="{BB962C8B-B14F-4D97-AF65-F5344CB8AC3E}">
        <p14:creationId xmlns:p14="http://schemas.microsoft.com/office/powerpoint/2010/main" val="2731011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10" name="Text Placeholder notes">
            <a:extLst>
              <a:ext uri="{FF2B5EF4-FFF2-40B4-BE49-F238E27FC236}">
                <a16:creationId xmlns:a16="http://schemas.microsoft.com/office/drawing/2014/main" id="{0BFCA99B-5DEF-4A52-B097-54C478DA90EF}"/>
              </a:ext>
            </a:extLst>
          </p:cNvPr>
          <p:cNvSpPr>
            <a:spLocks noGrp="1"/>
          </p:cNvSpPr>
          <p:nvPr>
            <p:ph type="body" sz="quarter" idx="17" hasCustomPrompt="1"/>
          </p:nvPr>
        </p:nvSpPr>
        <p:spPr>
          <a:xfrm>
            <a:off x="720000" y="5778000"/>
            <a:ext cx="10753200" cy="360000"/>
          </a:xfrm>
        </p:spPr>
        <p:txBody>
          <a:bodyPr anchor="b" anchorCtr="0"/>
          <a:lstStyle>
            <a:lvl1pPr marL="0" indent="0">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13" name="Slide Number Placeholder 12">
            <a:extLst>
              <a:ext uri="{FF2B5EF4-FFF2-40B4-BE49-F238E27FC236}">
                <a16:creationId xmlns:a16="http://schemas.microsoft.com/office/drawing/2014/main" id="{F573ECB5-441B-4952-B8C6-B2A931B86583}"/>
              </a:ext>
            </a:extLst>
          </p:cNvPr>
          <p:cNvSpPr>
            <a:spLocks noGrp="1"/>
          </p:cNvSpPr>
          <p:nvPr>
            <p:ph type="sldNum" sz="quarter" idx="20"/>
          </p:nvPr>
        </p:nvSpPr>
        <p:spPr/>
        <p:txBody>
          <a:bodyPr/>
          <a:lstStyle/>
          <a:p>
            <a:fld id="{23AA811B-2EBD-4900-905E-5BE206449611}" type="slidenum">
              <a:rPr lang="en-GB" smtClean="0"/>
              <a:pPr/>
              <a:t>‹#›</a:t>
            </a:fld>
            <a:endParaRPr lang="en-GB"/>
          </a:p>
        </p:txBody>
      </p:sp>
      <p:sp>
        <p:nvSpPr>
          <p:cNvPr id="6" name="Text Placeholder 5">
            <a:extLst>
              <a:ext uri="{FF2B5EF4-FFF2-40B4-BE49-F238E27FC236}">
                <a16:creationId xmlns:a16="http://schemas.microsoft.com/office/drawing/2014/main" id="{D6772340-B4E8-9F84-B0CB-6F389D9FDFFA}"/>
              </a:ext>
            </a:extLst>
          </p:cNvPr>
          <p:cNvSpPr>
            <a:spLocks noGrp="1"/>
          </p:cNvSpPr>
          <p:nvPr>
            <p:ph type="body" sz="quarter" idx="21" hasCustomPrompt="1"/>
          </p:nvPr>
        </p:nvSpPr>
        <p:spPr>
          <a:xfrm>
            <a:off x="715126" y="357447"/>
            <a:ext cx="10780713" cy="1113906"/>
          </a:xfrm>
        </p:spPr>
        <p:txBody>
          <a:bodyPr anchor="b"/>
          <a:lstStyle>
            <a:lvl1pPr marL="0" indent="0">
              <a:spcAft>
                <a:spcPts val="0"/>
              </a:spcAft>
              <a:buNone/>
              <a:defRPr sz="2000" b="0" i="0">
                <a:solidFill>
                  <a:schemeClr val="accent6"/>
                </a:solidFill>
                <a:latin typeface="+mj-lt"/>
                <a:ea typeface="Roboto Light" panose="02000000000000000000" pitchFamily="2" charset="0"/>
              </a:defRPr>
            </a:lvl1pPr>
            <a:lvl5pPr>
              <a:defRPr sz="4000">
                <a:solidFill>
                  <a:schemeClr val="tx2"/>
                </a:solidFill>
                <a:latin typeface="+mj-lt"/>
              </a:defRPr>
            </a:lvl5pPr>
          </a:lstStyle>
          <a:p>
            <a:pPr lvl="0"/>
            <a:r>
              <a:rPr lang="en-US" dirty="0"/>
              <a:t>Section-title</a:t>
            </a:r>
          </a:p>
          <a:p>
            <a:pPr lvl="4"/>
            <a:r>
              <a:rPr lang="en-US" dirty="0"/>
              <a:t>Main Title</a:t>
            </a:r>
          </a:p>
        </p:txBody>
      </p:sp>
      <p:sp>
        <p:nvSpPr>
          <p:cNvPr id="2" name="Content Placeholder 2">
            <a:extLst>
              <a:ext uri="{FF2B5EF4-FFF2-40B4-BE49-F238E27FC236}">
                <a16:creationId xmlns:a16="http://schemas.microsoft.com/office/drawing/2014/main" id="{FF5F3A0C-A815-CFB9-A66C-DACACC5F2E9F}"/>
              </a:ext>
            </a:extLst>
          </p:cNvPr>
          <p:cNvSpPr>
            <a:spLocks noGrp="1"/>
          </p:cNvSpPr>
          <p:nvPr>
            <p:ph idx="1" hasCustomPrompt="1"/>
          </p:nvPr>
        </p:nvSpPr>
        <p:spPr>
          <a:xfrm>
            <a:off x="720000" y="1800000"/>
            <a:ext cx="10753200" cy="3978000"/>
          </a:xfrm>
        </p:spPr>
        <p:txBody>
          <a:bodyPr rIns="1371600"/>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3" name="Footer Placeholder 7">
            <a:extLst>
              <a:ext uri="{FF2B5EF4-FFF2-40B4-BE49-F238E27FC236}">
                <a16:creationId xmlns:a16="http://schemas.microsoft.com/office/drawing/2014/main" id="{754FBFEB-DF16-ECA4-970C-01E3BEEFE13D}"/>
              </a:ext>
            </a:extLst>
          </p:cNvPr>
          <p:cNvSpPr>
            <a:spLocks noGrp="1"/>
          </p:cNvSpPr>
          <p:nvPr>
            <p:ph type="ftr" sz="quarter" idx="3"/>
          </p:nvPr>
        </p:nvSpPr>
        <p:spPr>
          <a:xfrm>
            <a:off x="1285200" y="6483120"/>
            <a:ext cx="2777076" cy="108000"/>
          </a:xfrm>
          <a:prstGeom prst="rect">
            <a:avLst/>
          </a:prstGeom>
        </p:spPr>
        <p:txBody>
          <a:bodyPr vert="horz" lIns="0" tIns="0" rIns="0" bIns="0" rtlCol="0" anchor="ctr" anchorCtr="0"/>
          <a:lstStyle>
            <a:lvl1pPr algn="l">
              <a:defRPr sz="700">
                <a:solidFill>
                  <a:schemeClr val="accent6"/>
                </a:solidFill>
              </a:defRPr>
            </a:lvl1pPr>
          </a:lstStyle>
          <a:p>
            <a:r>
              <a:rPr lang="en-US"/>
              <a:t>Proprietary and confidential  |  Ensemblehp.com</a:t>
            </a:r>
            <a:endParaRPr lang="en-GB"/>
          </a:p>
        </p:txBody>
      </p:sp>
    </p:spTree>
    <p:extLst>
      <p:ext uri="{BB962C8B-B14F-4D97-AF65-F5344CB8AC3E}">
        <p14:creationId xmlns:p14="http://schemas.microsoft.com/office/powerpoint/2010/main" val="3775774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lvl1pPr>
              <a:defRPr/>
            </a:lvl1pPr>
          </a:lstStyle>
          <a:p>
            <a:r>
              <a:rPr lang="en-GB" dirty="0"/>
              <a:t>Click to add title max two lines</a:t>
            </a:r>
          </a:p>
        </p:txBody>
      </p:sp>
      <p:sp>
        <p:nvSpPr>
          <p:cNvPr id="3" name="Content Placeholder 2"/>
          <p:cNvSpPr>
            <a:spLocks noGrp="1"/>
          </p:cNvSpPr>
          <p:nvPr>
            <p:ph idx="1" hasCustomPrompt="1"/>
          </p:nvPr>
        </p:nvSpPr>
        <p:spPr>
          <a:xfrm>
            <a:off x="720000" y="1800000"/>
            <a:ext cx="5194800" cy="3978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800" y="1807200"/>
            <a:ext cx="5194800" cy="3978000"/>
          </a:xfrm>
        </p:spPr>
        <p:txBody>
          <a:bodyPr/>
          <a:lstStyle>
            <a:lvl1pPr>
              <a:defRPr/>
            </a:lvl1pPr>
            <a:lvl5pPr>
              <a:defRPr/>
            </a:lvl5pPr>
          </a:lstStyle>
          <a:p>
            <a:pPr lvl="0"/>
            <a:r>
              <a:rPr lang="en-GB" noProof="0" dirty="0"/>
              <a:t>Click to add text                                                                      Enter &amp; TAB for next text level                                              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1" name="Text Placeholder notes">
            <a:extLst>
              <a:ext uri="{FF2B5EF4-FFF2-40B4-BE49-F238E27FC236}">
                <a16:creationId xmlns:a16="http://schemas.microsoft.com/office/drawing/2014/main" id="{0F2E213C-9E92-4BAA-83AE-6020BC947AB6}"/>
              </a:ext>
            </a:extLst>
          </p:cNvPr>
          <p:cNvSpPr>
            <a:spLocks noGrp="1"/>
          </p:cNvSpPr>
          <p:nvPr>
            <p:ph type="body" sz="quarter" idx="17" hasCustomPrompt="1"/>
          </p:nvPr>
        </p:nvSpPr>
        <p:spPr>
          <a:xfrm>
            <a:off x="720000" y="5778000"/>
            <a:ext cx="10753200" cy="360000"/>
          </a:xfrm>
        </p:spPr>
        <p:txBody>
          <a:bodyPr anchor="b" anchorCtr="0"/>
          <a:lstStyle>
            <a:lvl1pPr marL="0" indent="0">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GB" dirty="0"/>
              <a:t>Click to add notes</a:t>
            </a:r>
          </a:p>
        </p:txBody>
      </p:sp>
      <p:sp>
        <p:nvSpPr>
          <p:cNvPr id="14" name="Slide Number Placeholder 13">
            <a:extLst>
              <a:ext uri="{FF2B5EF4-FFF2-40B4-BE49-F238E27FC236}">
                <a16:creationId xmlns:a16="http://schemas.microsoft.com/office/drawing/2014/main" id="{EFDE8761-75CE-4856-BA81-C26DE073AEEF}"/>
              </a:ext>
            </a:extLst>
          </p:cNvPr>
          <p:cNvSpPr>
            <a:spLocks noGrp="1"/>
          </p:cNvSpPr>
          <p:nvPr>
            <p:ph type="sldNum" sz="quarter" idx="20"/>
          </p:nvPr>
        </p:nvSpPr>
        <p:spPr/>
        <p:txBody>
          <a:bodyPr/>
          <a:lstStyle/>
          <a:p>
            <a:fld id="{23AA811B-2EBD-4900-905E-5BE206449611}" type="slidenum">
              <a:rPr lang="en-GB" smtClean="0"/>
              <a:pPr/>
              <a:t>‹#›</a:t>
            </a:fld>
            <a:endParaRPr lang="en-GB"/>
          </a:p>
        </p:txBody>
      </p:sp>
      <p:sp>
        <p:nvSpPr>
          <p:cNvPr id="4" name="Footer Placeholder 7">
            <a:extLst>
              <a:ext uri="{FF2B5EF4-FFF2-40B4-BE49-F238E27FC236}">
                <a16:creationId xmlns:a16="http://schemas.microsoft.com/office/drawing/2014/main" id="{270B1FE3-19C1-28D7-08E5-0F36FF99A193}"/>
              </a:ext>
            </a:extLst>
          </p:cNvPr>
          <p:cNvSpPr>
            <a:spLocks noGrp="1"/>
          </p:cNvSpPr>
          <p:nvPr>
            <p:ph type="ftr" sz="quarter" idx="3"/>
          </p:nvPr>
        </p:nvSpPr>
        <p:spPr>
          <a:xfrm>
            <a:off x="1285200" y="6483120"/>
            <a:ext cx="2777076" cy="108000"/>
          </a:xfrm>
          <a:prstGeom prst="rect">
            <a:avLst/>
          </a:prstGeom>
        </p:spPr>
        <p:txBody>
          <a:bodyPr vert="horz" lIns="0" tIns="0" rIns="0" bIns="0" rtlCol="0" anchor="ctr" anchorCtr="0"/>
          <a:lstStyle>
            <a:lvl1pPr algn="l">
              <a:defRPr sz="700">
                <a:solidFill>
                  <a:schemeClr val="accent6"/>
                </a:solidFill>
              </a:defRPr>
            </a:lvl1pPr>
          </a:lstStyle>
          <a:p>
            <a:r>
              <a:rPr lang="en-US"/>
              <a:t>Proprietary and confidential  |  Ensemblehp.com</a:t>
            </a:r>
            <a:endParaRPr lang="en-GB"/>
          </a:p>
        </p:txBody>
      </p:sp>
    </p:spTree>
    <p:extLst>
      <p:ext uri="{BB962C8B-B14F-4D97-AF65-F5344CB8AC3E}">
        <p14:creationId xmlns:p14="http://schemas.microsoft.com/office/powerpoint/2010/main" val="13709268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9.xml"/><Relationship Id="rId21" Type="http://schemas.openxmlformats.org/officeDocument/2006/relationships/slideLayout" Target="../slideLayouts/slideLayout21.xml"/><Relationship Id="rId34" Type="http://schemas.openxmlformats.org/officeDocument/2006/relationships/tags" Target="../tags/tag4.xml"/><Relationship Id="rId42" Type="http://schemas.openxmlformats.org/officeDocument/2006/relationships/tags" Target="../tags/tag12.xml"/><Relationship Id="rId47" Type="http://schemas.openxmlformats.org/officeDocument/2006/relationships/tags" Target="../tags/tag17.xml"/><Relationship Id="rId50" Type="http://schemas.openxmlformats.org/officeDocument/2006/relationships/tags" Target="../tags/tag2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37" Type="http://schemas.openxmlformats.org/officeDocument/2006/relationships/tags" Target="../tags/tag7.xml"/><Relationship Id="rId40" Type="http://schemas.openxmlformats.org/officeDocument/2006/relationships/tags" Target="../tags/tag10.xml"/><Relationship Id="rId45" Type="http://schemas.openxmlformats.org/officeDocument/2006/relationships/tags" Target="../tags/tag1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6.xml"/><Relationship Id="rId49" Type="http://schemas.openxmlformats.org/officeDocument/2006/relationships/tags" Target="../tags/tag1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xml"/><Relationship Id="rId44" Type="http://schemas.openxmlformats.org/officeDocument/2006/relationships/tags" Target="../tags/tag14.xml"/><Relationship Id="rId52"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35" Type="http://schemas.openxmlformats.org/officeDocument/2006/relationships/tags" Target="../tags/tag5.xml"/><Relationship Id="rId43" Type="http://schemas.openxmlformats.org/officeDocument/2006/relationships/tags" Target="../tags/tag13.xml"/><Relationship Id="rId48" Type="http://schemas.openxmlformats.org/officeDocument/2006/relationships/tags" Target="../tags/tag1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3.xml"/><Relationship Id="rId38" Type="http://schemas.openxmlformats.org/officeDocument/2006/relationships/tags" Target="../tags/tag8.xml"/><Relationship Id="rId46" Type="http://schemas.openxmlformats.org/officeDocument/2006/relationships/tags" Target="../tags/tag16.xml"/><Relationship Id="rId20" Type="http://schemas.openxmlformats.org/officeDocument/2006/relationships/slideLayout" Target="../slideLayouts/slideLayout20.xml"/><Relationship Id="rId41" Type="http://schemas.openxmlformats.org/officeDocument/2006/relationships/tags" Target="../tags/tag1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guide" hidden="1">
            <a:extLst>
              <a:ext uri="{FF2B5EF4-FFF2-40B4-BE49-F238E27FC236}">
                <a16:creationId xmlns:a16="http://schemas.microsoft.com/office/drawing/2014/main" id="{E2F0A53A-56BD-4881-8834-ABF32BC239AE}"/>
              </a:ext>
            </a:extLst>
          </p:cNvPr>
          <p:cNvGrpSpPr/>
          <p:nvPr userDrawn="1"/>
        </p:nvGrpSpPr>
        <p:grpSpPr>
          <a:xfrm>
            <a:off x="720000" y="360000"/>
            <a:ext cx="10753724" cy="6138000"/>
            <a:chOff x="720000" y="360000"/>
            <a:chExt cx="10753724" cy="6138000"/>
          </a:xfrm>
        </p:grpSpPr>
        <p:sp>
          <p:nvSpPr>
            <p:cNvPr id="10" name="S1">
              <a:extLst>
                <a:ext uri="{FF2B5EF4-FFF2-40B4-BE49-F238E27FC236}">
                  <a16:creationId xmlns:a16="http://schemas.microsoft.com/office/drawing/2014/main" id="{A16D220D-AC9E-41B3-8D4A-2644B4FAB294}"/>
                </a:ext>
              </a:extLst>
            </p:cNvPr>
            <p:cNvSpPr/>
            <p:nvPr userDrawn="1">
              <p:custDataLst>
                <p:tags r:id="rId31"/>
              </p:custDataLst>
            </p:nvPr>
          </p:nvSpPr>
          <p:spPr>
            <a:xfrm>
              <a:off x="1286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11" name="S2">
              <a:extLst>
                <a:ext uri="{FF2B5EF4-FFF2-40B4-BE49-F238E27FC236}">
                  <a16:creationId xmlns:a16="http://schemas.microsoft.com/office/drawing/2014/main" id="{B815B309-10D6-4829-BB23-A53E75AC6ED7}"/>
                </a:ext>
              </a:extLst>
            </p:cNvPr>
            <p:cNvSpPr/>
            <p:nvPr userDrawn="1">
              <p:custDataLst>
                <p:tags r:id="rId32"/>
              </p:custDataLst>
            </p:nvPr>
          </p:nvSpPr>
          <p:spPr>
            <a:xfrm>
              <a:off x="2212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12" name="S3">
              <a:extLst>
                <a:ext uri="{FF2B5EF4-FFF2-40B4-BE49-F238E27FC236}">
                  <a16:creationId xmlns:a16="http://schemas.microsoft.com/office/drawing/2014/main" id="{06FCA342-308A-4006-8C8D-3389CDBBF1D5}"/>
                </a:ext>
              </a:extLst>
            </p:cNvPr>
            <p:cNvSpPr/>
            <p:nvPr userDrawn="1">
              <p:custDataLst>
                <p:tags r:id="rId33"/>
              </p:custDataLst>
            </p:nvPr>
          </p:nvSpPr>
          <p:spPr>
            <a:xfrm>
              <a:off x="3138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13" name="S4">
              <a:extLst>
                <a:ext uri="{FF2B5EF4-FFF2-40B4-BE49-F238E27FC236}">
                  <a16:creationId xmlns:a16="http://schemas.microsoft.com/office/drawing/2014/main" id="{44E4207C-5FD8-46A2-A467-581FF836FAE7}"/>
                </a:ext>
              </a:extLst>
            </p:cNvPr>
            <p:cNvSpPr/>
            <p:nvPr userDrawn="1">
              <p:custDataLst>
                <p:tags r:id="rId34"/>
              </p:custDataLst>
            </p:nvPr>
          </p:nvSpPr>
          <p:spPr>
            <a:xfrm>
              <a:off x="4064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14" name="S5">
              <a:extLst>
                <a:ext uri="{FF2B5EF4-FFF2-40B4-BE49-F238E27FC236}">
                  <a16:creationId xmlns:a16="http://schemas.microsoft.com/office/drawing/2014/main" id="{0AD0D13D-D1E7-485D-B7BD-3F147BBB8B43}"/>
                </a:ext>
              </a:extLst>
            </p:cNvPr>
            <p:cNvSpPr/>
            <p:nvPr userDrawn="1">
              <p:custDataLst>
                <p:tags r:id="rId35"/>
              </p:custDataLst>
            </p:nvPr>
          </p:nvSpPr>
          <p:spPr>
            <a:xfrm>
              <a:off x="4990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15" name="S6">
              <a:extLst>
                <a:ext uri="{FF2B5EF4-FFF2-40B4-BE49-F238E27FC236}">
                  <a16:creationId xmlns:a16="http://schemas.microsoft.com/office/drawing/2014/main" id="{7F7F5C29-038F-4ECA-B81D-532D822DB2C8}"/>
                </a:ext>
              </a:extLst>
            </p:cNvPr>
            <p:cNvSpPr/>
            <p:nvPr userDrawn="1">
              <p:custDataLst>
                <p:tags r:id="rId36"/>
              </p:custDataLst>
            </p:nvPr>
          </p:nvSpPr>
          <p:spPr>
            <a:xfrm>
              <a:off x="5916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16" name="S7">
              <a:extLst>
                <a:ext uri="{FF2B5EF4-FFF2-40B4-BE49-F238E27FC236}">
                  <a16:creationId xmlns:a16="http://schemas.microsoft.com/office/drawing/2014/main" id="{97D56489-13C4-4274-9F63-C50F1AAC2AAE}"/>
                </a:ext>
              </a:extLst>
            </p:cNvPr>
            <p:cNvSpPr/>
            <p:nvPr userDrawn="1">
              <p:custDataLst>
                <p:tags r:id="rId37"/>
              </p:custDataLst>
            </p:nvPr>
          </p:nvSpPr>
          <p:spPr>
            <a:xfrm>
              <a:off x="6842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17" name="S8">
              <a:extLst>
                <a:ext uri="{FF2B5EF4-FFF2-40B4-BE49-F238E27FC236}">
                  <a16:creationId xmlns:a16="http://schemas.microsoft.com/office/drawing/2014/main" id="{616089B3-74FE-4B2D-A96E-10ACD3C6A2E1}"/>
                </a:ext>
              </a:extLst>
            </p:cNvPr>
            <p:cNvSpPr/>
            <p:nvPr userDrawn="1">
              <p:custDataLst>
                <p:tags r:id="rId38"/>
              </p:custDataLst>
            </p:nvPr>
          </p:nvSpPr>
          <p:spPr>
            <a:xfrm>
              <a:off x="7768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18" name="S9">
              <a:extLst>
                <a:ext uri="{FF2B5EF4-FFF2-40B4-BE49-F238E27FC236}">
                  <a16:creationId xmlns:a16="http://schemas.microsoft.com/office/drawing/2014/main" id="{CEFE2E1C-10E2-4A60-BE8F-A63364369F81}"/>
                </a:ext>
              </a:extLst>
            </p:cNvPr>
            <p:cNvSpPr/>
            <p:nvPr userDrawn="1">
              <p:custDataLst>
                <p:tags r:id="rId39"/>
              </p:custDataLst>
            </p:nvPr>
          </p:nvSpPr>
          <p:spPr>
            <a:xfrm>
              <a:off x="8694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19" name="S10">
              <a:extLst>
                <a:ext uri="{FF2B5EF4-FFF2-40B4-BE49-F238E27FC236}">
                  <a16:creationId xmlns:a16="http://schemas.microsoft.com/office/drawing/2014/main" id="{3FBF03A6-496B-4890-AF61-52FBE16C7D07}"/>
                </a:ext>
              </a:extLst>
            </p:cNvPr>
            <p:cNvSpPr/>
            <p:nvPr userDrawn="1">
              <p:custDataLst>
                <p:tags r:id="rId40"/>
              </p:custDataLst>
            </p:nvPr>
          </p:nvSpPr>
          <p:spPr>
            <a:xfrm>
              <a:off x="9620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20" name="S11">
              <a:extLst>
                <a:ext uri="{FF2B5EF4-FFF2-40B4-BE49-F238E27FC236}">
                  <a16:creationId xmlns:a16="http://schemas.microsoft.com/office/drawing/2014/main" id="{CF9410A3-0615-4AC2-891E-3DB39336078C}"/>
                </a:ext>
              </a:extLst>
            </p:cNvPr>
            <p:cNvSpPr/>
            <p:nvPr userDrawn="1">
              <p:custDataLst>
                <p:tags r:id="rId41"/>
              </p:custDataLst>
            </p:nvPr>
          </p:nvSpPr>
          <p:spPr>
            <a:xfrm>
              <a:off x="10546000" y="360000"/>
              <a:ext cx="36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21" name="S1">
              <a:extLst>
                <a:ext uri="{FF2B5EF4-FFF2-40B4-BE49-F238E27FC236}">
                  <a16:creationId xmlns:a16="http://schemas.microsoft.com/office/drawing/2014/main" id="{8428DEDC-C1E0-4A40-8486-69761DF87C97}"/>
                </a:ext>
              </a:extLst>
            </p:cNvPr>
            <p:cNvSpPr/>
            <p:nvPr userDrawn="1">
              <p:custDataLst>
                <p:tags r:id="rId42"/>
              </p:custDataLst>
            </p:nvPr>
          </p:nvSpPr>
          <p:spPr>
            <a:xfrm>
              <a:off x="720000" y="360000"/>
              <a:ext cx="10753724"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a:ln w="3175">
                    <a:noFill/>
                  </a:ln>
                  <a:solidFill>
                    <a:srgbClr val="FF0066"/>
                  </a:solidFill>
                </a:rPr>
                <a:t>1</a:t>
              </a:r>
            </a:p>
          </p:txBody>
        </p:sp>
        <p:sp>
          <p:nvSpPr>
            <p:cNvPr id="22" name="S1">
              <a:extLst>
                <a:ext uri="{FF2B5EF4-FFF2-40B4-BE49-F238E27FC236}">
                  <a16:creationId xmlns:a16="http://schemas.microsoft.com/office/drawing/2014/main" id="{31759253-1DD6-4380-B02C-97AF2FB24ECB}"/>
                </a:ext>
              </a:extLst>
            </p:cNvPr>
            <p:cNvSpPr/>
            <p:nvPr userDrawn="1">
              <p:custDataLst>
                <p:tags r:id="rId43"/>
              </p:custDataLst>
            </p:nvPr>
          </p:nvSpPr>
          <p:spPr>
            <a:xfrm>
              <a:off x="720000" y="6138000"/>
              <a:ext cx="10753724" cy="360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ln w="3175">
                  <a:noFill/>
                </a:ln>
                <a:solidFill>
                  <a:srgbClr val="FF0066"/>
                </a:solidFill>
              </a:endParaRPr>
            </a:p>
          </p:txBody>
        </p:sp>
        <p:sp>
          <p:nvSpPr>
            <p:cNvPr id="23" name="S1">
              <a:extLst>
                <a:ext uri="{FF2B5EF4-FFF2-40B4-BE49-F238E27FC236}">
                  <a16:creationId xmlns:a16="http://schemas.microsoft.com/office/drawing/2014/main" id="{CDD36493-632C-486A-B0AF-C1BA07BE5B10}"/>
                </a:ext>
              </a:extLst>
            </p:cNvPr>
            <p:cNvSpPr/>
            <p:nvPr userDrawn="1">
              <p:custDataLst>
                <p:tags r:id="rId44"/>
              </p:custDataLst>
            </p:nvPr>
          </p:nvSpPr>
          <p:spPr>
            <a:xfrm>
              <a:off x="720000" y="360000"/>
              <a:ext cx="10753724" cy="1080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ln w="3175">
                  <a:noFill/>
                </a:ln>
                <a:solidFill>
                  <a:srgbClr val="FF0066"/>
                </a:solidFill>
              </a:endParaRPr>
            </a:p>
          </p:txBody>
        </p:sp>
        <p:sp>
          <p:nvSpPr>
            <p:cNvPr id="24" name="S1">
              <a:extLst>
                <a:ext uri="{FF2B5EF4-FFF2-40B4-BE49-F238E27FC236}">
                  <a16:creationId xmlns:a16="http://schemas.microsoft.com/office/drawing/2014/main" id="{28C51702-19AA-43AD-8B60-0F5B5156CFBB}"/>
                </a:ext>
              </a:extLst>
            </p:cNvPr>
            <p:cNvSpPr/>
            <p:nvPr userDrawn="1">
              <p:custDataLst>
                <p:tags r:id="rId45"/>
              </p:custDataLst>
            </p:nvPr>
          </p:nvSpPr>
          <p:spPr>
            <a:xfrm>
              <a:off x="720000" y="360000"/>
              <a:ext cx="10753724" cy="1440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ln w="3175">
                  <a:noFill/>
                </a:ln>
                <a:solidFill>
                  <a:srgbClr val="FF0066"/>
                </a:solidFill>
              </a:endParaRPr>
            </a:p>
          </p:txBody>
        </p:sp>
        <p:sp>
          <p:nvSpPr>
            <p:cNvPr id="25" name="S1">
              <a:extLst>
                <a:ext uri="{FF2B5EF4-FFF2-40B4-BE49-F238E27FC236}">
                  <a16:creationId xmlns:a16="http://schemas.microsoft.com/office/drawing/2014/main" id="{E118AD81-6F4A-4CE0-891C-78D97E5D86C0}"/>
                </a:ext>
              </a:extLst>
            </p:cNvPr>
            <p:cNvSpPr/>
            <p:nvPr userDrawn="1">
              <p:custDataLst>
                <p:tags r:id="rId46"/>
              </p:custDataLst>
            </p:nvPr>
          </p:nvSpPr>
          <p:spPr>
            <a:xfrm>
              <a:off x="720000" y="5778000"/>
              <a:ext cx="10753724" cy="720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ln w="3175">
                  <a:noFill/>
                </a:ln>
                <a:solidFill>
                  <a:srgbClr val="FF0066"/>
                </a:solidFill>
              </a:endParaRPr>
            </a:p>
          </p:txBody>
        </p:sp>
        <p:sp>
          <p:nvSpPr>
            <p:cNvPr id="26" name="S1">
              <a:extLst>
                <a:ext uri="{FF2B5EF4-FFF2-40B4-BE49-F238E27FC236}">
                  <a16:creationId xmlns:a16="http://schemas.microsoft.com/office/drawing/2014/main" id="{68C67A49-50F9-4495-9A98-A516A6EF998E}"/>
                </a:ext>
              </a:extLst>
            </p:cNvPr>
            <p:cNvSpPr/>
            <p:nvPr userDrawn="1">
              <p:custDataLst>
                <p:tags r:id="rId47"/>
              </p:custDataLst>
            </p:nvPr>
          </p:nvSpPr>
          <p:spPr>
            <a:xfrm>
              <a:off x="720000" y="360000"/>
              <a:ext cx="10753724" cy="1800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ln w="3175">
                  <a:noFill/>
                </a:ln>
                <a:solidFill>
                  <a:srgbClr val="FF0066"/>
                </a:solidFill>
              </a:endParaRPr>
            </a:p>
          </p:txBody>
        </p:sp>
        <p:sp>
          <p:nvSpPr>
            <p:cNvPr id="27" name="S1">
              <a:extLst>
                <a:ext uri="{FF2B5EF4-FFF2-40B4-BE49-F238E27FC236}">
                  <a16:creationId xmlns:a16="http://schemas.microsoft.com/office/drawing/2014/main" id="{C2A1D719-D14C-4C76-848F-FB38D4AA358A}"/>
                </a:ext>
              </a:extLst>
            </p:cNvPr>
            <p:cNvSpPr/>
            <p:nvPr userDrawn="1">
              <p:custDataLst>
                <p:tags r:id="rId48"/>
              </p:custDataLst>
            </p:nvPr>
          </p:nvSpPr>
          <p:spPr>
            <a:xfrm>
              <a:off x="720000" y="360000"/>
              <a:ext cx="10753724" cy="2160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ln w="3175">
                  <a:noFill/>
                </a:ln>
                <a:solidFill>
                  <a:srgbClr val="FF0066"/>
                </a:solidFill>
              </a:endParaRPr>
            </a:p>
          </p:txBody>
        </p:sp>
        <p:sp>
          <p:nvSpPr>
            <p:cNvPr id="28" name="S1">
              <a:extLst>
                <a:ext uri="{FF2B5EF4-FFF2-40B4-BE49-F238E27FC236}">
                  <a16:creationId xmlns:a16="http://schemas.microsoft.com/office/drawing/2014/main" id="{6EE62D83-C83A-4807-9A25-1E3F77125BE8}"/>
                </a:ext>
              </a:extLst>
            </p:cNvPr>
            <p:cNvSpPr/>
            <p:nvPr userDrawn="1">
              <p:custDataLst>
                <p:tags r:id="rId49"/>
              </p:custDataLst>
            </p:nvPr>
          </p:nvSpPr>
          <p:spPr>
            <a:xfrm>
              <a:off x="720000" y="5418000"/>
              <a:ext cx="10753724" cy="1080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ln w="3175">
                  <a:noFill/>
                </a:ln>
                <a:solidFill>
                  <a:srgbClr val="FF0066"/>
                </a:solidFill>
              </a:endParaRPr>
            </a:p>
          </p:txBody>
        </p:sp>
        <p:sp>
          <p:nvSpPr>
            <p:cNvPr id="29" name="S1">
              <a:extLst>
                <a:ext uri="{FF2B5EF4-FFF2-40B4-BE49-F238E27FC236}">
                  <a16:creationId xmlns:a16="http://schemas.microsoft.com/office/drawing/2014/main" id="{582AB4F9-4883-40AD-B45C-47E465FAA532}"/>
                </a:ext>
              </a:extLst>
            </p:cNvPr>
            <p:cNvSpPr/>
            <p:nvPr userDrawn="1">
              <p:custDataLst>
                <p:tags r:id="rId50"/>
              </p:custDataLst>
            </p:nvPr>
          </p:nvSpPr>
          <p:spPr>
            <a:xfrm>
              <a:off x="720000" y="5958000"/>
              <a:ext cx="10753724" cy="540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ln w="3175">
                  <a:noFill/>
                </a:ln>
                <a:solidFill>
                  <a:srgbClr val="FF0066"/>
                </a:solidFill>
              </a:endParaRPr>
            </a:p>
          </p:txBody>
        </p:sp>
      </p:grpSp>
      <p:pic>
        <p:nvPicPr>
          <p:cNvPr id="6" name="Logo">
            <a:extLst>
              <a:ext uri="{FF2B5EF4-FFF2-40B4-BE49-F238E27FC236}">
                <a16:creationId xmlns:a16="http://schemas.microsoft.com/office/drawing/2014/main" id="{EABD7FDB-E3E4-40F2-8710-1D26C7BC0A8E}"/>
              </a:ext>
            </a:extLst>
          </p:cNvPr>
          <p:cNvPicPr>
            <a:picLocks noChangeAspect="1"/>
          </p:cNvPicPr>
          <p:nvPr userDrawn="1"/>
        </p:nvPicPr>
        <p:blipFill>
          <a:blip r:embed="rId51" cstate="print">
            <a:extLst>
              <a:ext uri="{28A0092B-C50C-407E-A947-70E740481C1C}">
                <a14:useLocalDpi xmlns:a14="http://schemas.microsoft.com/office/drawing/2010/main"/>
              </a:ext>
              <a:ext uri="{96DAC541-7B7A-43D3-8B79-37D633B846F1}">
                <asvg:svgBlip xmlns:asvg="http://schemas.microsoft.com/office/drawing/2016/SVG/main" r:embed="rId52"/>
              </a:ext>
            </a:extLst>
          </a:blip>
          <a:srcRect/>
          <a:stretch/>
        </p:blipFill>
        <p:spPr>
          <a:xfrm>
            <a:off x="10393382" y="6378531"/>
            <a:ext cx="1214999" cy="360000"/>
          </a:xfrm>
          <a:prstGeom prst="rect">
            <a:avLst/>
          </a:prstGeom>
        </p:spPr>
      </p:pic>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20000" y="360000"/>
            <a:ext cx="10753200" cy="1098000"/>
          </a:xfrm>
          <a:prstGeom prst="rect">
            <a:avLst/>
          </a:prstGeom>
        </p:spPr>
        <p:txBody>
          <a:bodyPr vert="horz" lIns="0" tIns="0" rIns="0" bIns="0" rtlCol="0" anchor="b" anchorCtr="0">
            <a:noAutofit/>
          </a:bodyPr>
          <a:lstStyle/>
          <a:p>
            <a:r>
              <a:rPr lang="en-GB" dirty="0"/>
              <a:t>Click to add title</a:t>
            </a:r>
          </a:p>
        </p:txBody>
      </p:sp>
      <p:sp>
        <p:nvSpPr>
          <p:cNvPr id="3" name="Text Placeholder 2"/>
          <p:cNvSpPr>
            <a:spLocks noGrp="1"/>
          </p:cNvSpPr>
          <p:nvPr>
            <p:ph type="body" idx="1"/>
          </p:nvPr>
        </p:nvSpPr>
        <p:spPr>
          <a:xfrm>
            <a:off x="720000" y="1800000"/>
            <a:ext cx="10753200" cy="3978000"/>
          </a:xfrm>
          <a:prstGeom prst="rect">
            <a:avLst/>
          </a:prstGeom>
        </p:spPr>
        <p:txBody>
          <a:bodyPr vert="horz" lIns="0" tIns="0" rIns="0" bIns="0" rtlCol="0">
            <a:noAutofit/>
          </a:bodyPr>
          <a:lstStyle/>
          <a:p>
            <a:pPr lvl="0"/>
            <a:r>
              <a:rPr lang="en-GB" noProof="0" dirty="0"/>
              <a:t>Level 1 (Enter+TAB for next text level, SHIFT+TAB to go back in levels)</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 Small Header</a:t>
            </a:r>
          </a:p>
          <a:p>
            <a:pPr lvl="7"/>
            <a:r>
              <a:rPr lang="en-GB" noProof="0" dirty="0"/>
              <a:t>Level 8, Small Body</a:t>
            </a:r>
          </a:p>
          <a:p>
            <a:pPr lvl="8"/>
            <a:r>
              <a:rPr lang="en-GB" noProof="0" dirty="0"/>
              <a:t>Level 9, Infographic</a:t>
            </a:r>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285200" y="6483120"/>
            <a:ext cx="2777076" cy="108000"/>
          </a:xfrm>
          <a:prstGeom prst="rect">
            <a:avLst/>
          </a:prstGeom>
        </p:spPr>
        <p:txBody>
          <a:bodyPr vert="horz" lIns="0" tIns="0" rIns="0" bIns="0" rtlCol="0" anchor="ctr" anchorCtr="0"/>
          <a:lstStyle>
            <a:lvl1pPr algn="l">
              <a:defRPr sz="700">
                <a:solidFill>
                  <a:schemeClr val="accent6"/>
                </a:solidFill>
              </a:defRPr>
            </a:lvl1pPr>
          </a:lstStyle>
          <a:p>
            <a:r>
              <a:rPr lang="en-US"/>
              <a:t>Proprietary and confidential  |  Ensemblehp.com</a:t>
            </a:r>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720000" y="6483120"/>
            <a:ext cx="370800" cy="108000"/>
          </a:xfrm>
          <a:prstGeom prst="rect">
            <a:avLst/>
          </a:prstGeom>
        </p:spPr>
        <p:txBody>
          <a:bodyPr vert="horz" lIns="0" tIns="0" rIns="0" bIns="0" rtlCol="0" anchor="ctr" anchorCtr="0"/>
          <a:lstStyle>
            <a:lvl1pPr algn="l">
              <a:defRPr sz="700">
                <a:solidFill>
                  <a:schemeClr val="accent6"/>
                </a:solidFill>
              </a:defRPr>
            </a:lvl1pPr>
          </a:lstStyle>
          <a:p>
            <a:fld id="{23AA811B-2EBD-4900-905E-5BE206449611}" type="slidenum">
              <a:rPr lang="en-GB" smtClean="0"/>
              <a:pPr/>
              <a:t>‹#›</a:t>
            </a:fld>
            <a:endParaRPr lang="en-GB"/>
          </a:p>
        </p:txBody>
      </p:sp>
      <p:sp>
        <p:nvSpPr>
          <p:cNvPr id="30" name="Rectangle 29">
            <a:extLst>
              <a:ext uri="{FF2B5EF4-FFF2-40B4-BE49-F238E27FC236}">
                <a16:creationId xmlns:a16="http://schemas.microsoft.com/office/drawing/2014/main" id="{D52AB97F-E85B-462B-8CB4-B819E00D37E8}"/>
              </a:ext>
            </a:extLst>
          </p:cNvPr>
          <p:cNvSpPr/>
          <p:nvPr userDrawn="1"/>
        </p:nvSpPr>
        <p:spPr>
          <a:xfrm>
            <a:off x="-1" y="-1"/>
            <a:ext cx="18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94" r:id="rId2"/>
    <p:sldLayoutId id="2147483795" r:id="rId3"/>
    <p:sldLayoutId id="2147483766" r:id="rId4"/>
    <p:sldLayoutId id="2147483731" r:id="rId5"/>
    <p:sldLayoutId id="2147483796" r:id="rId6"/>
    <p:sldLayoutId id="2147483732" r:id="rId7"/>
    <p:sldLayoutId id="2147483804" r:id="rId8"/>
    <p:sldLayoutId id="2147483755" r:id="rId9"/>
    <p:sldLayoutId id="2147483805" r:id="rId10"/>
    <p:sldLayoutId id="2147483797" r:id="rId11"/>
    <p:sldLayoutId id="2147483807" r:id="rId12"/>
    <p:sldLayoutId id="2147483772" r:id="rId13"/>
    <p:sldLayoutId id="2147483806" r:id="rId14"/>
    <p:sldLayoutId id="2147483743" r:id="rId15"/>
    <p:sldLayoutId id="2147483808" r:id="rId16"/>
    <p:sldLayoutId id="2147483744" r:id="rId17"/>
    <p:sldLayoutId id="2147483739" r:id="rId18"/>
    <p:sldLayoutId id="2147483798" r:id="rId19"/>
    <p:sldLayoutId id="2147483801" r:id="rId20"/>
    <p:sldLayoutId id="2147483764" r:id="rId21"/>
    <p:sldLayoutId id="2147483799" r:id="rId22"/>
    <p:sldLayoutId id="2147483800" r:id="rId23"/>
    <p:sldLayoutId id="2147483765" r:id="rId24"/>
    <p:sldLayoutId id="2147483802" r:id="rId25"/>
    <p:sldLayoutId id="2147483803" r:id="rId26"/>
    <p:sldLayoutId id="2147483792" r:id="rId27"/>
    <p:sldLayoutId id="2147483751" r:id="rId28"/>
    <p:sldLayoutId id="2147483813" r:id="rId29"/>
  </p:sldLayoutIdLst>
  <p:hf hdr="0" dt="0"/>
  <p:txStyles>
    <p:title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70000" indent="-270000" algn="l" defTabSz="914400" rtl="0" eaLnBrk="1" latinLnBrk="0" hangingPunct="1">
        <a:lnSpc>
          <a:spcPct val="120000"/>
        </a:lnSpc>
        <a:spcBef>
          <a:spcPts val="0"/>
        </a:spcBef>
        <a:spcAft>
          <a:spcPts val="600"/>
        </a:spcAft>
        <a:buClr>
          <a:schemeClr val="accent2"/>
        </a:buClr>
        <a:buFont typeface="Roboto Light" panose="02000000000000000000" pitchFamily="2" charset="0"/>
        <a:buChar char="&gt;"/>
        <a:defRPr sz="1600" kern="1200">
          <a:solidFill>
            <a:schemeClr val="tx1"/>
          </a:solidFill>
          <a:latin typeface="+mn-lt"/>
          <a:ea typeface="+mn-ea"/>
          <a:cs typeface="+mn-cs"/>
        </a:defRPr>
      </a:lvl1pPr>
      <a:lvl2pPr marL="540000" indent="-270000" algn="l" defTabSz="914400" rtl="0" eaLnBrk="1" latinLnBrk="0" hangingPunct="1">
        <a:lnSpc>
          <a:spcPct val="120000"/>
        </a:lnSpc>
        <a:spcBef>
          <a:spcPts val="0"/>
        </a:spcBef>
        <a:spcAft>
          <a:spcPts val="600"/>
        </a:spcAft>
        <a:buClr>
          <a:schemeClr val="accent2"/>
        </a:buClr>
        <a:buFont typeface="Roboto Light" panose="02000000000000000000" pitchFamily="2" charset="0"/>
        <a:buChar char="&gt;"/>
        <a:defRPr sz="1600" kern="1200">
          <a:solidFill>
            <a:schemeClr val="tx1"/>
          </a:solidFill>
          <a:latin typeface="+mn-lt"/>
          <a:ea typeface="+mn-ea"/>
          <a:cs typeface="+mn-cs"/>
        </a:defRPr>
      </a:lvl2pPr>
      <a:lvl3pPr marL="810000" indent="-270000" algn="l" defTabSz="914400" rtl="0" eaLnBrk="1" latinLnBrk="0" hangingPunct="1">
        <a:lnSpc>
          <a:spcPct val="120000"/>
        </a:lnSpc>
        <a:spcBef>
          <a:spcPts val="0"/>
        </a:spcBef>
        <a:spcAft>
          <a:spcPts val="600"/>
        </a:spcAft>
        <a:buClr>
          <a:schemeClr val="accent2"/>
        </a:buClr>
        <a:buFont typeface="Roboto Light" panose="02000000000000000000" pitchFamily="2" charset="0"/>
        <a:buChar char="&gt;"/>
        <a:defRPr sz="1600" kern="1200">
          <a:solidFill>
            <a:schemeClr val="tx1"/>
          </a:solidFill>
          <a:latin typeface="+mn-lt"/>
          <a:ea typeface="+mn-ea"/>
          <a:cs typeface="+mn-cs"/>
        </a:defRPr>
      </a:lvl3pPr>
      <a:lvl4pPr marL="0" indent="0" algn="l" defTabSz="914400" rtl="0" eaLnBrk="1" latinLnBrk="0" hangingPunct="1">
        <a:lnSpc>
          <a:spcPct val="120000"/>
        </a:lnSpc>
        <a:spcBef>
          <a:spcPts val="0"/>
        </a:spcBef>
        <a:spcAft>
          <a:spcPts val="1200"/>
        </a:spcAft>
        <a:buFont typeface="Arial" panose="020B0604020202020204" pitchFamily="34" charset="0"/>
        <a:buChar char="​"/>
        <a:defRPr sz="1800" b="0" kern="1200">
          <a:solidFill>
            <a:schemeClr val="accent2"/>
          </a:solidFill>
          <a:latin typeface="Roboto Medium" panose="02000000000000000000" pitchFamily="2" charset="0"/>
          <a:ea typeface="Roboto Medium" panose="02000000000000000000" pitchFamily="2" charset="0"/>
          <a:cs typeface="Roboto Medium" panose="02000000000000000000" pitchFamily="2" charset="0"/>
        </a:defRPr>
      </a:lvl4pPr>
      <a:lvl5pPr marL="0" indent="0" algn="l" defTabSz="914400" rtl="0" eaLnBrk="1" latinLnBrk="0" hangingPunct="1">
        <a:lnSpc>
          <a:spcPct val="122000"/>
        </a:lnSpc>
        <a:spcBef>
          <a:spcPts val="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20000"/>
        </a:lnSpc>
        <a:spcBef>
          <a:spcPts val="0"/>
        </a:spcBef>
        <a:spcAft>
          <a:spcPts val="600"/>
        </a:spcAft>
        <a:buClr>
          <a:schemeClr val="accent2"/>
        </a:buClr>
        <a:buFont typeface="Roboto Light" panose="02000000000000000000" pitchFamily="2" charset="0"/>
        <a:buChar char="&gt;"/>
        <a:defRPr sz="1000" kern="1200">
          <a:solidFill>
            <a:schemeClr val="tx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200" b="0" kern="1200" baseline="0">
          <a:solidFill>
            <a:schemeClr val="accent2"/>
          </a:solidFill>
          <a:latin typeface="Roboto Medium" panose="02000000000000000000" pitchFamily="2" charset="0"/>
          <a:ea typeface="Roboto Medium" panose="02000000000000000000" pitchFamily="2" charset="0"/>
          <a:cs typeface="Roboto Medium" panose="02000000000000000000" pitchFamily="2" charset="0"/>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90000"/>
        </a:lnSpc>
        <a:spcBef>
          <a:spcPts val="1800"/>
        </a:spcBef>
        <a:spcAft>
          <a:spcPts val="0"/>
        </a:spcAft>
        <a:buFont typeface="Arial" panose="020B0604020202020204" pitchFamily="34" charset="0"/>
        <a:buChar char="​"/>
        <a:defRPr sz="6000" kern="1200" baseline="0">
          <a:solidFill>
            <a:schemeClr val="accent1"/>
          </a:solidFill>
          <a:latin typeface="Roboto Slab Thin" pitchFamily="2" charset="0"/>
          <a:ea typeface="Roboto Slab Thin" pitchFamily="2"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10" userDrawn="1">
          <p15:clr>
            <a:srgbClr val="A4A3A4"/>
          </p15:clr>
        </p15:guide>
        <p15:guide id="2" pos="1036" userDrawn="1">
          <p15:clr>
            <a:srgbClr val="A4A3A4"/>
          </p15:clr>
        </p15:guide>
        <p15:guide id="3" orient="horz" pos="226" userDrawn="1">
          <p15:clr>
            <a:srgbClr val="F26B43"/>
          </p15:clr>
        </p15:guide>
        <p15:guide id="4" orient="horz" pos="4076" userDrawn="1">
          <p15:clr>
            <a:srgbClr val="A4A3A4"/>
          </p15:clr>
        </p15:guide>
        <p15:guide id="5" pos="1393" userDrawn="1">
          <p15:clr>
            <a:srgbClr val="A4A3A4"/>
          </p15:clr>
        </p15:guide>
        <p15:guide id="6" pos="1620" userDrawn="1">
          <p15:clr>
            <a:srgbClr val="A4A3A4"/>
          </p15:clr>
        </p15:guide>
        <p15:guide id="7" pos="1976" userDrawn="1">
          <p15:clr>
            <a:srgbClr val="A4A3A4"/>
          </p15:clr>
        </p15:guide>
        <p15:guide id="8" pos="2203" userDrawn="1">
          <p15:clr>
            <a:srgbClr val="A4A3A4"/>
          </p15:clr>
        </p15:guide>
        <p15:guide id="9" pos="2560" userDrawn="1">
          <p15:clr>
            <a:srgbClr val="A4A3A4"/>
          </p15:clr>
        </p15:guide>
        <p15:guide id="10" pos="2786" userDrawn="1">
          <p15:clr>
            <a:srgbClr val="A4A3A4"/>
          </p15:clr>
        </p15:guide>
        <p15:guide id="11" pos="3143" userDrawn="1">
          <p15:clr>
            <a:srgbClr val="A4A3A4"/>
          </p15:clr>
        </p15:guide>
        <p15:guide id="12" pos="3370" userDrawn="1">
          <p15:clr>
            <a:srgbClr val="A4A3A4"/>
          </p15:clr>
        </p15:guide>
        <p15:guide id="13" pos="3726" userDrawn="1">
          <p15:clr>
            <a:srgbClr val="A4A3A4"/>
          </p15:clr>
        </p15:guide>
        <p15:guide id="14" pos="3953" userDrawn="1">
          <p15:clr>
            <a:srgbClr val="A4A3A4"/>
          </p15:clr>
        </p15:guide>
        <p15:guide id="15" pos="4309" userDrawn="1">
          <p15:clr>
            <a:srgbClr val="A4A3A4"/>
          </p15:clr>
        </p15:guide>
        <p15:guide id="16" pos="4536" userDrawn="1">
          <p15:clr>
            <a:srgbClr val="A4A3A4"/>
          </p15:clr>
        </p15:guide>
        <p15:guide id="17" pos="4893" userDrawn="1">
          <p15:clr>
            <a:srgbClr val="A4A3A4"/>
          </p15:clr>
        </p15:guide>
        <p15:guide id="18" pos="5120" userDrawn="1">
          <p15:clr>
            <a:srgbClr val="A4A3A4"/>
          </p15:clr>
        </p15:guide>
        <p15:guide id="19" pos="5476" userDrawn="1">
          <p15:clr>
            <a:srgbClr val="A4A3A4"/>
          </p15:clr>
        </p15:guide>
        <p15:guide id="20" pos="5703" userDrawn="1">
          <p15:clr>
            <a:srgbClr val="A4A3A4"/>
          </p15:clr>
        </p15:guide>
        <p15:guide id="21" pos="6059" userDrawn="1">
          <p15:clr>
            <a:srgbClr val="A4A3A4"/>
          </p15:clr>
        </p15:guide>
        <p15:guide id="22" pos="6286" userDrawn="1">
          <p15:clr>
            <a:srgbClr val="A4A3A4"/>
          </p15:clr>
        </p15:guide>
        <p15:guide id="23" pos="6643" userDrawn="1">
          <p15:clr>
            <a:srgbClr val="A4A3A4"/>
          </p15:clr>
        </p15:guide>
        <p15:guide id="24" pos="6869" userDrawn="1">
          <p15:clr>
            <a:srgbClr val="A4A3A4"/>
          </p15:clr>
        </p15:guide>
        <p15:guide id="25" pos="453" userDrawn="1">
          <p15:clr>
            <a:srgbClr val="F26B43"/>
          </p15:clr>
        </p15:guide>
        <p15:guide id="26" pos="7227" userDrawn="1">
          <p15:clr>
            <a:srgbClr val="F26B43"/>
          </p15:clr>
        </p15:guide>
        <p15:guide id="27" orient="horz" pos="3866" userDrawn="1">
          <p15:clr>
            <a:srgbClr val="A4A3A4"/>
          </p15:clr>
        </p15:guide>
        <p15:guide id="28" orient="horz" pos="920" userDrawn="1">
          <p15:clr>
            <a:srgbClr val="F26B43"/>
          </p15:clr>
        </p15:guide>
        <p15:guide id="29" orient="horz" pos="1133" userDrawn="1">
          <p15:clr>
            <a:srgbClr val="F26B43"/>
          </p15:clr>
        </p15:guide>
        <p15:guide id="30" orient="horz" pos="36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hyperlink" Target="https://app.powerbi.com/groups/me/reports/fbe133f4-25a5-4514-acf8-1efecf1dc6c7/ReportSection?pbi_source=PowerPoint" TargetMode="External"/><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customXml" Target="../../customXml/item9.xml"/><Relationship Id="rId1" Type="http://schemas.openxmlformats.org/officeDocument/2006/relationships/customXml" Target="../../customXml/item8.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78E4781-2957-01E3-DAC6-99128D94597F}"/>
              </a:ext>
            </a:extLst>
          </p:cNvPr>
          <p:cNvSpPr>
            <a:spLocks noGrp="1"/>
          </p:cNvSpPr>
          <p:nvPr>
            <p:ph type="ctrTitle"/>
          </p:nvPr>
        </p:nvSpPr>
        <p:spPr>
          <a:xfrm>
            <a:off x="5291190" y="4261203"/>
            <a:ext cx="6482993" cy="1451228"/>
          </a:xfrm>
        </p:spPr>
        <p:txBody>
          <a:bodyPr/>
          <a:lstStyle/>
          <a:p>
            <a:r>
              <a:rPr lang="en-US" sz="4400" dirty="0"/>
              <a:t>Charge </a:t>
            </a:r>
            <a:br>
              <a:rPr lang="en-US" sz="4400" dirty="0"/>
            </a:br>
            <a:r>
              <a:rPr lang="en-US" sz="4400" dirty="0"/>
              <a:t>Reconciliation / Attestation</a:t>
            </a:r>
          </a:p>
        </p:txBody>
      </p:sp>
      <p:sp>
        <p:nvSpPr>
          <p:cNvPr id="3" name="Subtitle 2">
            <a:extLst>
              <a:ext uri="{FF2B5EF4-FFF2-40B4-BE49-F238E27FC236}">
                <a16:creationId xmlns:a16="http://schemas.microsoft.com/office/drawing/2014/main" id="{9F81BA33-5E43-156C-6F69-F0C9B26E8BBA}"/>
              </a:ext>
            </a:extLst>
          </p:cNvPr>
          <p:cNvSpPr>
            <a:spLocks noGrp="1"/>
          </p:cNvSpPr>
          <p:nvPr>
            <p:ph type="subTitle" idx="1"/>
          </p:nvPr>
        </p:nvSpPr>
        <p:spPr>
          <a:xfrm>
            <a:off x="5363108" y="3588304"/>
            <a:ext cx="6182598" cy="411101"/>
          </a:xfrm>
        </p:spPr>
        <p:txBody>
          <a:bodyPr/>
          <a:lstStyle/>
          <a:p>
            <a:r>
              <a:rPr lang="en-US" dirty="0"/>
              <a:t>VCU Health</a:t>
            </a:r>
          </a:p>
        </p:txBody>
      </p:sp>
      <p:sp>
        <p:nvSpPr>
          <p:cNvPr id="23" name="Text Placeholder 22">
            <a:extLst>
              <a:ext uri="{FF2B5EF4-FFF2-40B4-BE49-F238E27FC236}">
                <a16:creationId xmlns:a16="http://schemas.microsoft.com/office/drawing/2014/main" id="{5E982E71-F772-A3FB-6AB4-3D39C8C2CEEA}"/>
              </a:ext>
            </a:extLst>
          </p:cNvPr>
          <p:cNvSpPr>
            <a:spLocks noGrp="1"/>
          </p:cNvSpPr>
          <p:nvPr>
            <p:ph type="body" sz="quarter" idx="25"/>
          </p:nvPr>
        </p:nvSpPr>
        <p:spPr/>
        <p:txBody>
          <a:bodyPr/>
          <a:lstStyle/>
          <a:p>
            <a:endParaRPr lang="en-US" dirty="0"/>
          </a:p>
        </p:txBody>
      </p:sp>
      <p:pic>
        <p:nvPicPr>
          <p:cNvPr id="2" name="Picture 1">
            <a:extLst>
              <a:ext uri="{FF2B5EF4-FFF2-40B4-BE49-F238E27FC236}">
                <a16:creationId xmlns:a16="http://schemas.microsoft.com/office/drawing/2014/main" id="{9EE10A2D-E922-459F-9F50-1EE9AE7D53D6}"/>
              </a:ext>
            </a:extLst>
          </p:cNvPr>
          <p:cNvPicPr>
            <a:picLocks noChangeAspect="1"/>
          </p:cNvPicPr>
          <p:nvPr/>
        </p:nvPicPr>
        <p:blipFill rotWithShape="1">
          <a:blip r:embed="rId2">
            <a:extLst>
              <a:ext uri="{28A0092B-C50C-407E-A947-70E740481C1C}">
                <a14:useLocalDpi xmlns:a14="http://schemas.microsoft.com/office/drawing/2010/main" val="0"/>
              </a:ext>
            </a:extLst>
          </a:blip>
          <a:srcRect l="942" r="942"/>
          <a:stretch/>
        </p:blipFill>
        <p:spPr>
          <a:xfrm>
            <a:off x="9222876" y="372139"/>
            <a:ext cx="2322830" cy="773430"/>
          </a:xfrm>
          <a:prstGeom prst="rect">
            <a:avLst/>
          </a:prstGeom>
        </p:spPr>
      </p:pic>
    </p:spTree>
    <p:extLst>
      <p:ext uri="{BB962C8B-B14F-4D97-AF65-F5344CB8AC3E}">
        <p14:creationId xmlns:p14="http://schemas.microsoft.com/office/powerpoint/2010/main" val="3955627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E67D82-CFA9-E5C5-4091-FD8FBA04F328}"/>
              </a:ext>
            </a:extLst>
          </p:cNvPr>
          <p:cNvSpPr>
            <a:spLocks noGrp="1"/>
          </p:cNvSpPr>
          <p:nvPr>
            <p:ph type="title"/>
          </p:nvPr>
        </p:nvSpPr>
        <p:spPr/>
        <p:txBody>
          <a:bodyPr/>
          <a:lstStyle/>
          <a:p>
            <a:r>
              <a:rPr lang="en-US" dirty="0"/>
              <a:t>Causes for Missing Charges</a:t>
            </a:r>
          </a:p>
        </p:txBody>
      </p:sp>
      <p:sp>
        <p:nvSpPr>
          <p:cNvPr id="8" name="Content Placeholder 7">
            <a:extLst>
              <a:ext uri="{FF2B5EF4-FFF2-40B4-BE49-F238E27FC236}">
                <a16:creationId xmlns:a16="http://schemas.microsoft.com/office/drawing/2014/main" id="{0357C8C9-3536-519B-FD2E-1753C57B546E}"/>
              </a:ext>
            </a:extLst>
          </p:cNvPr>
          <p:cNvSpPr>
            <a:spLocks noGrp="1"/>
          </p:cNvSpPr>
          <p:nvPr>
            <p:ph idx="1"/>
          </p:nvPr>
        </p:nvSpPr>
        <p:spPr>
          <a:xfrm>
            <a:off x="720000" y="1960880"/>
            <a:ext cx="3166200" cy="3817120"/>
          </a:xfrm>
        </p:spPr>
        <p:txBody>
          <a:bodyPr/>
          <a:lstStyle/>
          <a:p>
            <a:pPr lvl="3">
              <a:spcAft>
                <a:spcPts val="1800"/>
              </a:spcAft>
            </a:pPr>
            <a:r>
              <a:rPr lang="en-US" sz="2000" dirty="0"/>
              <a:t>Charging Process</a:t>
            </a:r>
          </a:p>
          <a:p>
            <a:pPr marL="293688" lvl="1" indent="-254000">
              <a:spcAft>
                <a:spcPts val="1800"/>
              </a:spcAft>
            </a:pPr>
            <a:r>
              <a:rPr lang="en-US" dirty="0"/>
              <a:t>Incomplete or inaccurate system mappings</a:t>
            </a:r>
          </a:p>
          <a:p>
            <a:pPr marL="293688" lvl="1" indent="-254000">
              <a:spcAft>
                <a:spcPts val="1800"/>
              </a:spcAft>
            </a:pPr>
            <a:r>
              <a:rPr lang="en-US" dirty="0"/>
              <a:t>Outdated CDM</a:t>
            </a:r>
          </a:p>
          <a:p>
            <a:pPr marL="293688" lvl="1" indent="-254000">
              <a:spcAft>
                <a:spcPts val="1800"/>
              </a:spcAft>
            </a:pPr>
            <a:r>
              <a:rPr lang="en-US" dirty="0"/>
              <a:t>Unclear charging processes</a:t>
            </a:r>
          </a:p>
        </p:txBody>
      </p:sp>
      <p:sp>
        <p:nvSpPr>
          <p:cNvPr id="9" name="Content Placeholder 8">
            <a:extLst>
              <a:ext uri="{FF2B5EF4-FFF2-40B4-BE49-F238E27FC236}">
                <a16:creationId xmlns:a16="http://schemas.microsoft.com/office/drawing/2014/main" id="{17F4F503-9292-A3EC-2063-B0491111D678}"/>
              </a:ext>
            </a:extLst>
          </p:cNvPr>
          <p:cNvSpPr>
            <a:spLocks noGrp="1"/>
          </p:cNvSpPr>
          <p:nvPr>
            <p:ph sz="half" idx="2"/>
          </p:nvPr>
        </p:nvSpPr>
        <p:spPr>
          <a:xfrm>
            <a:off x="4424400" y="1960880"/>
            <a:ext cx="2877353" cy="3817120"/>
          </a:xfrm>
        </p:spPr>
        <p:txBody>
          <a:bodyPr/>
          <a:lstStyle/>
          <a:p>
            <a:pPr lvl="3">
              <a:spcAft>
                <a:spcPts val="1800"/>
              </a:spcAft>
            </a:pPr>
            <a:r>
              <a:rPr lang="en-US" sz="2000" dirty="0"/>
              <a:t>Staff</a:t>
            </a:r>
          </a:p>
          <a:p>
            <a:pPr marL="266700" lvl="1" indent="-266700">
              <a:spcAft>
                <a:spcPts val="1800"/>
              </a:spcAft>
            </a:pPr>
            <a:r>
              <a:rPr lang="en-US" dirty="0"/>
              <a:t>Lack of department visibility into revenue impact</a:t>
            </a:r>
          </a:p>
          <a:p>
            <a:pPr marL="266700" lvl="1" indent="-266700">
              <a:spcAft>
                <a:spcPts val="1800"/>
              </a:spcAft>
            </a:pPr>
            <a:r>
              <a:rPr lang="en-US" dirty="0"/>
              <a:t>Lack of root cause analysis to correct systemic issues</a:t>
            </a:r>
          </a:p>
          <a:p>
            <a:pPr marL="266700" lvl="1" indent="-266700">
              <a:spcAft>
                <a:spcPts val="1800"/>
              </a:spcAft>
            </a:pPr>
            <a:r>
              <a:rPr lang="en-US" dirty="0"/>
              <a:t>Competing priorities</a:t>
            </a:r>
          </a:p>
        </p:txBody>
      </p:sp>
      <p:sp>
        <p:nvSpPr>
          <p:cNvPr id="10" name="Content Placeholder 9">
            <a:extLst>
              <a:ext uri="{FF2B5EF4-FFF2-40B4-BE49-F238E27FC236}">
                <a16:creationId xmlns:a16="http://schemas.microsoft.com/office/drawing/2014/main" id="{F282F373-086C-C4E2-7F37-E8D1208BE985}"/>
              </a:ext>
            </a:extLst>
          </p:cNvPr>
          <p:cNvSpPr>
            <a:spLocks noGrp="1"/>
          </p:cNvSpPr>
          <p:nvPr>
            <p:ph sz="half" idx="13"/>
          </p:nvPr>
        </p:nvSpPr>
        <p:spPr>
          <a:xfrm>
            <a:off x="8128800" y="1960880"/>
            <a:ext cx="3099494" cy="3817120"/>
          </a:xfrm>
        </p:spPr>
        <p:txBody>
          <a:bodyPr/>
          <a:lstStyle/>
          <a:p>
            <a:pPr lvl="3">
              <a:spcAft>
                <a:spcPts val="1800"/>
              </a:spcAft>
            </a:pPr>
            <a:r>
              <a:rPr lang="en-US" sz="2000" dirty="0"/>
              <a:t>Information Systems</a:t>
            </a:r>
          </a:p>
          <a:p>
            <a:pPr marL="266700" lvl="1" indent="-266700">
              <a:spcAft>
                <a:spcPts val="1800"/>
              </a:spcAft>
            </a:pPr>
            <a:r>
              <a:rPr lang="en-US" dirty="0"/>
              <a:t>Incorrect clinical module to CDM linkage</a:t>
            </a:r>
          </a:p>
        </p:txBody>
      </p:sp>
      <p:sp>
        <p:nvSpPr>
          <p:cNvPr id="11" name="Text Placeholder 10">
            <a:extLst>
              <a:ext uri="{FF2B5EF4-FFF2-40B4-BE49-F238E27FC236}">
                <a16:creationId xmlns:a16="http://schemas.microsoft.com/office/drawing/2014/main" id="{97215DC2-74CF-DEFA-816B-DDDD0B65C67D}"/>
              </a:ext>
            </a:extLst>
          </p:cNvPr>
          <p:cNvSpPr>
            <a:spLocks noGrp="1"/>
          </p:cNvSpPr>
          <p:nvPr>
            <p:ph type="body" sz="quarter" idx="17"/>
          </p:nvPr>
        </p:nvSpPr>
        <p:spPr/>
        <p:txBody>
          <a:bodyPr/>
          <a:lstStyle/>
          <a:p>
            <a:endParaRPr lang="en-US"/>
          </a:p>
        </p:txBody>
      </p:sp>
      <p:sp>
        <p:nvSpPr>
          <p:cNvPr id="5" name="Slide Number Placeholder 4">
            <a:extLst>
              <a:ext uri="{FF2B5EF4-FFF2-40B4-BE49-F238E27FC236}">
                <a16:creationId xmlns:a16="http://schemas.microsoft.com/office/drawing/2014/main" id="{2A5806C8-8D7C-F432-FC84-D6A25BC717D1}"/>
              </a:ext>
            </a:extLst>
          </p:cNvPr>
          <p:cNvSpPr>
            <a:spLocks noGrp="1"/>
          </p:cNvSpPr>
          <p:nvPr>
            <p:ph type="sldNum" sz="quarter" idx="20"/>
          </p:nvPr>
        </p:nvSpPr>
        <p:spPr/>
        <p:txBody>
          <a:bodyPr/>
          <a:lstStyle/>
          <a:p>
            <a:fld id="{23AA811B-2EBD-4900-905E-5BE206449611}" type="slidenum">
              <a:rPr lang="en-GB" smtClean="0"/>
              <a:pPr/>
              <a:t>10</a:t>
            </a:fld>
            <a:endParaRPr lang="en-GB"/>
          </a:p>
        </p:txBody>
      </p:sp>
      <p:sp>
        <p:nvSpPr>
          <p:cNvPr id="6" name="Footer Placeholder 5">
            <a:extLst>
              <a:ext uri="{FF2B5EF4-FFF2-40B4-BE49-F238E27FC236}">
                <a16:creationId xmlns:a16="http://schemas.microsoft.com/office/drawing/2014/main" id="{6C42E774-0ED8-A9E9-09E1-8D26D59F79B8}"/>
              </a:ext>
            </a:extLst>
          </p:cNvPr>
          <p:cNvSpPr>
            <a:spLocks noGrp="1"/>
          </p:cNvSpPr>
          <p:nvPr>
            <p:ph type="ftr" sz="quarter" idx="3"/>
          </p:nvPr>
        </p:nvSpPr>
        <p:spPr/>
        <p:txBody>
          <a:bodyPr/>
          <a:lstStyle/>
          <a:p>
            <a:r>
              <a:rPr lang="en-US"/>
              <a:t>Proprietary and confidential  |  Ensemblehp.com</a:t>
            </a:r>
            <a:endParaRPr lang="en-GB"/>
          </a:p>
        </p:txBody>
      </p:sp>
    </p:spTree>
    <p:extLst>
      <p:ext uri="{BB962C8B-B14F-4D97-AF65-F5344CB8AC3E}">
        <p14:creationId xmlns:p14="http://schemas.microsoft.com/office/powerpoint/2010/main" val="1192452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8AAC2D-67A0-4E58-8E70-7D82E36DDBE4}"/>
              </a:ext>
            </a:extLst>
          </p:cNvPr>
          <p:cNvSpPr>
            <a:spLocks noGrp="1"/>
          </p:cNvSpPr>
          <p:nvPr>
            <p:ph type="title"/>
          </p:nvPr>
        </p:nvSpPr>
        <p:spPr/>
        <p:txBody>
          <a:bodyPr/>
          <a:lstStyle/>
          <a:p>
            <a:r>
              <a:rPr lang="en-US" dirty="0"/>
              <a:t>Responsible Parties</a:t>
            </a:r>
          </a:p>
        </p:txBody>
      </p:sp>
      <p:sp>
        <p:nvSpPr>
          <p:cNvPr id="7" name="Content Placeholder 6">
            <a:extLst>
              <a:ext uri="{FF2B5EF4-FFF2-40B4-BE49-F238E27FC236}">
                <a16:creationId xmlns:a16="http://schemas.microsoft.com/office/drawing/2014/main" id="{D18DB35B-DEF8-B7BC-3B1A-201979AF9D7F}"/>
              </a:ext>
            </a:extLst>
          </p:cNvPr>
          <p:cNvSpPr>
            <a:spLocks noGrp="1"/>
          </p:cNvSpPr>
          <p:nvPr>
            <p:ph idx="1"/>
          </p:nvPr>
        </p:nvSpPr>
        <p:spPr/>
        <p:txBody>
          <a:bodyPr/>
          <a:lstStyle/>
          <a:p>
            <a:pPr>
              <a:spcAft>
                <a:spcPts val="1200"/>
              </a:spcAft>
            </a:pPr>
            <a:r>
              <a:rPr lang="en-US" sz="1800" dirty="0"/>
              <a:t>Expectations for the charge reconciliation policy applies to all employees</a:t>
            </a:r>
          </a:p>
          <a:p>
            <a:pPr lvl="1">
              <a:spcAft>
                <a:spcPts val="1200"/>
              </a:spcAft>
              <a:buSzPct val="90000"/>
              <a:buFont typeface="Courier New" panose="02070309020205020404" pitchFamily="49" charset="0"/>
              <a:buChar char="o"/>
            </a:pPr>
            <a:r>
              <a:rPr lang="en-US" sz="1800" dirty="0"/>
              <a:t>Division Administrators / Directors</a:t>
            </a:r>
          </a:p>
          <a:p>
            <a:pPr lvl="1">
              <a:spcAft>
                <a:spcPts val="1200"/>
              </a:spcAft>
              <a:buSzPct val="90000"/>
              <a:buFont typeface="Courier New" panose="02070309020205020404" pitchFamily="49" charset="0"/>
              <a:buChar char="o"/>
            </a:pPr>
            <a:r>
              <a:rPr lang="en-US" sz="1800" dirty="0"/>
              <a:t>Department Managers</a:t>
            </a:r>
          </a:p>
          <a:p>
            <a:pPr lvl="1">
              <a:spcAft>
                <a:spcPts val="2400"/>
              </a:spcAft>
              <a:buSzPct val="90000"/>
              <a:buFont typeface="Courier New" panose="02070309020205020404" pitchFamily="49" charset="0"/>
              <a:buChar char="o"/>
            </a:pPr>
            <a:r>
              <a:rPr lang="en-US" sz="1800" dirty="0"/>
              <a:t>Ensemble Revenue Cycle</a:t>
            </a:r>
          </a:p>
          <a:p>
            <a:pPr>
              <a:spcAft>
                <a:spcPts val="1200"/>
              </a:spcAft>
            </a:pPr>
            <a:r>
              <a:rPr lang="en-US" sz="1800" dirty="0"/>
              <a:t>Ownership of reconciling department charges can be delegated or assigned to anyone within the department that would have knowledge of what should be present on accounts</a:t>
            </a:r>
          </a:p>
        </p:txBody>
      </p:sp>
      <p:sp>
        <p:nvSpPr>
          <p:cNvPr id="3" name="Slide Number Placeholder 2">
            <a:extLst>
              <a:ext uri="{FF2B5EF4-FFF2-40B4-BE49-F238E27FC236}">
                <a16:creationId xmlns:a16="http://schemas.microsoft.com/office/drawing/2014/main" id="{998B9ADE-8DCF-45CE-DD81-0F8226837100}"/>
              </a:ext>
            </a:extLst>
          </p:cNvPr>
          <p:cNvSpPr>
            <a:spLocks noGrp="1"/>
          </p:cNvSpPr>
          <p:nvPr>
            <p:ph type="sldNum" sz="quarter" idx="20"/>
          </p:nvPr>
        </p:nvSpPr>
        <p:spPr/>
        <p:txBody>
          <a:bodyPr/>
          <a:lstStyle/>
          <a:p>
            <a:fld id="{23AA811B-2EBD-4900-905E-5BE206449611}" type="slidenum">
              <a:rPr lang="en-GB" smtClean="0"/>
              <a:pPr/>
              <a:t>11</a:t>
            </a:fld>
            <a:endParaRPr lang="en-GB" dirty="0"/>
          </a:p>
        </p:txBody>
      </p:sp>
      <p:sp>
        <p:nvSpPr>
          <p:cNvPr id="2" name="Footer Placeholder 1">
            <a:extLst>
              <a:ext uri="{FF2B5EF4-FFF2-40B4-BE49-F238E27FC236}">
                <a16:creationId xmlns:a16="http://schemas.microsoft.com/office/drawing/2014/main" id="{00587820-5241-A271-47B8-C7A1DAC793D5}"/>
              </a:ext>
            </a:extLst>
          </p:cNvPr>
          <p:cNvSpPr>
            <a:spLocks noGrp="1"/>
          </p:cNvSpPr>
          <p:nvPr>
            <p:ph type="ftr" sz="quarter" idx="3"/>
          </p:nvPr>
        </p:nvSpPr>
        <p:spPr/>
        <p:txBody>
          <a:bodyPr/>
          <a:lstStyle/>
          <a:p>
            <a:r>
              <a:rPr lang="en-US" dirty="0"/>
              <a:t>Proprietary and confidential  |  </a:t>
            </a:r>
            <a:r>
              <a:rPr lang="en-US" dirty="0" err="1"/>
              <a:t>Ensemblehp.com</a:t>
            </a:r>
            <a:endParaRPr lang="en-GB" dirty="0"/>
          </a:p>
        </p:txBody>
      </p:sp>
    </p:spTree>
    <p:extLst>
      <p:ext uri="{BB962C8B-B14F-4D97-AF65-F5344CB8AC3E}">
        <p14:creationId xmlns:p14="http://schemas.microsoft.com/office/powerpoint/2010/main" val="2929387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8AAC2D-67A0-4E58-8E70-7D82E36DDBE4}"/>
              </a:ext>
            </a:extLst>
          </p:cNvPr>
          <p:cNvSpPr>
            <a:spLocks noGrp="1"/>
          </p:cNvSpPr>
          <p:nvPr>
            <p:ph type="title"/>
          </p:nvPr>
        </p:nvSpPr>
        <p:spPr/>
        <p:txBody>
          <a:bodyPr/>
          <a:lstStyle/>
          <a:p>
            <a:r>
              <a:rPr lang="en-US" dirty="0"/>
              <a:t>Revenue Integrity Responsibilities</a:t>
            </a:r>
          </a:p>
        </p:txBody>
      </p:sp>
      <p:sp>
        <p:nvSpPr>
          <p:cNvPr id="7" name="Content Placeholder 6">
            <a:extLst>
              <a:ext uri="{FF2B5EF4-FFF2-40B4-BE49-F238E27FC236}">
                <a16:creationId xmlns:a16="http://schemas.microsoft.com/office/drawing/2014/main" id="{D18DB35B-DEF8-B7BC-3B1A-201979AF9D7F}"/>
              </a:ext>
            </a:extLst>
          </p:cNvPr>
          <p:cNvSpPr>
            <a:spLocks noGrp="1"/>
          </p:cNvSpPr>
          <p:nvPr>
            <p:ph idx="1"/>
          </p:nvPr>
        </p:nvSpPr>
        <p:spPr/>
        <p:txBody>
          <a:bodyPr/>
          <a:lstStyle/>
          <a:p>
            <a:pPr lvl="3">
              <a:spcAft>
                <a:spcPts val="1800"/>
              </a:spcAft>
            </a:pPr>
            <a:r>
              <a:rPr lang="en-US" sz="2000" dirty="0"/>
              <a:t>Expectations for Revenue Integrity:</a:t>
            </a:r>
          </a:p>
          <a:p>
            <a:pPr lvl="1">
              <a:spcAft>
                <a:spcPts val="1800"/>
              </a:spcAft>
            </a:pPr>
            <a:r>
              <a:rPr lang="en-US" sz="1800" dirty="0"/>
              <a:t>Timely response to help needed requests from clinical areas</a:t>
            </a:r>
          </a:p>
          <a:p>
            <a:pPr lvl="1">
              <a:spcAft>
                <a:spcPts val="1800"/>
              </a:spcAft>
            </a:pPr>
            <a:r>
              <a:rPr lang="en-US" sz="1800" dirty="0"/>
              <a:t>Respond to revenue owner questions regarding compliance rates</a:t>
            </a:r>
          </a:p>
          <a:p>
            <a:pPr lvl="1">
              <a:spcAft>
                <a:spcPts val="1800"/>
              </a:spcAft>
            </a:pPr>
            <a:r>
              <a:rPr lang="en-US" sz="1800" dirty="0"/>
              <a:t>Round with departments with low- or zero-compliance rates</a:t>
            </a:r>
          </a:p>
          <a:p>
            <a:pPr lvl="1">
              <a:spcAft>
                <a:spcPts val="1800"/>
              </a:spcAft>
            </a:pPr>
            <a:r>
              <a:rPr lang="en-US" sz="1800" dirty="0"/>
              <a:t>Train new or existing revenue owners on charge reconciliation + attestation, as needed</a:t>
            </a:r>
          </a:p>
        </p:txBody>
      </p:sp>
      <p:sp>
        <p:nvSpPr>
          <p:cNvPr id="8" name="Text Placeholder 7">
            <a:extLst>
              <a:ext uri="{FF2B5EF4-FFF2-40B4-BE49-F238E27FC236}">
                <a16:creationId xmlns:a16="http://schemas.microsoft.com/office/drawing/2014/main" id="{64BC6AA3-99C9-0A57-A26B-7B0C351D3D1E}"/>
              </a:ext>
            </a:extLst>
          </p:cNvPr>
          <p:cNvSpPr>
            <a:spLocks noGrp="1"/>
          </p:cNvSpPr>
          <p:nvPr>
            <p:ph type="body" sz="quarter" idx="17"/>
          </p:nvPr>
        </p:nvSpPr>
        <p:spPr/>
        <p:txBody>
          <a:bodyPr/>
          <a:lstStyle/>
          <a:p>
            <a:endParaRPr lang="en-US" dirty="0"/>
          </a:p>
        </p:txBody>
      </p:sp>
      <p:sp>
        <p:nvSpPr>
          <p:cNvPr id="3" name="Slide Number Placeholder 2">
            <a:extLst>
              <a:ext uri="{FF2B5EF4-FFF2-40B4-BE49-F238E27FC236}">
                <a16:creationId xmlns:a16="http://schemas.microsoft.com/office/drawing/2014/main" id="{998B9ADE-8DCF-45CE-DD81-0F8226837100}"/>
              </a:ext>
            </a:extLst>
          </p:cNvPr>
          <p:cNvSpPr>
            <a:spLocks noGrp="1"/>
          </p:cNvSpPr>
          <p:nvPr>
            <p:ph type="sldNum" sz="quarter" idx="20"/>
          </p:nvPr>
        </p:nvSpPr>
        <p:spPr/>
        <p:txBody>
          <a:bodyPr/>
          <a:lstStyle/>
          <a:p>
            <a:fld id="{23AA811B-2EBD-4900-905E-5BE206449611}" type="slidenum">
              <a:rPr lang="en-GB" smtClean="0"/>
              <a:pPr/>
              <a:t>12</a:t>
            </a:fld>
            <a:endParaRPr lang="en-GB" dirty="0"/>
          </a:p>
        </p:txBody>
      </p:sp>
      <p:sp>
        <p:nvSpPr>
          <p:cNvPr id="2" name="Footer Placeholder 1">
            <a:extLst>
              <a:ext uri="{FF2B5EF4-FFF2-40B4-BE49-F238E27FC236}">
                <a16:creationId xmlns:a16="http://schemas.microsoft.com/office/drawing/2014/main" id="{00587820-5241-A271-47B8-C7A1DAC793D5}"/>
              </a:ext>
            </a:extLst>
          </p:cNvPr>
          <p:cNvSpPr>
            <a:spLocks noGrp="1"/>
          </p:cNvSpPr>
          <p:nvPr>
            <p:ph type="ftr" sz="quarter" idx="3"/>
          </p:nvPr>
        </p:nvSpPr>
        <p:spPr/>
        <p:txBody>
          <a:bodyPr/>
          <a:lstStyle/>
          <a:p>
            <a:r>
              <a:rPr lang="en-US" dirty="0"/>
              <a:t>Proprietary and confidential  |  </a:t>
            </a:r>
            <a:r>
              <a:rPr lang="en-US" dirty="0" err="1"/>
              <a:t>Ensemblehp.com</a:t>
            </a:r>
            <a:endParaRPr lang="en-GB" dirty="0"/>
          </a:p>
        </p:txBody>
      </p:sp>
    </p:spTree>
    <p:extLst>
      <p:ext uri="{BB962C8B-B14F-4D97-AF65-F5344CB8AC3E}">
        <p14:creationId xmlns:p14="http://schemas.microsoft.com/office/powerpoint/2010/main" val="725561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F3C8A12-86B0-55AB-9B3D-50237EDB36B4}"/>
              </a:ext>
            </a:extLst>
          </p:cNvPr>
          <p:cNvSpPr>
            <a:spLocks noGrp="1"/>
          </p:cNvSpPr>
          <p:nvPr>
            <p:ph type="title"/>
          </p:nvPr>
        </p:nvSpPr>
        <p:spPr/>
        <p:txBody>
          <a:bodyPr/>
          <a:lstStyle/>
          <a:p>
            <a:r>
              <a:rPr lang="en-US" dirty="0"/>
              <a:t>Dashboards + Tracking</a:t>
            </a:r>
          </a:p>
        </p:txBody>
      </p:sp>
      <p:sp>
        <p:nvSpPr>
          <p:cNvPr id="7" name="Slide Number Placeholder 6">
            <a:extLst>
              <a:ext uri="{FF2B5EF4-FFF2-40B4-BE49-F238E27FC236}">
                <a16:creationId xmlns:a16="http://schemas.microsoft.com/office/drawing/2014/main" id="{57FD5A87-08DC-0385-128E-BDE0179CF518}"/>
              </a:ext>
            </a:extLst>
          </p:cNvPr>
          <p:cNvSpPr>
            <a:spLocks noGrp="1"/>
          </p:cNvSpPr>
          <p:nvPr>
            <p:ph type="sldNum" sz="quarter" idx="12"/>
          </p:nvPr>
        </p:nvSpPr>
        <p:spPr/>
        <p:txBody>
          <a:bodyPr/>
          <a:lstStyle/>
          <a:p>
            <a:fld id="{23AA811B-2EBD-4900-905E-5BE206449611}" type="slidenum">
              <a:rPr lang="en-GB" smtClean="0"/>
              <a:pPr/>
              <a:t>13</a:t>
            </a:fld>
            <a:endParaRPr lang="en-GB"/>
          </a:p>
        </p:txBody>
      </p:sp>
      <p:sp>
        <p:nvSpPr>
          <p:cNvPr id="8" name="Footer Placeholder 7">
            <a:extLst>
              <a:ext uri="{FF2B5EF4-FFF2-40B4-BE49-F238E27FC236}">
                <a16:creationId xmlns:a16="http://schemas.microsoft.com/office/drawing/2014/main" id="{CAD0A333-BF8B-8503-CBBC-13E16882D361}"/>
              </a:ext>
            </a:extLst>
          </p:cNvPr>
          <p:cNvSpPr>
            <a:spLocks noGrp="1"/>
          </p:cNvSpPr>
          <p:nvPr>
            <p:ph type="ftr" sz="quarter" idx="3"/>
          </p:nvPr>
        </p:nvSpPr>
        <p:spPr/>
        <p:txBody>
          <a:bodyPr/>
          <a:lstStyle/>
          <a:p>
            <a:r>
              <a:rPr lang="en-US"/>
              <a:t>Proprietary and confidential  |  Ensemblehp.com</a:t>
            </a:r>
            <a:endParaRPr lang="en-GB"/>
          </a:p>
        </p:txBody>
      </p:sp>
      <p:grpSp>
        <p:nvGrpSpPr>
          <p:cNvPr id="18" name="Group 17">
            <a:extLst>
              <a:ext uri="{FF2B5EF4-FFF2-40B4-BE49-F238E27FC236}">
                <a16:creationId xmlns:a16="http://schemas.microsoft.com/office/drawing/2014/main" id="{82857BDE-76E1-1FAD-388F-96F1C3715062}"/>
              </a:ext>
            </a:extLst>
          </p:cNvPr>
          <p:cNvGrpSpPr/>
          <p:nvPr/>
        </p:nvGrpSpPr>
        <p:grpSpPr>
          <a:xfrm>
            <a:off x="606205" y="1631595"/>
            <a:ext cx="10979591" cy="4332218"/>
            <a:chOff x="720000" y="1631595"/>
            <a:chExt cx="10979591" cy="4332218"/>
          </a:xfrm>
        </p:grpSpPr>
        <p:pic>
          <p:nvPicPr>
            <p:cNvPr id="10" name="Picture" title="This slide contains the following visuals: columnChart, actionButton, January 2021, columnChart, image, Compliance Ratings - Tier Breakdown Jan 2021. Please refer to the notes on this slide for details.">
              <a:hlinkClick r:id="rId2"/>
              <a:extLst>
                <a:ext uri="{FF2B5EF4-FFF2-40B4-BE49-F238E27FC236}">
                  <a16:creationId xmlns:a16="http://schemas.microsoft.com/office/drawing/2014/main" id="{14440341-D6C6-A9ED-1C4A-EE688E281C90}"/>
                </a:ext>
              </a:extLst>
            </p:cNvPr>
            <p:cNvPicPr>
              <a:picLocks noChangeAspect="1"/>
            </p:cNvPicPr>
            <p:nvPr/>
          </p:nvPicPr>
          <p:blipFill rotWithShape="1">
            <a:blip r:embed="rId3"/>
            <a:srcRect l="5224" t="11569" r="50528" b="46087"/>
            <a:stretch/>
          </p:blipFill>
          <p:spPr>
            <a:xfrm>
              <a:off x="720000" y="1650045"/>
              <a:ext cx="2777076" cy="2096933"/>
            </a:xfrm>
            <a:prstGeom prst="roundRect">
              <a:avLst>
                <a:gd name="adj" fmla="val 4004"/>
              </a:avLst>
            </a:prstGeom>
            <a:noFill/>
            <a:ln>
              <a:solidFill>
                <a:schemeClr val="accent6"/>
              </a:solidFill>
            </a:ln>
            <a:effectLst/>
          </p:spPr>
        </p:pic>
        <p:pic>
          <p:nvPicPr>
            <p:cNvPr id="11" name="Picture" title="This slide contains the following visuals: columnChart, actionButton, January 2021, columnChart, image, Compliance Ratings - Tier Breakdown Jan 2021. Please refer to the notes on this slide for details.">
              <a:hlinkClick r:id="rId2"/>
              <a:extLst>
                <a:ext uri="{FF2B5EF4-FFF2-40B4-BE49-F238E27FC236}">
                  <a16:creationId xmlns:a16="http://schemas.microsoft.com/office/drawing/2014/main" id="{6685B34F-5F6F-70B1-7615-C4C547D44BAF}"/>
                </a:ext>
              </a:extLst>
            </p:cNvPr>
            <p:cNvPicPr>
              <a:picLocks noChangeAspect="1"/>
            </p:cNvPicPr>
            <p:nvPr/>
          </p:nvPicPr>
          <p:blipFill rotWithShape="1">
            <a:blip r:embed="rId3"/>
            <a:srcRect l="52862" t="11588" r="3175" b="46341"/>
            <a:stretch/>
          </p:blipFill>
          <p:spPr>
            <a:xfrm>
              <a:off x="3623419" y="1650045"/>
              <a:ext cx="2777076" cy="2096933"/>
            </a:xfrm>
            <a:prstGeom prst="roundRect">
              <a:avLst>
                <a:gd name="adj" fmla="val 4004"/>
              </a:avLst>
            </a:prstGeom>
            <a:noFill/>
            <a:ln>
              <a:solidFill>
                <a:schemeClr val="accent6"/>
              </a:solidFill>
            </a:ln>
            <a:effectLst/>
          </p:spPr>
        </p:pic>
        <p:pic>
          <p:nvPicPr>
            <p:cNvPr id="12" name="Picture" title="This slide contains the following visuals: columnChart, actionButton, January 2021, columnChart, image, Compliance Ratings - Tier Breakdown Jan 2021. Please refer to the notes on this slide for details.">
              <a:hlinkClick r:id="rId2"/>
              <a:extLst>
                <a:ext uri="{FF2B5EF4-FFF2-40B4-BE49-F238E27FC236}">
                  <a16:creationId xmlns:a16="http://schemas.microsoft.com/office/drawing/2014/main" id="{7BDE2795-D69C-2743-551A-1F771F6CA153}"/>
                </a:ext>
              </a:extLst>
            </p:cNvPr>
            <p:cNvPicPr>
              <a:picLocks noChangeAspect="1"/>
            </p:cNvPicPr>
            <p:nvPr/>
          </p:nvPicPr>
          <p:blipFill rotWithShape="1">
            <a:blip r:embed="rId3"/>
            <a:srcRect l="5402" t="56182" r="50572" b="1689"/>
            <a:stretch/>
          </p:blipFill>
          <p:spPr>
            <a:xfrm>
              <a:off x="720000" y="3866880"/>
              <a:ext cx="2777076" cy="2096933"/>
            </a:xfrm>
            <a:prstGeom prst="roundRect">
              <a:avLst>
                <a:gd name="adj" fmla="val 4004"/>
              </a:avLst>
            </a:prstGeom>
            <a:noFill/>
            <a:ln>
              <a:solidFill>
                <a:schemeClr val="accent6"/>
              </a:solidFill>
            </a:ln>
            <a:effectLst/>
          </p:spPr>
        </p:pic>
        <p:pic>
          <p:nvPicPr>
            <p:cNvPr id="13" name="Picture" title="This slide contains the following visuals: columnChart, actionButton, January 2021, columnChart, image, Compliance Ratings - Tier Breakdown Jan 2021. Please refer to the notes on this slide for details.">
              <a:hlinkClick r:id="rId2"/>
              <a:extLst>
                <a:ext uri="{FF2B5EF4-FFF2-40B4-BE49-F238E27FC236}">
                  <a16:creationId xmlns:a16="http://schemas.microsoft.com/office/drawing/2014/main" id="{7BF3E428-3E99-74D0-780C-DB3A428AC14A}"/>
                </a:ext>
              </a:extLst>
            </p:cNvPr>
            <p:cNvPicPr>
              <a:picLocks noChangeAspect="1"/>
            </p:cNvPicPr>
            <p:nvPr/>
          </p:nvPicPr>
          <p:blipFill rotWithShape="1">
            <a:blip r:embed="rId3"/>
            <a:srcRect l="53031" t="56163" r="3509" b="2248"/>
            <a:stretch/>
          </p:blipFill>
          <p:spPr>
            <a:xfrm>
              <a:off x="3623419" y="3866880"/>
              <a:ext cx="2777076" cy="2096933"/>
            </a:xfrm>
            <a:prstGeom prst="roundRect">
              <a:avLst>
                <a:gd name="adj" fmla="val 4004"/>
              </a:avLst>
            </a:prstGeom>
            <a:noFill/>
            <a:ln>
              <a:solidFill>
                <a:schemeClr val="accent6"/>
              </a:solidFill>
            </a:ln>
            <a:effectLst/>
          </p:spPr>
        </p:pic>
        <p:pic>
          <p:nvPicPr>
            <p:cNvPr id="14" name="Picture 13">
              <a:extLst>
                <a:ext uri="{FF2B5EF4-FFF2-40B4-BE49-F238E27FC236}">
                  <a16:creationId xmlns:a16="http://schemas.microsoft.com/office/drawing/2014/main" id="{34ED74AE-D5E4-0BA6-7BBA-3A900C95E890}"/>
                </a:ext>
              </a:extLst>
            </p:cNvPr>
            <p:cNvPicPr>
              <a:picLocks noChangeAspect="1"/>
            </p:cNvPicPr>
            <p:nvPr/>
          </p:nvPicPr>
          <p:blipFill rotWithShape="1">
            <a:blip r:embed="rId4"/>
            <a:srcRect l="18081" t="16778" r="59912" b="7803"/>
            <a:stretch/>
          </p:blipFill>
          <p:spPr>
            <a:xfrm>
              <a:off x="6517679" y="1634848"/>
              <a:ext cx="2377895" cy="4328965"/>
            </a:xfrm>
            <a:prstGeom prst="roundRect">
              <a:avLst>
                <a:gd name="adj" fmla="val 2888"/>
              </a:avLst>
            </a:prstGeom>
            <a:noFill/>
            <a:ln>
              <a:solidFill>
                <a:schemeClr val="accent6"/>
              </a:solidFill>
            </a:ln>
            <a:effectLst/>
          </p:spPr>
        </p:pic>
        <p:pic>
          <p:nvPicPr>
            <p:cNvPr id="15" name="Picture 14">
              <a:extLst>
                <a:ext uri="{FF2B5EF4-FFF2-40B4-BE49-F238E27FC236}">
                  <a16:creationId xmlns:a16="http://schemas.microsoft.com/office/drawing/2014/main" id="{C2E7F0DA-DCF4-A531-5058-A8B903CC5D61}"/>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80000"/>
                      </a14:imgEffect>
                    </a14:imgLayer>
                  </a14:imgProps>
                </a:ext>
              </a:extLst>
            </a:blip>
            <a:srcRect l="52541" t="16778" r="22184" b="56851"/>
            <a:stretch/>
          </p:blipFill>
          <p:spPr>
            <a:xfrm>
              <a:off x="9012758" y="1631595"/>
              <a:ext cx="2686833" cy="1489156"/>
            </a:xfrm>
            <a:prstGeom prst="roundRect">
              <a:avLst>
                <a:gd name="adj" fmla="val 2888"/>
              </a:avLst>
            </a:prstGeom>
            <a:noFill/>
            <a:ln>
              <a:solidFill>
                <a:schemeClr val="accent6"/>
              </a:solidFill>
            </a:ln>
            <a:effectLst/>
          </p:spPr>
        </p:pic>
        <p:pic>
          <p:nvPicPr>
            <p:cNvPr id="16" name="Picture 15">
              <a:extLst>
                <a:ext uri="{FF2B5EF4-FFF2-40B4-BE49-F238E27FC236}">
                  <a16:creationId xmlns:a16="http://schemas.microsoft.com/office/drawing/2014/main" id="{82C4A5DE-22F0-53A4-0A14-4A0C658EB624}"/>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77000"/>
                      </a14:imgEffect>
                    </a14:imgLayer>
                  </a14:imgProps>
                </a:ext>
              </a:extLst>
            </a:blip>
            <a:srcRect l="47693" t="71584" r="40808" b="5917"/>
            <a:stretch/>
          </p:blipFill>
          <p:spPr>
            <a:xfrm>
              <a:off x="9012758" y="3252200"/>
              <a:ext cx="952147" cy="989556"/>
            </a:xfrm>
            <a:prstGeom prst="roundRect">
              <a:avLst>
                <a:gd name="adj" fmla="val 12858"/>
              </a:avLst>
            </a:prstGeom>
            <a:noFill/>
            <a:ln>
              <a:solidFill>
                <a:schemeClr val="accent6"/>
              </a:solidFill>
            </a:ln>
            <a:effectLst/>
          </p:spPr>
        </p:pic>
        <p:pic>
          <p:nvPicPr>
            <p:cNvPr id="17" name="Picture 16">
              <a:extLst>
                <a:ext uri="{FF2B5EF4-FFF2-40B4-BE49-F238E27FC236}">
                  <a16:creationId xmlns:a16="http://schemas.microsoft.com/office/drawing/2014/main" id="{8DC6DB0A-68DA-1B71-5338-991F91A6CD7B}"/>
                </a:ext>
              </a:extLst>
            </p:cNvPr>
            <p:cNvPicPr>
              <a:picLocks noChangeAspect="1"/>
            </p:cNvPicPr>
            <p:nvPr/>
          </p:nvPicPr>
          <p:blipFill rotWithShape="1">
            <a:blip r:embed="rId9">
              <a:extLst>
                <a:ext uri="{BEBA8EAE-BF5A-486C-A8C5-ECC9F3942E4B}">
                  <a14:imgProps xmlns:a14="http://schemas.microsoft.com/office/drawing/2010/main">
                    <a14:imgLayer r:embed="rId8">
                      <a14:imgEffect>
                        <a14:sharpenSoften amount="63000"/>
                      </a14:imgEffect>
                    </a14:imgLayer>
                  </a14:imgProps>
                </a:ext>
              </a:extLst>
            </a:blip>
            <a:srcRect l="69098" t="71584" r="19403" b="5917"/>
            <a:stretch/>
          </p:blipFill>
          <p:spPr>
            <a:xfrm>
              <a:off x="10096259" y="3252200"/>
              <a:ext cx="952147" cy="989556"/>
            </a:xfrm>
            <a:prstGeom prst="roundRect">
              <a:avLst>
                <a:gd name="adj" fmla="val 12858"/>
              </a:avLst>
            </a:prstGeom>
            <a:noFill/>
            <a:ln>
              <a:solidFill>
                <a:schemeClr val="accent6"/>
              </a:solidFill>
            </a:ln>
            <a:effectLst/>
          </p:spPr>
        </p:pic>
      </p:grpSp>
    </p:spTree>
    <p:extLst>
      <p:ext uri="{BB962C8B-B14F-4D97-AF65-F5344CB8AC3E}">
        <p14:creationId xmlns:p14="http://schemas.microsoft.com/office/powerpoint/2010/main" val="2780170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BF10E8B5-DF1C-DD30-6A2E-3E3A0F28F667}"/>
              </a:ext>
            </a:extLst>
          </p:cNvPr>
          <p:cNvSpPr>
            <a:spLocks noGrp="1"/>
          </p:cNvSpPr>
          <p:nvPr>
            <p:ph type="ftr" sz="quarter" idx="16"/>
          </p:nvPr>
        </p:nvSpPr>
        <p:spPr/>
        <p:txBody>
          <a:bodyPr/>
          <a:lstStyle/>
          <a:p>
            <a:r>
              <a:rPr lang="en-US"/>
              <a:t>Proprietary and confidential  |  Ensemblehp.com</a:t>
            </a:r>
            <a:endParaRPr lang="en-GB"/>
          </a:p>
        </p:txBody>
      </p:sp>
      <p:sp>
        <p:nvSpPr>
          <p:cNvPr id="6" name="Slide Number Placeholder 5">
            <a:extLst>
              <a:ext uri="{FF2B5EF4-FFF2-40B4-BE49-F238E27FC236}">
                <a16:creationId xmlns:a16="http://schemas.microsoft.com/office/drawing/2014/main" id="{B8CE1DDC-473A-A811-86D6-B8A9DE95EA66}"/>
              </a:ext>
            </a:extLst>
          </p:cNvPr>
          <p:cNvSpPr>
            <a:spLocks noGrp="1"/>
          </p:cNvSpPr>
          <p:nvPr>
            <p:ph type="sldNum" sz="quarter" idx="17"/>
          </p:nvPr>
        </p:nvSpPr>
        <p:spPr/>
        <p:txBody>
          <a:bodyPr/>
          <a:lstStyle/>
          <a:p>
            <a:fld id="{23AA811B-2EBD-4900-905E-5BE206449611}" type="slidenum">
              <a:rPr lang="en-GB" smtClean="0"/>
              <a:pPr/>
              <a:t>14</a:t>
            </a:fld>
            <a:endParaRPr lang="en-GB"/>
          </a:p>
        </p:txBody>
      </p:sp>
      <p:sp>
        <p:nvSpPr>
          <p:cNvPr id="8" name="Title 7">
            <a:extLst>
              <a:ext uri="{FF2B5EF4-FFF2-40B4-BE49-F238E27FC236}">
                <a16:creationId xmlns:a16="http://schemas.microsoft.com/office/drawing/2014/main" id="{284EFFF3-68E6-1639-F71B-938F3452C95A}"/>
              </a:ext>
            </a:extLst>
          </p:cNvPr>
          <p:cNvSpPr>
            <a:spLocks noGrp="1"/>
          </p:cNvSpPr>
          <p:nvPr>
            <p:ph type="ctrTitle"/>
          </p:nvPr>
        </p:nvSpPr>
        <p:spPr>
          <a:xfrm>
            <a:off x="3146400" y="1764000"/>
            <a:ext cx="7369200" cy="2991600"/>
          </a:xfrm>
        </p:spPr>
        <p:txBody>
          <a:bodyPr/>
          <a:lstStyle/>
          <a:p>
            <a:r>
              <a:rPr lang="en-US"/>
              <a:t>Quantitative + Qualitative Impact</a:t>
            </a:r>
          </a:p>
        </p:txBody>
      </p:sp>
      <p:sp>
        <p:nvSpPr>
          <p:cNvPr id="9" name="Subtitle 8">
            <a:extLst>
              <a:ext uri="{FF2B5EF4-FFF2-40B4-BE49-F238E27FC236}">
                <a16:creationId xmlns:a16="http://schemas.microsoft.com/office/drawing/2014/main" id="{1E12CB2F-F049-F87D-8DCB-AD5CB40A52AF}"/>
              </a:ext>
            </a:extLst>
          </p:cNvPr>
          <p:cNvSpPr>
            <a:spLocks noGrp="1"/>
          </p:cNvSpPr>
          <p:nvPr>
            <p:ph type="subTitle" idx="1"/>
          </p:nvPr>
        </p:nvSpPr>
        <p:spPr/>
        <p:txBody>
          <a:bodyPr/>
          <a:lstStyle/>
          <a:p>
            <a:r>
              <a:rPr lang="en-US" dirty="0"/>
              <a:t>03</a:t>
            </a:r>
          </a:p>
        </p:txBody>
      </p:sp>
    </p:spTree>
    <p:extLst>
      <p:ext uri="{BB962C8B-B14F-4D97-AF65-F5344CB8AC3E}">
        <p14:creationId xmlns:p14="http://schemas.microsoft.com/office/powerpoint/2010/main" val="2393536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D5F773-3F59-B9D7-8307-B23F08954560}"/>
              </a:ext>
            </a:extLst>
          </p:cNvPr>
          <p:cNvSpPr>
            <a:spLocks noGrp="1"/>
          </p:cNvSpPr>
          <p:nvPr>
            <p:ph type="title"/>
          </p:nvPr>
        </p:nvSpPr>
        <p:spPr/>
        <p:txBody>
          <a:bodyPr/>
          <a:lstStyle/>
          <a:p>
            <a:r>
              <a:rPr lang="en-US" altLang="en-US" sz="4000">
                <a:solidFill>
                  <a:schemeClr val="accent2"/>
                </a:solidFill>
              </a:rPr>
              <a:t> </a:t>
            </a:r>
            <a:r>
              <a:rPr lang="en-US" altLang="en-US" sz="4000"/>
              <a:t>Quantitative Impact </a:t>
            </a:r>
            <a:endParaRPr lang="en-US"/>
          </a:p>
        </p:txBody>
      </p:sp>
      <p:sp>
        <p:nvSpPr>
          <p:cNvPr id="3" name="Slide Number Placeholder 2">
            <a:extLst>
              <a:ext uri="{FF2B5EF4-FFF2-40B4-BE49-F238E27FC236}">
                <a16:creationId xmlns:a16="http://schemas.microsoft.com/office/drawing/2014/main" id="{A37AF4A9-304A-7065-B76C-AF3CA9B84C62}"/>
              </a:ext>
            </a:extLst>
          </p:cNvPr>
          <p:cNvSpPr>
            <a:spLocks noGrp="1"/>
          </p:cNvSpPr>
          <p:nvPr>
            <p:ph type="sldNum" sz="quarter" idx="20"/>
          </p:nvPr>
        </p:nvSpPr>
        <p:spPr/>
        <p:txBody>
          <a:bodyPr/>
          <a:lstStyle/>
          <a:p>
            <a:fld id="{23AA811B-2EBD-4900-905E-5BE206449611}" type="slidenum">
              <a:rPr lang="en-GB" smtClean="0"/>
              <a:pPr/>
              <a:t>15</a:t>
            </a:fld>
            <a:endParaRPr lang="en-GB"/>
          </a:p>
        </p:txBody>
      </p:sp>
      <p:sp>
        <p:nvSpPr>
          <p:cNvPr id="2" name="Footer Placeholder 1">
            <a:extLst>
              <a:ext uri="{FF2B5EF4-FFF2-40B4-BE49-F238E27FC236}">
                <a16:creationId xmlns:a16="http://schemas.microsoft.com/office/drawing/2014/main" id="{8F2C7A60-112D-CCF4-1DD9-DF25B5E79794}"/>
              </a:ext>
            </a:extLst>
          </p:cNvPr>
          <p:cNvSpPr>
            <a:spLocks noGrp="1"/>
          </p:cNvSpPr>
          <p:nvPr>
            <p:ph type="ftr" sz="quarter" idx="3"/>
          </p:nvPr>
        </p:nvSpPr>
        <p:spPr/>
        <p:txBody>
          <a:bodyPr/>
          <a:lstStyle/>
          <a:p>
            <a:r>
              <a:rPr lang="en-US"/>
              <a:t>Proprietary and confidential  |  Ensemblehp.com</a:t>
            </a:r>
            <a:endParaRPr lang="en-GB"/>
          </a:p>
        </p:txBody>
      </p:sp>
      <p:grpSp>
        <p:nvGrpSpPr>
          <p:cNvPr id="23" name="Group 22">
            <a:extLst>
              <a:ext uri="{FF2B5EF4-FFF2-40B4-BE49-F238E27FC236}">
                <a16:creationId xmlns:a16="http://schemas.microsoft.com/office/drawing/2014/main" id="{1EB381F0-3AC5-9A87-AE9D-FB984D06C0E7}"/>
              </a:ext>
            </a:extLst>
          </p:cNvPr>
          <p:cNvGrpSpPr/>
          <p:nvPr/>
        </p:nvGrpSpPr>
        <p:grpSpPr>
          <a:xfrm>
            <a:off x="1152460" y="2336832"/>
            <a:ext cx="4752051" cy="914400"/>
            <a:chOff x="679320" y="1932549"/>
            <a:chExt cx="4752051" cy="914400"/>
          </a:xfrm>
        </p:grpSpPr>
        <p:sp>
          <p:nvSpPr>
            <p:cNvPr id="10" name="Rectangle 9">
              <a:extLst>
                <a:ext uri="{FF2B5EF4-FFF2-40B4-BE49-F238E27FC236}">
                  <a16:creationId xmlns:a16="http://schemas.microsoft.com/office/drawing/2014/main" id="{DEFF633E-7CDD-E893-71DF-84C678BB5425}"/>
                </a:ext>
              </a:extLst>
            </p:cNvPr>
            <p:cNvSpPr/>
            <p:nvPr/>
          </p:nvSpPr>
          <p:spPr>
            <a:xfrm>
              <a:off x="1774226" y="2033230"/>
              <a:ext cx="3657145"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41C52"/>
                  </a:solidFill>
                  <a:effectLst/>
                  <a:uLnTx/>
                  <a:uFillTx/>
                  <a:latin typeface="Roboto Medium" panose="02000000000000000000" pitchFamily="2" charset="0"/>
                  <a:ea typeface="Roboto Medium" panose="02000000000000000000" pitchFamily="2" charset="0"/>
                  <a:cs typeface="+mn-cs"/>
                </a:rPr>
                <a:t>Helps ensure timely capture of all charges</a:t>
              </a:r>
            </a:p>
          </p:txBody>
        </p:sp>
        <p:pic>
          <p:nvPicPr>
            <p:cNvPr id="13" name="Picture 12">
              <a:extLst>
                <a:ext uri="{FF2B5EF4-FFF2-40B4-BE49-F238E27FC236}">
                  <a16:creationId xmlns:a16="http://schemas.microsoft.com/office/drawing/2014/main" id="{F454243A-B1EE-AB05-2194-90E75EEF7158}"/>
                </a:ext>
              </a:extLst>
            </p:cNvPr>
            <p:cNvPicPr>
              <a:picLocks noChangeAspect="1"/>
            </p:cNvPicPr>
            <p:nvPr/>
          </p:nvPicPr>
          <p:blipFill>
            <a:blip r:embed="rId2"/>
            <a:stretch>
              <a:fillRect/>
            </a:stretch>
          </p:blipFill>
          <p:spPr>
            <a:xfrm>
              <a:off x="679320" y="1932549"/>
              <a:ext cx="914400" cy="914400"/>
            </a:xfrm>
            <a:prstGeom prst="rect">
              <a:avLst/>
            </a:prstGeom>
          </p:spPr>
        </p:pic>
      </p:grpSp>
      <p:grpSp>
        <p:nvGrpSpPr>
          <p:cNvPr id="25" name="Group 24">
            <a:extLst>
              <a:ext uri="{FF2B5EF4-FFF2-40B4-BE49-F238E27FC236}">
                <a16:creationId xmlns:a16="http://schemas.microsoft.com/office/drawing/2014/main" id="{5888B344-AE14-4269-7BA7-5040E0199640}"/>
              </a:ext>
            </a:extLst>
          </p:cNvPr>
          <p:cNvGrpSpPr/>
          <p:nvPr/>
        </p:nvGrpSpPr>
        <p:grpSpPr>
          <a:xfrm>
            <a:off x="1152460" y="3984767"/>
            <a:ext cx="4752051" cy="914400"/>
            <a:chOff x="679320" y="3508544"/>
            <a:chExt cx="4752051" cy="914400"/>
          </a:xfrm>
        </p:grpSpPr>
        <p:sp>
          <p:nvSpPr>
            <p:cNvPr id="14" name="Rectangle 13">
              <a:extLst>
                <a:ext uri="{FF2B5EF4-FFF2-40B4-BE49-F238E27FC236}">
                  <a16:creationId xmlns:a16="http://schemas.microsoft.com/office/drawing/2014/main" id="{B2A8FA32-1211-D22C-7C1E-BF7763869357}"/>
                </a:ext>
              </a:extLst>
            </p:cNvPr>
            <p:cNvSpPr/>
            <p:nvPr/>
          </p:nvSpPr>
          <p:spPr>
            <a:xfrm>
              <a:off x="1774226" y="3765689"/>
              <a:ext cx="365714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41C52"/>
                  </a:solidFill>
                  <a:effectLst/>
                  <a:uLnTx/>
                  <a:uFillTx/>
                  <a:latin typeface="Roboto Medium" panose="02000000000000000000" pitchFamily="2" charset="0"/>
                  <a:ea typeface="Roboto Medium" panose="02000000000000000000" pitchFamily="2" charset="0"/>
                  <a:cs typeface="+mn-cs"/>
                </a:rPr>
                <a:t>Decreases missing charges</a:t>
              </a:r>
            </a:p>
          </p:txBody>
        </p:sp>
        <p:pic>
          <p:nvPicPr>
            <p:cNvPr id="16" name="Picture 15">
              <a:extLst>
                <a:ext uri="{FF2B5EF4-FFF2-40B4-BE49-F238E27FC236}">
                  <a16:creationId xmlns:a16="http://schemas.microsoft.com/office/drawing/2014/main" id="{33DA3B76-8052-DA9A-B0D1-3CE5DFF8817A}"/>
                </a:ext>
              </a:extLst>
            </p:cNvPr>
            <p:cNvPicPr>
              <a:picLocks noChangeAspect="1"/>
            </p:cNvPicPr>
            <p:nvPr/>
          </p:nvPicPr>
          <p:blipFill>
            <a:blip r:embed="rId3"/>
            <a:stretch>
              <a:fillRect/>
            </a:stretch>
          </p:blipFill>
          <p:spPr>
            <a:xfrm>
              <a:off x="679320" y="3508544"/>
              <a:ext cx="914400" cy="914400"/>
            </a:xfrm>
            <a:prstGeom prst="rect">
              <a:avLst/>
            </a:prstGeom>
          </p:spPr>
        </p:pic>
      </p:grpSp>
      <p:grpSp>
        <p:nvGrpSpPr>
          <p:cNvPr id="24" name="Group 23">
            <a:extLst>
              <a:ext uri="{FF2B5EF4-FFF2-40B4-BE49-F238E27FC236}">
                <a16:creationId xmlns:a16="http://schemas.microsoft.com/office/drawing/2014/main" id="{53CEFE8C-69EF-A4AC-D50A-0452217FF02F}"/>
              </a:ext>
            </a:extLst>
          </p:cNvPr>
          <p:cNvGrpSpPr/>
          <p:nvPr/>
        </p:nvGrpSpPr>
        <p:grpSpPr>
          <a:xfrm>
            <a:off x="6739444" y="2336832"/>
            <a:ext cx="4300097" cy="914400"/>
            <a:chOff x="6266304" y="1932549"/>
            <a:chExt cx="4300097" cy="914400"/>
          </a:xfrm>
        </p:grpSpPr>
        <p:pic>
          <p:nvPicPr>
            <p:cNvPr id="19" name="Picture 18">
              <a:extLst>
                <a:ext uri="{FF2B5EF4-FFF2-40B4-BE49-F238E27FC236}">
                  <a16:creationId xmlns:a16="http://schemas.microsoft.com/office/drawing/2014/main" id="{2BF925A7-9F46-B34A-3220-5FB956E7A3E4}"/>
                </a:ext>
              </a:extLst>
            </p:cNvPr>
            <p:cNvPicPr>
              <a:picLocks noChangeAspect="1"/>
            </p:cNvPicPr>
            <p:nvPr/>
          </p:nvPicPr>
          <p:blipFill>
            <a:blip r:embed="rId4"/>
            <a:stretch>
              <a:fillRect/>
            </a:stretch>
          </p:blipFill>
          <p:spPr>
            <a:xfrm>
              <a:off x="6266304" y="1932549"/>
              <a:ext cx="914400" cy="914400"/>
            </a:xfrm>
            <a:prstGeom prst="rect">
              <a:avLst/>
            </a:prstGeom>
          </p:spPr>
        </p:pic>
        <p:sp>
          <p:nvSpPr>
            <p:cNvPr id="17" name="Rectangle 16">
              <a:extLst>
                <a:ext uri="{FF2B5EF4-FFF2-40B4-BE49-F238E27FC236}">
                  <a16:creationId xmlns:a16="http://schemas.microsoft.com/office/drawing/2014/main" id="{00D03CCF-7F7A-8EF5-B237-69EBE2595379}"/>
                </a:ext>
              </a:extLst>
            </p:cNvPr>
            <p:cNvSpPr/>
            <p:nvPr/>
          </p:nvSpPr>
          <p:spPr>
            <a:xfrm>
              <a:off x="7361211" y="2189694"/>
              <a:ext cx="320519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41C52"/>
                  </a:solidFill>
                  <a:effectLst/>
                  <a:uLnTx/>
                  <a:uFillTx/>
                  <a:latin typeface="Roboto Medium" panose="02000000000000000000" pitchFamily="2" charset="0"/>
                  <a:ea typeface="Roboto Medium" panose="02000000000000000000" pitchFamily="2" charset="0"/>
                  <a:cs typeface="+mn-cs"/>
                </a:rPr>
                <a:t>Creates financial stability</a:t>
              </a:r>
            </a:p>
          </p:txBody>
        </p:sp>
      </p:grpSp>
      <p:grpSp>
        <p:nvGrpSpPr>
          <p:cNvPr id="26" name="Group 25">
            <a:extLst>
              <a:ext uri="{FF2B5EF4-FFF2-40B4-BE49-F238E27FC236}">
                <a16:creationId xmlns:a16="http://schemas.microsoft.com/office/drawing/2014/main" id="{B1694106-FF2E-3F95-4BC3-F4F2D55C68ED}"/>
              </a:ext>
            </a:extLst>
          </p:cNvPr>
          <p:cNvGrpSpPr/>
          <p:nvPr/>
        </p:nvGrpSpPr>
        <p:grpSpPr>
          <a:xfrm>
            <a:off x="6739444" y="3984767"/>
            <a:ext cx="4300096" cy="914400"/>
            <a:chOff x="6266304" y="3508544"/>
            <a:chExt cx="4300096" cy="914400"/>
          </a:xfrm>
        </p:grpSpPr>
        <p:sp>
          <p:nvSpPr>
            <p:cNvPr id="21" name="Rectangle 20">
              <a:extLst>
                <a:ext uri="{FF2B5EF4-FFF2-40B4-BE49-F238E27FC236}">
                  <a16:creationId xmlns:a16="http://schemas.microsoft.com/office/drawing/2014/main" id="{E4044487-6A2F-02C5-BA28-3B0F1F796A33}"/>
                </a:ext>
              </a:extLst>
            </p:cNvPr>
            <p:cNvSpPr/>
            <p:nvPr/>
          </p:nvSpPr>
          <p:spPr>
            <a:xfrm>
              <a:off x="7361209" y="3765689"/>
              <a:ext cx="320519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41C52"/>
                  </a:solidFill>
                  <a:effectLst/>
                  <a:uLnTx/>
                  <a:uFillTx/>
                  <a:latin typeface="Roboto Medium" panose="02000000000000000000" pitchFamily="2" charset="0"/>
                  <a:ea typeface="Roboto Medium" panose="02000000000000000000" pitchFamily="2" charset="0"/>
                  <a:cs typeface="+mn-cs"/>
                </a:rPr>
                <a:t>Protects revenue streams</a:t>
              </a:r>
            </a:p>
          </p:txBody>
        </p:sp>
        <p:pic>
          <p:nvPicPr>
            <p:cNvPr id="22" name="Picture 21">
              <a:extLst>
                <a:ext uri="{FF2B5EF4-FFF2-40B4-BE49-F238E27FC236}">
                  <a16:creationId xmlns:a16="http://schemas.microsoft.com/office/drawing/2014/main" id="{58A24AA2-3B5C-7570-6A46-03755426BC9D}"/>
                </a:ext>
              </a:extLst>
            </p:cNvPr>
            <p:cNvPicPr>
              <a:picLocks noChangeAspect="1"/>
            </p:cNvPicPr>
            <p:nvPr/>
          </p:nvPicPr>
          <p:blipFill>
            <a:blip r:embed="rId5"/>
            <a:stretch>
              <a:fillRect/>
            </a:stretch>
          </p:blipFill>
          <p:spPr>
            <a:xfrm>
              <a:off x="6266304" y="3508544"/>
              <a:ext cx="914400" cy="914400"/>
            </a:xfrm>
            <a:prstGeom prst="rect">
              <a:avLst/>
            </a:prstGeom>
          </p:spPr>
        </p:pic>
      </p:grpSp>
    </p:spTree>
    <p:extLst>
      <p:ext uri="{BB962C8B-B14F-4D97-AF65-F5344CB8AC3E}">
        <p14:creationId xmlns:p14="http://schemas.microsoft.com/office/powerpoint/2010/main" val="40254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0E883B-F1B5-804C-F7A5-904A0E6648B7}"/>
              </a:ext>
            </a:extLst>
          </p:cNvPr>
          <p:cNvSpPr/>
          <p:nvPr/>
        </p:nvSpPr>
        <p:spPr>
          <a:xfrm>
            <a:off x="785334" y="1868184"/>
            <a:ext cx="5380874" cy="42021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2" name="Rectangle 1">
            <a:extLst>
              <a:ext uri="{FF2B5EF4-FFF2-40B4-BE49-F238E27FC236}">
                <a16:creationId xmlns:a16="http://schemas.microsoft.com/office/drawing/2014/main" id="{267545CA-E3E7-60C6-5BBE-52E6F7AAB0CC}"/>
              </a:ext>
            </a:extLst>
          </p:cNvPr>
          <p:cNvSpPr/>
          <p:nvPr/>
        </p:nvSpPr>
        <p:spPr>
          <a:xfrm>
            <a:off x="674030" y="1777428"/>
            <a:ext cx="5380874" cy="4202130"/>
          </a:xfrm>
          <a:prstGeom prst="rect">
            <a:avLst/>
          </a:prstGeom>
          <a:solidFill>
            <a:schemeClr val="bg1"/>
          </a:solidFill>
          <a:ln w="63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8" name="Content Placeholder 7">
            <a:extLst>
              <a:ext uri="{FF2B5EF4-FFF2-40B4-BE49-F238E27FC236}">
                <a16:creationId xmlns:a16="http://schemas.microsoft.com/office/drawing/2014/main" id="{D9B388B9-2396-C28A-9890-CD7564496976}"/>
              </a:ext>
            </a:extLst>
          </p:cNvPr>
          <p:cNvSpPr>
            <a:spLocks noGrp="1"/>
          </p:cNvSpPr>
          <p:nvPr>
            <p:ph sz="half" idx="2"/>
          </p:nvPr>
        </p:nvSpPr>
        <p:spPr>
          <a:xfrm>
            <a:off x="6747157" y="2247614"/>
            <a:ext cx="4659509" cy="2527158"/>
          </a:xfrm>
        </p:spPr>
        <p:txBody>
          <a:bodyPr/>
          <a:lstStyle/>
          <a:p>
            <a:pPr>
              <a:spcAft>
                <a:spcPts val="1200"/>
              </a:spcAft>
            </a:pPr>
            <a:r>
              <a:rPr lang="en-US" dirty="0"/>
              <a:t>Charge reconciliation attestation process implemented in September 2020</a:t>
            </a:r>
          </a:p>
          <a:p>
            <a:pPr lvl="1">
              <a:spcAft>
                <a:spcPts val="2400"/>
              </a:spcAft>
              <a:buSzPct val="90000"/>
              <a:buFont typeface="Courier New" panose="02070309020205020404" pitchFamily="49" charset="0"/>
              <a:buChar char="o"/>
            </a:pPr>
            <a:r>
              <a:rPr lang="en-US" dirty="0"/>
              <a:t>The clinical departments were highly engaged + diligent in attesting daily</a:t>
            </a:r>
          </a:p>
          <a:p>
            <a:pPr>
              <a:spcAft>
                <a:spcPts val="1200"/>
              </a:spcAft>
            </a:pPr>
            <a:r>
              <a:rPr lang="en-US" dirty="0"/>
              <a:t>After one month of attestation, the client realized a 75% decrease in missing charges previously being added post-discharge by Ensemble</a:t>
            </a:r>
          </a:p>
        </p:txBody>
      </p:sp>
      <p:sp>
        <p:nvSpPr>
          <p:cNvPr id="5" name="Slide Number Placeholder 4">
            <a:extLst>
              <a:ext uri="{FF2B5EF4-FFF2-40B4-BE49-F238E27FC236}">
                <a16:creationId xmlns:a16="http://schemas.microsoft.com/office/drawing/2014/main" id="{66299FBD-845D-CF7D-96A5-362AA8CA5668}"/>
              </a:ext>
            </a:extLst>
          </p:cNvPr>
          <p:cNvSpPr>
            <a:spLocks noGrp="1"/>
          </p:cNvSpPr>
          <p:nvPr>
            <p:ph type="sldNum" sz="quarter" idx="20"/>
          </p:nvPr>
        </p:nvSpPr>
        <p:spPr/>
        <p:txBody>
          <a:bodyPr/>
          <a:lstStyle/>
          <a:p>
            <a:fld id="{23AA811B-2EBD-4900-905E-5BE206449611}" type="slidenum">
              <a:rPr lang="en-GB" smtClean="0"/>
              <a:pPr/>
              <a:t>16</a:t>
            </a:fld>
            <a:endParaRPr lang="en-GB"/>
          </a:p>
        </p:txBody>
      </p:sp>
      <p:sp>
        <p:nvSpPr>
          <p:cNvPr id="10" name="Text Placeholder 9">
            <a:extLst>
              <a:ext uri="{FF2B5EF4-FFF2-40B4-BE49-F238E27FC236}">
                <a16:creationId xmlns:a16="http://schemas.microsoft.com/office/drawing/2014/main" id="{2326BC46-562D-DEA9-B5C0-BC6CB8F55D42}"/>
              </a:ext>
            </a:extLst>
          </p:cNvPr>
          <p:cNvSpPr>
            <a:spLocks noGrp="1"/>
          </p:cNvSpPr>
          <p:nvPr>
            <p:ph type="body" sz="quarter" idx="21"/>
          </p:nvPr>
        </p:nvSpPr>
        <p:spPr/>
        <p:txBody>
          <a:bodyPr/>
          <a:lstStyle/>
          <a:p>
            <a:pPr lvl="0"/>
            <a:r>
              <a:rPr lang="en-US"/>
              <a:t>Case Study:</a:t>
            </a:r>
          </a:p>
          <a:p>
            <a:pPr lvl="4"/>
            <a:r>
              <a:rPr lang="en-US"/>
              <a:t>Impact on Missing Charges</a:t>
            </a:r>
          </a:p>
        </p:txBody>
      </p:sp>
      <p:sp>
        <p:nvSpPr>
          <p:cNvPr id="6" name="Footer Placeholder 5">
            <a:extLst>
              <a:ext uri="{FF2B5EF4-FFF2-40B4-BE49-F238E27FC236}">
                <a16:creationId xmlns:a16="http://schemas.microsoft.com/office/drawing/2014/main" id="{F43E1DFC-AA35-223A-ED59-A437BEBB3AE5}"/>
              </a:ext>
            </a:extLst>
          </p:cNvPr>
          <p:cNvSpPr>
            <a:spLocks noGrp="1"/>
          </p:cNvSpPr>
          <p:nvPr>
            <p:ph type="ftr" sz="quarter" idx="3"/>
          </p:nvPr>
        </p:nvSpPr>
        <p:spPr/>
        <p:txBody>
          <a:bodyPr/>
          <a:lstStyle/>
          <a:p>
            <a:r>
              <a:rPr lang="en-US"/>
              <a:t>Proprietary and confidential  |  Ensemblehp.com</a:t>
            </a:r>
            <a:endParaRPr lang="en-GB"/>
          </a:p>
        </p:txBody>
      </p:sp>
      <p:graphicFrame>
        <p:nvGraphicFramePr>
          <p:cNvPr id="11" name="Content Placeholder 10">
            <a:extLst>
              <a:ext uri="{FF2B5EF4-FFF2-40B4-BE49-F238E27FC236}">
                <a16:creationId xmlns:a16="http://schemas.microsoft.com/office/drawing/2014/main" id="{58747BF4-9199-6172-997B-EDFD40878F59}"/>
              </a:ext>
            </a:extLst>
          </p:cNvPr>
          <p:cNvGraphicFramePr>
            <a:graphicFrameLocks noGrp="1"/>
          </p:cNvGraphicFramePr>
          <p:nvPr>
            <p:ph idx="1"/>
            <p:extLst>
              <p:ext uri="{D42A27DB-BD31-4B8C-83A1-F6EECF244321}">
                <p14:modId xmlns:p14="http://schemas.microsoft.com/office/powerpoint/2010/main" val="3672952375"/>
              </p:ext>
            </p:extLst>
          </p:nvPr>
        </p:nvGraphicFramePr>
        <p:xfrm>
          <a:off x="720725" y="1800225"/>
          <a:ext cx="5194300" cy="3978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1327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47262C-D101-4E3A-9070-57D755B8B018}"/>
              </a:ext>
            </a:extLst>
          </p:cNvPr>
          <p:cNvSpPr/>
          <p:nvPr/>
        </p:nvSpPr>
        <p:spPr>
          <a:xfrm>
            <a:off x="785334" y="1868184"/>
            <a:ext cx="5380874" cy="42021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3" name="Rectangle 2">
            <a:extLst>
              <a:ext uri="{FF2B5EF4-FFF2-40B4-BE49-F238E27FC236}">
                <a16:creationId xmlns:a16="http://schemas.microsoft.com/office/drawing/2014/main" id="{DFEDEE16-DF43-807B-FAF5-D8B3E910ADAA}"/>
              </a:ext>
            </a:extLst>
          </p:cNvPr>
          <p:cNvSpPr/>
          <p:nvPr/>
        </p:nvSpPr>
        <p:spPr>
          <a:xfrm>
            <a:off x="674030" y="1777428"/>
            <a:ext cx="5380874" cy="4202130"/>
          </a:xfrm>
          <a:prstGeom prst="rect">
            <a:avLst/>
          </a:prstGeom>
          <a:solidFill>
            <a:schemeClr val="bg1"/>
          </a:solidFill>
          <a:ln w="63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8" name="Content Placeholder 7">
            <a:extLst>
              <a:ext uri="{FF2B5EF4-FFF2-40B4-BE49-F238E27FC236}">
                <a16:creationId xmlns:a16="http://schemas.microsoft.com/office/drawing/2014/main" id="{D9B388B9-2396-C28A-9890-CD7564496976}"/>
              </a:ext>
            </a:extLst>
          </p:cNvPr>
          <p:cNvSpPr>
            <a:spLocks noGrp="1"/>
          </p:cNvSpPr>
          <p:nvPr>
            <p:ph sz="half" idx="2"/>
          </p:nvPr>
        </p:nvSpPr>
        <p:spPr>
          <a:xfrm>
            <a:off x="6813523" y="2048134"/>
            <a:ext cx="4593143" cy="3155877"/>
          </a:xfrm>
        </p:spPr>
        <p:txBody>
          <a:bodyPr/>
          <a:lstStyle/>
          <a:p>
            <a:pPr marL="0" indent="0">
              <a:spcAft>
                <a:spcPts val="1200"/>
              </a:spcAft>
              <a:buNone/>
            </a:pPr>
            <a:r>
              <a:rPr lang="en-US" sz="3200" dirty="0">
                <a:latin typeface="+mj-lt"/>
              </a:rPr>
              <a:t>Late charges have reduced 27% within 90 days following implementation of the attestation workflow</a:t>
            </a:r>
          </a:p>
        </p:txBody>
      </p:sp>
      <p:sp>
        <p:nvSpPr>
          <p:cNvPr id="5" name="Slide Number Placeholder 4">
            <a:extLst>
              <a:ext uri="{FF2B5EF4-FFF2-40B4-BE49-F238E27FC236}">
                <a16:creationId xmlns:a16="http://schemas.microsoft.com/office/drawing/2014/main" id="{66299FBD-845D-CF7D-96A5-362AA8CA5668}"/>
              </a:ext>
            </a:extLst>
          </p:cNvPr>
          <p:cNvSpPr>
            <a:spLocks noGrp="1"/>
          </p:cNvSpPr>
          <p:nvPr>
            <p:ph type="sldNum" sz="quarter" idx="20"/>
          </p:nvPr>
        </p:nvSpPr>
        <p:spPr/>
        <p:txBody>
          <a:bodyPr/>
          <a:lstStyle/>
          <a:p>
            <a:fld id="{23AA811B-2EBD-4900-905E-5BE206449611}" type="slidenum">
              <a:rPr lang="en-GB" smtClean="0"/>
              <a:pPr/>
              <a:t>17</a:t>
            </a:fld>
            <a:endParaRPr lang="en-GB"/>
          </a:p>
        </p:txBody>
      </p:sp>
      <p:sp>
        <p:nvSpPr>
          <p:cNvPr id="10" name="Text Placeholder 9">
            <a:extLst>
              <a:ext uri="{FF2B5EF4-FFF2-40B4-BE49-F238E27FC236}">
                <a16:creationId xmlns:a16="http://schemas.microsoft.com/office/drawing/2014/main" id="{2326BC46-562D-DEA9-B5C0-BC6CB8F55D42}"/>
              </a:ext>
            </a:extLst>
          </p:cNvPr>
          <p:cNvSpPr>
            <a:spLocks noGrp="1"/>
          </p:cNvSpPr>
          <p:nvPr>
            <p:ph type="body" sz="quarter" idx="21"/>
          </p:nvPr>
        </p:nvSpPr>
        <p:spPr/>
        <p:txBody>
          <a:bodyPr/>
          <a:lstStyle/>
          <a:p>
            <a:pPr lvl="0"/>
            <a:r>
              <a:rPr lang="en-US" dirty="0"/>
              <a:t>Case Study:</a:t>
            </a:r>
          </a:p>
          <a:p>
            <a:pPr lvl="4"/>
            <a:r>
              <a:rPr lang="en-US" dirty="0"/>
              <a:t>Impact on Missing Charges</a:t>
            </a:r>
          </a:p>
        </p:txBody>
      </p:sp>
      <p:sp>
        <p:nvSpPr>
          <p:cNvPr id="6" name="Footer Placeholder 5">
            <a:extLst>
              <a:ext uri="{FF2B5EF4-FFF2-40B4-BE49-F238E27FC236}">
                <a16:creationId xmlns:a16="http://schemas.microsoft.com/office/drawing/2014/main" id="{F43E1DFC-AA35-223A-ED59-A437BEBB3AE5}"/>
              </a:ext>
            </a:extLst>
          </p:cNvPr>
          <p:cNvSpPr>
            <a:spLocks noGrp="1"/>
          </p:cNvSpPr>
          <p:nvPr>
            <p:ph type="ftr" sz="quarter" idx="3"/>
          </p:nvPr>
        </p:nvSpPr>
        <p:spPr/>
        <p:txBody>
          <a:bodyPr/>
          <a:lstStyle/>
          <a:p>
            <a:r>
              <a:rPr lang="en-US"/>
              <a:t>Proprietary and confidential  |  Ensemblehp.com</a:t>
            </a:r>
            <a:endParaRPr lang="en-GB"/>
          </a:p>
        </p:txBody>
      </p:sp>
      <p:grpSp>
        <p:nvGrpSpPr>
          <p:cNvPr id="17" name="Group 16">
            <a:extLst>
              <a:ext uri="{FF2B5EF4-FFF2-40B4-BE49-F238E27FC236}">
                <a16:creationId xmlns:a16="http://schemas.microsoft.com/office/drawing/2014/main" id="{19353CDF-8AEF-9EEF-BB02-B079B8371E7C}"/>
              </a:ext>
            </a:extLst>
          </p:cNvPr>
          <p:cNvGrpSpPr/>
          <p:nvPr/>
        </p:nvGrpSpPr>
        <p:grpSpPr>
          <a:xfrm>
            <a:off x="696162" y="2048135"/>
            <a:ext cx="5034079" cy="3931423"/>
            <a:chOff x="557784" y="1776055"/>
            <a:chExt cx="5357016" cy="4488942"/>
          </a:xfrm>
        </p:grpSpPr>
        <p:graphicFrame>
          <p:nvGraphicFramePr>
            <p:cNvPr id="4" name="Chart 3">
              <a:extLst>
                <a:ext uri="{FF2B5EF4-FFF2-40B4-BE49-F238E27FC236}">
                  <a16:creationId xmlns:a16="http://schemas.microsoft.com/office/drawing/2014/main" id="{90951E26-E1C9-60F8-9CCB-9C74F8DD3233}"/>
                </a:ext>
              </a:extLst>
            </p:cNvPr>
            <p:cNvGraphicFramePr>
              <a:graphicFrameLocks/>
            </p:cNvGraphicFramePr>
            <p:nvPr>
              <p:extLst>
                <p:ext uri="{D42A27DB-BD31-4B8C-83A1-F6EECF244321}">
                  <p14:modId xmlns:p14="http://schemas.microsoft.com/office/powerpoint/2010/main" val="472503237"/>
                </p:ext>
              </p:extLst>
            </p:nvPr>
          </p:nvGraphicFramePr>
          <p:xfrm>
            <a:off x="557784" y="2076624"/>
            <a:ext cx="5357016" cy="4188373"/>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Arrow Connector 8">
              <a:extLst>
                <a:ext uri="{FF2B5EF4-FFF2-40B4-BE49-F238E27FC236}">
                  <a16:creationId xmlns:a16="http://schemas.microsoft.com/office/drawing/2014/main" id="{33937D28-EE18-2327-9574-C11A19993178}"/>
                </a:ext>
              </a:extLst>
            </p:cNvPr>
            <p:cNvCxnSpPr>
              <a:cxnSpLocks/>
              <a:stCxn id="15" idx="1"/>
            </p:cNvCxnSpPr>
            <p:nvPr/>
          </p:nvCxnSpPr>
          <p:spPr>
            <a:xfrm flipH="1">
              <a:off x="2003572" y="1927826"/>
              <a:ext cx="807285" cy="2076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63E0026-880C-6688-A315-F91D07B3736C}"/>
                </a:ext>
              </a:extLst>
            </p:cNvPr>
            <p:cNvCxnSpPr>
              <a:cxnSpLocks/>
            </p:cNvCxnSpPr>
            <p:nvPr/>
          </p:nvCxnSpPr>
          <p:spPr>
            <a:xfrm>
              <a:off x="1925991" y="2076624"/>
              <a:ext cx="0" cy="359107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
              <a:extLst>
                <a:ext uri="{FF2B5EF4-FFF2-40B4-BE49-F238E27FC236}">
                  <a16:creationId xmlns:a16="http://schemas.microsoft.com/office/drawing/2014/main" id="{46A74EF2-AA9B-90AB-CF96-B180B80CEF82}"/>
                </a:ext>
              </a:extLst>
            </p:cNvPr>
            <p:cNvSpPr txBox="1"/>
            <p:nvPr/>
          </p:nvSpPr>
          <p:spPr>
            <a:xfrm>
              <a:off x="2810857" y="1776055"/>
              <a:ext cx="2339460" cy="3035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a:solidFill>
                    <a:schemeClr val="tx2"/>
                  </a:solidFill>
                </a:rPr>
                <a:t>Attestation Form Implemented</a:t>
              </a:r>
            </a:p>
          </p:txBody>
        </p:sp>
      </p:grpSp>
    </p:spTree>
    <p:extLst>
      <p:ext uri="{BB962C8B-B14F-4D97-AF65-F5344CB8AC3E}">
        <p14:creationId xmlns:p14="http://schemas.microsoft.com/office/powerpoint/2010/main" val="4178073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D5F773-3F59-B9D7-8307-B23F08954560}"/>
              </a:ext>
            </a:extLst>
          </p:cNvPr>
          <p:cNvSpPr>
            <a:spLocks noGrp="1"/>
          </p:cNvSpPr>
          <p:nvPr>
            <p:ph type="title"/>
          </p:nvPr>
        </p:nvSpPr>
        <p:spPr/>
        <p:txBody>
          <a:bodyPr/>
          <a:lstStyle/>
          <a:p>
            <a:r>
              <a:rPr lang="en-US" altLang="en-US" sz="4000">
                <a:solidFill>
                  <a:schemeClr val="accent2"/>
                </a:solidFill>
              </a:rPr>
              <a:t> </a:t>
            </a:r>
            <a:r>
              <a:rPr lang="en-US" altLang="en-US" sz="4000"/>
              <a:t>Quantitative Impact </a:t>
            </a:r>
            <a:endParaRPr lang="en-US"/>
          </a:p>
        </p:txBody>
      </p:sp>
      <p:sp>
        <p:nvSpPr>
          <p:cNvPr id="3" name="Slide Number Placeholder 2">
            <a:extLst>
              <a:ext uri="{FF2B5EF4-FFF2-40B4-BE49-F238E27FC236}">
                <a16:creationId xmlns:a16="http://schemas.microsoft.com/office/drawing/2014/main" id="{A37AF4A9-304A-7065-B76C-AF3CA9B84C62}"/>
              </a:ext>
            </a:extLst>
          </p:cNvPr>
          <p:cNvSpPr>
            <a:spLocks noGrp="1"/>
          </p:cNvSpPr>
          <p:nvPr>
            <p:ph type="sldNum" sz="quarter" idx="20"/>
          </p:nvPr>
        </p:nvSpPr>
        <p:spPr/>
        <p:txBody>
          <a:bodyPr/>
          <a:lstStyle/>
          <a:p>
            <a:fld id="{23AA811B-2EBD-4900-905E-5BE206449611}" type="slidenum">
              <a:rPr lang="en-GB" smtClean="0"/>
              <a:pPr/>
              <a:t>18</a:t>
            </a:fld>
            <a:endParaRPr lang="en-GB"/>
          </a:p>
        </p:txBody>
      </p:sp>
      <p:sp>
        <p:nvSpPr>
          <p:cNvPr id="2" name="Footer Placeholder 1">
            <a:extLst>
              <a:ext uri="{FF2B5EF4-FFF2-40B4-BE49-F238E27FC236}">
                <a16:creationId xmlns:a16="http://schemas.microsoft.com/office/drawing/2014/main" id="{8F2C7A60-112D-CCF4-1DD9-DF25B5E79794}"/>
              </a:ext>
            </a:extLst>
          </p:cNvPr>
          <p:cNvSpPr>
            <a:spLocks noGrp="1"/>
          </p:cNvSpPr>
          <p:nvPr>
            <p:ph type="ftr" sz="quarter" idx="3"/>
          </p:nvPr>
        </p:nvSpPr>
        <p:spPr/>
        <p:txBody>
          <a:bodyPr/>
          <a:lstStyle/>
          <a:p>
            <a:r>
              <a:rPr lang="en-US"/>
              <a:t>Proprietary and confidential  |  Ensemblehp.com</a:t>
            </a:r>
            <a:endParaRPr lang="en-GB"/>
          </a:p>
        </p:txBody>
      </p:sp>
      <p:grpSp>
        <p:nvGrpSpPr>
          <p:cNvPr id="42" name="Group 41">
            <a:extLst>
              <a:ext uri="{FF2B5EF4-FFF2-40B4-BE49-F238E27FC236}">
                <a16:creationId xmlns:a16="http://schemas.microsoft.com/office/drawing/2014/main" id="{49C2BF39-0379-74A5-C7A0-F85B934A657A}"/>
              </a:ext>
            </a:extLst>
          </p:cNvPr>
          <p:cNvGrpSpPr/>
          <p:nvPr/>
        </p:nvGrpSpPr>
        <p:grpSpPr>
          <a:xfrm>
            <a:off x="6739444" y="2171090"/>
            <a:ext cx="4300097" cy="914400"/>
            <a:chOff x="6739444" y="2278833"/>
            <a:chExt cx="4300097" cy="914400"/>
          </a:xfrm>
        </p:grpSpPr>
        <p:pic>
          <p:nvPicPr>
            <p:cNvPr id="37" name="Picture 36">
              <a:extLst>
                <a:ext uri="{FF2B5EF4-FFF2-40B4-BE49-F238E27FC236}">
                  <a16:creationId xmlns:a16="http://schemas.microsoft.com/office/drawing/2014/main" id="{AC8556CE-403B-3B90-8D7E-689C9C6E1D85}"/>
                </a:ext>
              </a:extLst>
            </p:cNvPr>
            <p:cNvPicPr>
              <a:picLocks noChangeAspect="1"/>
            </p:cNvPicPr>
            <p:nvPr/>
          </p:nvPicPr>
          <p:blipFill>
            <a:blip r:embed="rId2"/>
            <a:stretch>
              <a:fillRect/>
            </a:stretch>
          </p:blipFill>
          <p:spPr>
            <a:xfrm>
              <a:off x="6739444" y="2278833"/>
              <a:ext cx="914400" cy="914400"/>
            </a:xfrm>
            <a:prstGeom prst="rect">
              <a:avLst/>
            </a:prstGeom>
          </p:spPr>
        </p:pic>
        <p:sp>
          <p:nvSpPr>
            <p:cNvPr id="17" name="Rectangle 16">
              <a:extLst>
                <a:ext uri="{FF2B5EF4-FFF2-40B4-BE49-F238E27FC236}">
                  <a16:creationId xmlns:a16="http://schemas.microsoft.com/office/drawing/2014/main" id="{00D03CCF-7F7A-8EF5-B237-69EBE2595379}"/>
                </a:ext>
              </a:extLst>
            </p:cNvPr>
            <p:cNvSpPr/>
            <p:nvPr/>
          </p:nvSpPr>
          <p:spPr>
            <a:xfrm>
              <a:off x="7834351" y="2443646"/>
              <a:ext cx="320519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41C52"/>
                  </a:solidFill>
                  <a:effectLst/>
                  <a:uLnTx/>
                  <a:uFillTx/>
                  <a:latin typeface="Roboto Medium" panose="02000000000000000000" pitchFamily="2" charset="0"/>
                  <a:ea typeface="Roboto Medium" panose="02000000000000000000" pitchFamily="2" charset="0"/>
                  <a:cs typeface="+mn-cs"/>
                </a:rPr>
                <a:t>Supports administration of quality </a:t>
              </a:r>
              <a:r>
                <a:rPr lang="en-US" sz="1600">
                  <a:solidFill>
                    <a:srgbClr val="041C52"/>
                  </a:solidFill>
                  <a:latin typeface="Roboto Medium" panose="02000000000000000000" pitchFamily="2" charset="0"/>
                  <a:ea typeface="Roboto Medium" panose="02000000000000000000" pitchFamily="2" charset="0"/>
                </a:rPr>
                <a:t>patient care</a:t>
              </a:r>
              <a:endParaRPr kumimoji="0" lang="en-US" sz="1600" b="0" i="0" u="none" strike="noStrike" kern="1200" cap="none" spc="0" normalizeH="0" baseline="0" noProof="0">
                <a:ln>
                  <a:noFill/>
                </a:ln>
                <a:solidFill>
                  <a:srgbClr val="041C52"/>
                </a:solidFill>
                <a:effectLst/>
                <a:uLnTx/>
                <a:uFillTx/>
                <a:latin typeface="Roboto Medium" panose="02000000000000000000" pitchFamily="2" charset="0"/>
                <a:ea typeface="Roboto Medium" panose="02000000000000000000" pitchFamily="2" charset="0"/>
                <a:cs typeface="+mn-cs"/>
              </a:endParaRPr>
            </a:p>
          </p:txBody>
        </p:sp>
      </p:grpSp>
      <p:grpSp>
        <p:nvGrpSpPr>
          <p:cNvPr id="41" name="Group 40">
            <a:extLst>
              <a:ext uri="{FF2B5EF4-FFF2-40B4-BE49-F238E27FC236}">
                <a16:creationId xmlns:a16="http://schemas.microsoft.com/office/drawing/2014/main" id="{5BAE7E3A-C9CD-03A5-91F2-C3F92B379F20}"/>
              </a:ext>
            </a:extLst>
          </p:cNvPr>
          <p:cNvGrpSpPr/>
          <p:nvPr/>
        </p:nvGrpSpPr>
        <p:grpSpPr>
          <a:xfrm>
            <a:off x="1152460" y="2171090"/>
            <a:ext cx="4300097" cy="914400"/>
            <a:chOff x="1152460" y="2278833"/>
            <a:chExt cx="4300097" cy="914400"/>
          </a:xfrm>
        </p:grpSpPr>
        <p:sp>
          <p:nvSpPr>
            <p:cNvPr id="10" name="Rectangle 9">
              <a:extLst>
                <a:ext uri="{FF2B5EF4-FFF2-40B4-BE49-F238E27FC236}">
                  <a16:creationId xmlns:a16="http://schemas.microsoft.com/office/drawing/2014/main" id="{DEFF633E-7CDD-E893-71DF-84C678BB5425}"/>
                </a:ext>
              </a:extLst>
            </p:cNvPr>
            <p:cNvSpPr/>
            <p:nvPr/>
          </p:nvSpPr>
          <p:spPr>
            <a:xfrm>
              <a:off x="2247366" y="2443646"/>
              <a:ext cx="320519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41C52"/>
                  </a:solidFill>
                  <a:effectLst/>
                  <a:uLnTx/>
                  <a:uFillTx/>
                  <a:latin typeface="Roboto Medium" panose="02000000000000000000" pitchFamily="2" charset="0"/>
                  <a:ea typeface="Roboto Medium" panose="02000000000000000000" pitchFamily="2" charset="0"/>
                  <a:cs typeface="+mn-cs"/>
                </a:rPr>
                <a:t>Promotes early identification of root cause issues</a:t>
              </a:r>
            </a:p>
          </p:txBody>
        </p:sp>
        <p:pic>
          <p:nvPicPr>
            <p:cNvPr id="34" name="Picture 33">
              <a:extLst>
                <a:ext uri="{FF2B5EF4-FFF2-40B4-BE49-F238E27FC236}">
                  <a16:creationId xmlns:a16="http://schemas.microsoft.com/office/drawing/2014/main" id="{3850DEE2-9B23-9CF8-BA4D-218FFBFDB5A1}"/>
                </a:ext>
              </a:extLst>
            </p:cNvPr>
            <p:cNvPicPr>
              <a:picLocks noChangeAspect="1"/>
            </p:cNvPicPr>
            <p:nvPr/>
          </p:nvPicPr>
          <p:blipFill>
            <a:blip r:embed="rId3"/>
            <a:stretch>
              <a:fillRect/>
            </a:stretch>
          </p:blipFill>
          <p:spPr>
            <a:xfrm>
              <a:off x="1152460" y="2278833"/>
              <a:ext cx="914400" cy="914400"/>
            </a:xfrm>
            <a:prstGeom prst="rect">
              <a:avLst/>
            </a:prstGeom>
          </p:spPr>
        </p:pic>
      </p:grpSp>
      <p:grpSp>
        <p:nvGrpSpPr>
          <p:cNvPr id="43" name="Group 42">
            <a:extLst>
              <a:ext uri="{FF2B5EF4-FFF2-40B4-BE49-F238E27FC236}">
                <a16:creationId xmlns:a16="http://schemas.microsoft.com/office/drawing/2014/main" id="{6F5B43BE-6B93-5DEE-0EA3-4847CC80D13C}"/>
              </a:ext>
            </a:extLst>
          </p:cNvPr>
          <p:cNvGrpSpPr/>
          <p:nvPr/>
        </p:nvGrpSpPr>
        <p:grpSpPr>
          <a:xfrm>
            <a:off x="1152460" y="3640819"/>
            <a:ext cx="4752051" cy="914400"/>
            <a:chOff x="1152460" y="3748562"/>
            <a:chExt cx="4752051" cy="914400"/>
          </a:xfrm>
        </p:grpSpPr>
        <p:sp>
          <p:nvSpPr>
            <p:cNvPr id="14" name="Rectangle 13">
              <a:extLst>
                <a:ext uri="{FF2B5EF4-FFF2-40B4-BE49-F238E27FC236}">
                  <a16:creationId xmlns:a16="http://schemas.microsoft.com/office/drawing/2014/main" id="{B2A8FA32-1211-D22C-7C1E-BF7763869357}"/>
                </a:ext>
              </a:extLst>
            </p:cNvPr>
            <p:cNvSpPr/>
            <p:nvPr/>
          </p:nvSpPr>
          <p:spPr>
            <a:xfrm>
              <a:off x="2247366" y="3913375"/>
              <a:ext cx="365714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41C52"/>
                  </a:solidFill>
                  <a:effectLst/>
                  <a:uLnTx/>
                  <a:uFillTx/>
                  <a:latin typeface="Roboto Medium" panose="02000000000000000000" pitchFamily="2" charset="0"/>
                  <a:ea typeface="Roboto Medium" panose="02000000000000000000" pitchFamily="2" charset="0"/>
                  <a:cs typeface="+mn-cs"/>
                </a:rPr>
                <a:t>Enhances communication between revenue cycle + clinical departments</a:t>
              </a:r>
            </a:p>
          </p:txBody>
        </p:sp>
        <p:pic>
          <p:nvPicPr>
            <p:cNvPr id="36" name="Picture 35">
              <a:extLst>
                <a:ext uri="{FF2B5EF4-FFF2-40B4-BE49-F238E27FC236}">
                  <a16:creationId xmlns:a16="http://schemas.microsoft.com/office/drawing/2014/main" id="{F37B6035-853B-E8BD-2B4D-9341704A099D}"/>
                </a:ext>
              </a:extLst>
            </p:cNvPr>
            <p:cNvPicPr>
              <a:picLocks noChangeAspect="1"/>
            </p:cNvPicPr>
            <p:nvPr/>
          </p:nvPicPr>
          <p:blipFill>
            <a:blip r:embed="rId4"/>
            <a:stretch>
              <a:fillRect/>
            </a:stretch>
          </p:blipFill>
          <p:spPr>
            <a:xfrm>
              <a:off x="1152460" y="3748562"/>
              <a:ext cx="914400" cy="914400"/>
            </a:xfrm>
            <a:prstGeom prst="rect">
              <a:avLst/>
            </a:prstGeom>
          </p:spPr>
        </p:pic>
      </p:grpSp>
      <p:grpSp>
        <p:nvGrpSpPr>
          <p:cNvPr id="45" name="Group 44">
            <a:extLst>
              <a:ext uri="{FF2B5EF4-FFF2-40B4-BE49-F238E27FC236}">
                <a16:creationId xmlns:a16="http://schemas.microsoft.com/office/drawing/2014/main" id="{A5DC053F-A97E-A0C2-ED82-212554D7BBF2}"/>
              </a:ext>
            </a:extLst>
          </p:cNvPr>
          <p:cNvGrpSpPr/>
          <p:nvPr/>
        </p:nvGrpSpPr>
        <p:grpSpPr>
          <a:xfrm>
            <a:off x="1152460" y="4855629"/>
            <a:ext cx="4300097" cy="914400"/>
            <a:chOff x="1152460" y="4963372"/>
            <a:chExt cx="4300097" cy="914400"/>
          </a:xfrm>
        </p:grpSpPr>
        <p:sp>
          <p:nvSpPr>
            <p:cNvPr id="32" name="Rectangle 31">
              <a:extLst>
                <a:ext uri="{FF2B5EF4-FFF2-40B4-BE49-F238E27FC236}">
                  <a16:creationId xmlns:a16="http://schemas.microsoft.com/office/drawing/2014/main" id="{C33EC280-3FB0-E531-48AD-5BFBF4C09F15}"/>
                </a:ext>
              </a:extLst>
            </p:cNvPr>
            <p:cNvSpPr/>
            <p:nvPr/>
          </p:nvSpPr>
          <p:spPr>
            <a:xfrm>
              <a:off x="2247366" y="5251295"/>
              <a:ext cx="320519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41C52"/>
                  </a:solidFill>
                  <a:effectLst/>
                  <a:uLnTx/>
                  <a:uFillTx/>
                  <a:latin typeface="Roboto Medium" panose="02000000000000000000" pitchFamily="2" charset="0"/>
                  <a:ea typeface="Roboto Medium" panose="02000000000000000000" pitchFamily="2" charset="0"/>
                  <a:cs typeface="+mn-cs"/>
                </a:rPr>
                <a:t>Assigns responsibility</a:t>
              </a:r>
            </a:p>
          </p:txBody>
        </p:sp>
        <p:pic>
          <p:nvPicPr>
            <p:cNvPr id="38" name="Picture 37">
              <a:extLst>
                <a:ext uri="{FF2B5EF4-FFF2-40B4-BE49-F238E27FC236}">
                  <a16:creationId xmlns:a16="http://schemas.microsoft.com/office/drawing/2014/main" id="{40689E53-0FD2-D365-80C2-C3FA172BE797}"/>
                </a:ext>
              </a:extLst>
            </p:cNvPr>
            <p:cNvPicPr>
              <a:picLocks noChangeAspect="1"/>
            </p:cNvPicPr>
            <p:nvPr/>
          </p:nvPicPr>
          <p:blipFill>
            <a:blip r:embed="rId5"/>
            <a:stretch>
              <a:fillRect/>
            </a:stretch>
          </p:blipFill>
          <p:spPr>
            <a:xfrm>
              <a:off x="1152460" y="4963372"/>
              <a:ext cx="914400" cy="914400"/>
            </a:xfrm>
            <a:prstGeom prst="rect">
              <a:avLst/>
            </a:prstGeom>
          </p:spPr>
        </p:pic>
      </p:grpSp>
      <p:grpSp>
        <p:nvGrpSpPr>
          <p:cNvPr id="44" name="Group 43">
            <a:extLst>
              <a:ext uri="{FF2B5EF4-FFF2-40B4-BE49-F238E27FC236}">
                <a16:creationId xmlns:a16="http://schemas.microsoft.com/office/drawing/2014/main" id="{B2CA4BBB-F665-1F5A-CE35-98C1EF698C2D}"/>
              </a:ext>
            </a:extLst>
          </p:cNvPr>
          <p:cNvGrpSpPr/>
          <p:nvPr/>
        </p:nvGrpSpPr>
        <p:grpSpPr>
          <a:xfrm>
            <a:off x="6739444" y="3640819"/>
            <a:ext cx="4300096" cy="914400"/>
            <a:chOff x="6739444" y="3748562"/>
            <a:chExt cx="4300096" cy="914400"/>
          </a:xfrm>
        </p:grpSpPr>
        <p:sp>
          <p:nvSpPr>
            <p:cNvPr id="21" name="Rectangle 20">
              <a:extLst>
                <a:ext uri="{FF2B5EF4-FFF2-40B4-BE49-F238E27FC236}">
                  <a16:creationId xmlns:a16="http://schemas.microsoft.com/office/drawing/2014/main" id="{E4044487-6A2F-02C5-BA28-3B0F1F796A33}"/>
                </a:ext>
              </a:extLst>
            </p:cNvPr>
            <p:cNvSpPr/>
            <p:nvPr/>
          </p:nvSpPr>
          <p:spPr>
            <a:xfrm>
              <a:off x="7834349" y="3913375"/>
              <a:ext cx="320519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41C52"/>
                  </a:solidFill>
                  <a:effectLst/>
                  <a:uLnTx/>
                  <a:uFillTx/>
                  <a:latin typeface="Roboto Medium" panose="02000000000000000000" pitchFamily="2" charset="0"/>
                  <a:ea typeface="Roboto Medium" panose="02000000000000000000" pitchFamily="2" charset="0"/>
                  <a:cs typeface="+mn-cs"/>
                </a:rPr>
                <a:t>Accurate charging = patient satisfaction</a:t>
              </a:r>
            </a:p>
          </p:txBody>
        </p:sp>
        <p:pic>
          <p:nvPicPr>
            <p:cNvPr id="40" name="Picture 39">
              <a:extLst>
                <a:ext uri="{FF2B5EF4-FFF2-40B4-BE49-F238E27FC236}">
                  <a16:creationId xmlns:a16="http://schemas.microsoft.com/office/drawing/2014/main" id="{E8444AF1-875D-4772-F673-E11737472C0F}"/>
                </a:ext>
              </a:extLst>
            </p:cNvPr>
            <p:cNvPicPr>
              <a:picLocks noChangeAspect="1"/>
            </p:cNvPicPr>
            <p:nvPr/>
          </p:nvPicPr>
          <p:blipFill>
            <a:blip r:embed="rId6"/>
            <a:stretch>
              <a:fillRect/>
            </a:stretch>
          </p:blipFill>
          <p:spPr>
            <a:xfrm>
              <a:off x="6739444" y="3748562"/>
              <a:ext cx="914400" cy="914400"/>
            </a:xfrm>
            <a:prstGeom prst="rect">
              <a:avLst/>
            </a:prstGeom>
          </p:spPr>
        </p:pic>
      </p:grpSp>
    </p:spTree>
    <p:extLst>
      <p:ext uri="{BB962C8B-B14F-4D97-AF65-F5344CB8AC3E}">
        <p14:creationId xmlns:p14="http://schemas.microsoft.com/office/powerpoint/2010/main" val="84003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551B90-68C4-B0B8-E762-9B552DDB1B1E}"/>
              </a:ext>
            </a:extLst>
          </p:cNvPr>
          <p:cNvSpPr>
            <a:spLocks noGrp="1"/>
          </p:cNvSpPr>
          <p:nvPr>
            <p:ph type="sldNum" sz="quarter" idx="20"/>
          </p:nvPr>
        </p:nvSpPr>
        <p:spPr/>
        <p:txBody>
          <a:bodyPr/>
          <a:lstStyle/>
          <a:p>
            <a:fld id="{23AA811B-2EBD-4900-905E-5BE206449611}" type="slidenum">
              <a:rPr lang="en-GB" smtClean="0"/>
              <a:pPr/>
              <a:t>19</a:t>
            </a:fld>
            <a:endParaRPr lang="en-GB"/>
          </a:p>
        </p:txBody>
      </p:sp>
      <p:sp>
        <p:nvSpPr>
          <p:cNvPr id="10" name="Text Placeholder 9">
            <a:extLst>
              <a:ext uri="{FF2B5EF4-FFF2-40B4-BE49-F238E27FC236}">
                <a16:creationId xmlns:a16="http://schemas.microsoft.com/office/drawing/2014/main" id="{67E79053-4CF2-05DD-E0A0-3EC733651272}"/>
              </a:ext>
            </a:extLst>
          </p:cNvPr>
          <p:cNvSpPr>
            <a:spLocks noGrp="1"/>
          </p:cNvSpPr>
          <p:nvPr>
            <p:ph type="body" sz="quarter" idx="21"/>
          </p:nvPr>
        </p:nvSpPr>
        <p:spPr/>
        <p:txBody>
          <a:bodyPr/>
          <a:lstStyle/>
          <a:p>
            <a:pPr lvl="4"/>
            <a:r>
              <a:rPr lang="en-US" dirty="0"/>
              <a:t>HFMA</a:t>
            </a:r>
          </a:p>
        </p:txBody>
      </p:sp>
      <p:sp>
        <p:nvSpPr>
          <p:cNvPr id="8" name="Content Placeholder 7">
            <a:extLst>
              <a:ext uri="{FF2B5EF4-FFF2-40B4-BE49-F238E27FC236}">
                <a16:creationId xmlns:a16="http://schemas.microsoft.com/office/drawing/2014/main" id="{05E443BB-437F-EDB9-23C1-F68BF4DFB97D}"/>
              </a:ext>
            </a:extLst>
          </p:cNvPr>
          <p:cNvSpPr>
            <a:spLocks noGrp="1"/>
          </p:cNvSpPr>
          <p:nvPr>
            <p:ph idx="1"/>
          </p:nvPr>
        </p:nvSpPr>
        <p:spPr>
          <a:xfrm>
            <a:off x="720000" y="1800000"/>
            <a:ext cx="10753200" cy="888555"/>
          </a:xfrm>
        </p:spPr>
        <p:txBody>
          <a:bodyPr rIns="731520"/>
          <a:lstStyle/>
          <a:p>
            <a:pPr lvl="4"/>
            <a:r>
              <a:rPr lang="en-US" dirty="0"/>
              <a:t>Healthcare Financial Management Association (HFMA) recently surveyed 125 hospital senior executives to learn about the next generation of revenue cycle management. They discovered three key improvement opportunities:</a:t>
            </a:r>
          </a:p>
        </p:txBody>
      </p:sp>
      <p:sp>
        <p:nvSpPr>
          <p:cNvPr id="4" name="Footer Placeholder 3">
            <a:extLst>
              <a:ext uri="{FF2B5EF4-FFF2-40B4-BE49-F238E27FC236}">
                <a16:creationId xmlns:a16="http://schemas.microsoft.com/office/drawing/2014/main" id="{F51BF799-1C3C-6BE2-9597-770E1BFB013D}"/>
              </a:ext>
            </a:extLst>
          </p:cNvPr>
          <p:cNvSpPr>
            <a:spLocks noGrp="1"/>
          </p:cNvSpPr>
          <p:nvPr>
            <p:ph type="ftr" sz="quarter" idx="3"/>
          </p:nvPr>
        </p:nvSpPr>
        <p:spPr/>
        <p:txBody>
          <a:bodyPr/>
          <a:lstStyle/>
          <a:p>
            <a:r>
              <a:rPr lang="en-US"/>
              <a:t>Proprietary and confidential  |  Ensemblehp.com</a:t>
            </a:r>
            <a:endParaRPr lang="en-GB"/>
          </a:p>
        </p:txBody>
      </p:sp>
      <p:grpSp>
        <p:nvGrpSpPr>
          <p:cNvPr id="22" name="Group 21">
            <a:extLst>
              <a:ext uri="{FF2B5EF4-FFF2-40B4-BE49-F238E27FC236}">
                <a16:creationId xmlns:a16="http://schemas.microsoft.com/office/drawing/2014/main" id="{6454ACEA-F95D-9A49-F871-D4D6E65ABA15}"/>
              </a:ext>
            </a:extLst>
          </p:cNvPr>
          <p:cNvGrpSpPr/>
          <p:nvPr/>
        </p:nvGrpSpPr>
        <p:grpSpPr>
          <a:xfrm>
            <a:off x="0" y="2915407"/>
            <a:ext cx="12192000" cy="2123658"/>
            <a:chOff x="0" y="2545661"/>
            <a:chExt cx="12192000" cy="2123658"/>
          </a:xfrm>
        </p:grpSpPr>
        <p:sp>
          <p:nvSpPr>
            <p:cNvPr id="12" name="Rectangle 11">
              <a:extLst>
                <a:ext uri="{FF2B5EF4-FFF2-40B4-BE49-F238E27FC236}">
                  <a16:creationId xmlns:a16="http://schemas.microsoft.com/office/drawing/2014/main" id="{0FEF3E08-1EBD-B03F-8539-13330E8B45E7}"/>
                </a:ext>
              </a:extLst>
            </p:cNvPr>
            <p:cNvSpPr/>
            <p:nvPr/>
          </p:nvSpPr>
          <p:spPr>
            <a:xfrm>
              <a:off x="0" y="2671369"/>
              <a:ext cx="12192000" cy="18722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3" name="TextBox 12">
              <a:extLst>
                <a:ext uri="{FF2B5EF4-FFF2-40B4-BE49-F238E27FC236}">
                  <a16:creationId xmlns:a16="http://schemas.microsoft.com/office/drawing/2014/main" id="{4C73C927-0BD5-2334-225D-FBD3230B693F}"/>
                </a:ext>
              </a:extLst>
            </p:cNvPr>
            <p:cNvSpPr txBox="1"/>
            <p:nvPr/>
          </p:nvSpPr>
          <p:spPr>
            <a:xfrm>
              <a:off x="8132018" y="2545661"/>
              <a:ext cx="1111624" cy="2123658"/>
            </a:xfrm>
            <a:prstGeom prst="rect">
              <a:avLst/>
            </a:prstGeom>
            <a:noFill/>
          </p:spPr>
          <p:txBody>
            <a:bodyPr wrap="square" lIns="0" tIns="0" rIns="0" bIns="0" rtlCol="0">
              <a:spAutoFit/>
            </a:bodyPr>
            <a:lstStyle/>
            <a:p>
              <a:pPr algn="l"/>
              <a:r>
                <a:rPr lang="en-US" sz="13800" dirty="0">
                  <a:solidFill>
                    <a:schemeClr val="bg2">
                      <a:lumMod val="90000"/>
                    </a:schemeClr>
                  </a:solidFill>
                  <a:latin typeface="Roboto Slab Thin" pitchFamily="2" charset="0"/>
                  <a:ea typeface="Roboto Slab Thin" pitchFamily="2" charset="0"/>
                </a:rPr>
                <a:t>3</a:t>
              </a:r>
            </a:p>
          </p:txBody>
        </p:sp>
        <p:sp>
          <p:nvSpPr>
            <p:cNvPr id="14" name="TextBox 13">
              <a:extLst>
                <a:ext uri="{FF2B5EF4-FFF2-40B4-BE49-F238E27FC236}">
                  <a16:creationId xmlns:a16="http://schemas.microsoft.com/office/drawing/2014/main" id="{B1122D6B-2BD4-3246-52BE-B12719EB13AC}"/>
                </a:ext>
              </a:extLst>
            </p:cNvPr>
            <p:cNvSpPr txBox="1"/>
            <p:nvPr/>
          </p:nvSpPr>
          <p:spPr>
            <a:xfrm>
              <a:off x="720000" y="2545661"/>
              <a:ext cx="1111624" cy="2123658"/>
            </a:xfrm>
            <a:prstGeom prst="rect">
              <a:avLst/>
            </a:prstGeom>
            <a:noFill/>
          </p:spPr>
          <p:txBody>
            <a:bodyPr wrap="square" lIns="0" tIns="0" rIns="0" bIns="0" rtlCol="0">
              <a:spAutoFit/>
            </a:bodyPr>
            <a:lstStyle/>
            <a:p>
              <a:pPr algn="l"/>
              <a:r>
                <a:rPr lang="en-US" sz="13800" dirty="0">
                  <a:solidFill>
                    <a:schemeClr val="bg2">
                      <a:lumMod val="90000"/>
                    </a:schemeClr>
                  </a:solidFill>
                  <a:latin typeface="Roboto Slab Thin" pitchFamily="2" charset="0"/>
                  <a:ea typeface="Roboto Slab Thin" pitchFamily="2" charset="0"/>
                </a:rPr>
                <a:t>1</a:t>
              </a:r>
            </a:p>
          </p:txBody>
        </p:sp>
        <p:sp>
          <p:nvSpPr>
            <p:cNvPr id="16" name="TextBox 15">
              <a:extLst>
                <a:ext uri="{FF2B5EF4-FFF2-40B4-BE49-F238E27FC236}">
                  <a16:creationId xmlns:a16="http://schemas.microsoft.com/office/drawing/2014/main" id="{3962F0A6-588F-407A-D3F4-F7903CB0E662}"/>
                </a:ext>
              </a:extLst>
            </p:cNvPr>
            <p:cNvSpPr txBox="1"/>
            <p:nvPr/>
          </p:nvSpPr>
          <p:spPr>
            <a:xfrm>
              <a:off x="720000" y="3284325"/>
              <a:ext cx="3862758" cy="646331"/>
            </a:xfrm>
            <a:prstGeom prst="rect">
              <a:avLst/>
            </a:prstGeom>
            <a:noFill/>
          </p:spPr>
          <p:txBody>
            <a:bodyPr wrap="square">
              <a:spAutoFit/>
            </a:bodyPr>
            <a:lstStyle/>
            <a:p>
              <a:r>
                <a:rPr lang="en-US" dirty="0">
                  <a:solidFill>
                    <a:schemeClr val="tx2"/>
                  </a:solidFill>
                  <a:latin typeface="Roboto Medium" panose="02000000000000000000" pitchFamily="2" charset="0"/>
                  <a:ea typeface="Roboto Medium" panose="02000000000000000000" pitchFamily="2" charset="0"/>
                </a:rPr>
                <a:t>Optimize revenue</a:t>
              </a:r>
              <a:br>
                <a:rPr lang="en-US" dirty="0">
                  <a:solidFill>
                    <a:schemeClr val="tx2"/>
                  </a:solidFill>
                  <a:latin typeface="Roboto Medium" panose="02000000000000000000" pitchFamily="2" charset="0"/>
                  <a:ea typeface="Roboto Medium" panose="02000000000000000000" pitchFamily="2" charset="0"/>
                </a:rPr>
              </a:br>
              <a:r>
                <a:rPr lang="en-US" dirty="0">
                  <a:solidFill>
                    <a:schemeClr val="tx2"/>
                  </a:solidFill>
                  <a:latin typeface="Roboto Medium" panose="02000000000000000000" pitchFamily="2" charset="0"/>
                  <a:ea typeface="Roboto Medium" panose="02000000000000000000" pitchFamily="2" charset="0"/>
                </a:rPr>
                <a:t>cycle technology</a:t>
              </a:r>
              <a:endParaRPr lang="en-US" dirty="0">
                <a:solidFill>
                  <a:schemeClr val="tx2"/>
                </a:solidFill>
              </a:endParaRPr>
            </a:p>
          </p:txBody>
        </p:sp>
        <p:sp>
          <p:nvSpPr>
            <p:cNvPr id="17" name="TextBox 16">
              <a:extLst>
                <a:ext uri="{FF2B5EF4-FFF2-40B4-BE49-F238E27FC236}">
                  <a16:creationId xmlns:a16="http://schemas.microsoft.com/office/drawing/2014/main" id="{117CBE2A-E452-73E9-1F79-AA8DA5BDC3C0}"/>
                </a:ext>
              </a:extLst>
            </p:cNvPr>
            <p:cNvSpPr txBox="1"/>
            <p:nvPr/>
          </p:nvSpPr>
          <p:spPr>
            <a:xfrm>
              <a:off x="4368635" y="2545661"/>
              <a:ext cx="1111624" cy="2123658"/>
            </a:xfrm>
            <a:prstGeom prst="rect">
              <a:avLst/>
            </a:prstGeom>
            <a:noFill/>
          </p:spPr>
          <p:txBody>
            <a:bodyPr wrap="square" lIns="0" tIns="0" rIns="0" bIns="0" rtlCol="0">
              <a:spAutoFit/>
            </a:bodyPr>
            <a:lstStyle/>
            <a:p>
              <a:pPr algn="l"/>
              <a:r>
                <a:rPr lang="en-US" sz="13800" dirty="0">
                  <a:solidFill>
                    <a:schemeClr val="bg2">
                      <a:lumMod val="90000"/>
                    </a:schemeClr>
                  </a:solidFill>
                  <a:latin typeface="Roboto Slab Thin" pitchFamily="2" charset="0"/>
                  <a:ea typeface="Roboto Slab Thin" pitchFamily="2" charset="0"/>
                </a:rPr>
                <a:t>2</a:t>
              </a:r>
            </a:p>
          </p:txBody>
        </p:sp>
        <p:sp>
          <p:nvSpPr>
            <p:cNvPr id="19" name="TextBox 18">
              <a:extLst>
                <a:ext uri="{FF2B5EF4-FFF2-40B4-BE49-F238E27FC236}">
                  <a16:creationId xmlns:a16="http://schemas.microsoft.com/office/drawing/2014/main" id="{B6B1CFC2-0F81-4E89-CC3C-1E3C07290C16}"/>
                </a:ext>
              </a:extLst>
            </p:cNvPr>
            <p:cNvSpPr txBox="1"/>
            <p:nvPr/>
          </p:nvSpPr>
          <p:spPr>
            <a:xfrm>
              <a:off x="8066904" y="3284325"/>
              <a:ext cx="3862758" cy="646331"/>
            </a:xfrm>
            <a:prstGeom prst="rect">
              <a:avLst/>
            </a:prstGeom>
            <a:noFill/>
          </p:spPr>
          <p:txBody>
            <a:bodyPr wrap="square">
              <a:spAutoFit/>
            </a:bodyPr>
            <a:lstStyle/>
            <a:p>
              <a:r>
                <a:rPr lang="en-US" dirty="0">
                  <a:solidFill>
                    <a:schemeClr val="tx2"/>
                  </a:solidFill>
                  <a:latin typeface="Roboto Medium" panose="02000000000000000000" pitchFamily="2" charset="0"/>
                  <a:ea typeface="Roboto Medium" panose="02000000000000000000" pitchFamily="2" charset="0"/>
                </a:rPr>
                <a:t>Better engage patients around financial obligations</a:t>
              </a:r>
              <a:endParaRPr lang="en-US" dirty="0">
                <a:solidFill>
                  <a:schemeClr val="tx2"/>
                </a:solidFill>
              </a:endParaRPr>
            </a:p>
          </p:txBody>
        </p:sp>
        <p:sp>
          <p:nvSpPr>
            <p:cNvPr id="21" name="TextBox 20">
              <a:extLst>
                <a:ext uri="{FF2B5EF4-FFF2-40B4-BE49-F238E27FC236}">
                  <a16:creationId xmlns:a16="http://schemas.microsoft.com/office/drawing/2014/main" id="{0F949859-D8C2-88AD-6610-EA3680EAF692}"/>
                </a:ext>
              </a:extLst>
            </p:cNvPr>
            <p:cNvSpPr txBox="1"/>
            <p:nvPr/>
          </p:nvSpPr>
          <p:spPr>
            <a:xfrm>
              <a:off x="4368635" y="3284325"/>
              <a:ext cx="3203043" cy="646331"/>
            </a:xfrm>
            <a:prstGeom prst="rect">
              <a:avLst/>
            </a:prstGeom>
            <a:noFill/>
          </p:spPr>
          <p:txBody>
            <a:bodyPr wrap="square">
              <a:spAutoFit/>
            </a:bodyPr>
            <a:lstStyle/>
            <a:p>
              <a:r>
                <a:rPr lang="en-US" dirty="0">
                  <a:solidFill>
                    <a:schemeClr val="tx2"/>
                  </a:solidFill>
                  <a:latin typeface="Roboto Medium" panose="02000000000000000000" pitchFamily="2" charset="0"/>
                  <a:ea typeface="Roboto Medium" panose="02000000000000000000" pitchFamily="2" charset="0"/>
                </a:rPr>
                <a:t>Enhance revenue integrity + charge capture efforts</a:t>
              </a:r>
              <a:endParaRPr lang="en-US" dirty="0">
                <a:solidFill>
                  <a:schemeClr val="tx2"/>
                </a:solidFill>
              </a:endParaRPr>
            </a:p>
          </p:txBody>
        </p:sp>
      </p:grpSp>
    </p:spTree>
    <p:extLst>
      <p:ext uri="{BB962C8B-B14F-4D97-AF65-F5344CB8AC3E}">
        <p14:creationId xmlns:p14="http://schemas.microsoft.com/office/powerpoint/2010/main" val="3796973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0">
            <a:extLst>
              <a:ext uri="{FF2B5EF4-FFF2-40B4-BE49-F238E27FC236}">
                <a16:creationId xmlns:a16="http://schemas.microsoft.com/office/drawing/2014/main" id="{4256714C-AAD1-C5B4-EACC-B8082EEE082A}"/>
              </a:ext>
            </a:extLst>
          </p:cNvPr>
          <p:cNvPicPr>
            <a:picLocks noGrp="1" noChangeAspect="1"/>
          </p:cNvPicPr>
          <p:nvPr>
            <p:ph type="pic" sz="quarter" idx="13"/>
            <p:custDataLst>
              <p:tags r:id="rId3"/>
            </p:custDataLst>
          </p:nvPr>
        </p:nvPicPr>
        <p:blipFill rotWithShape="1">
          <a:blip r:embed="rId5">
            <a:extLst>
              <a:ext uri="{28A0092B-C50C-407E-A947-70E740481C1C}">
                <a14:useLocalDpi xmlns:a14="http://schemas.microsoft.com/office/drawing/2010/main" val="0"/>
              </a:ext>
            </a:extLst>
          </a:blip>
          <a:srcRect l="-3957" r="-3957"/>
          <a:stretch/>
        </p:blipFill>
        <p:spPr/>
      </p:pic>
      <p:sp>
        <p:nvSpPr>
          <p:cNvPr id="5" name="Title 4">
            <a:extLst>
              <a:ext uri="{FF2B5EF4-FFF2-40B4-BE49-F238E27FC236}">
                <a16:creationId xmlns:a16="http://schemas.microsoft.com/office/drawing/2014/main" id="{A1346D7A-0BD7-1C9D-ADB6-4FE954C5F4D4}"/>
              </a:ext>
            </a:extLst>
          </p:cNvPr>
          <p:cNvSpPr>
            <a:spLocks noGrp="1"/>
          </p:cNvSpPr>
          <p:nvPr>
            <p:ph type="title"/>
          </p:nvPr>
        </p:nvSpPr>
        <p:spPr/>
        <p:txBody>
          <a:bodyPr/>
          <a:lstStyle/>
          <a:p>
            <a:r>
              <a:rPr lang="en-US" dirty="0"/>
              <a:t>Hi, we’re excited to meet you.</a:t>
            </a:r>
          </a:p>
        </p:txBody>
      </p:sp>
      <p:sp>
        <p:nvSpPr>
          <p:cNvPr id="4" name="Slide Number Placeholder 3">
            <a:extLst>
              <a:ext uri="{FF2B5EF4-FFF2-40B4-BE49-F238E27FC236}">
                <a16:creationId xmlns:a16="http://schemas.microsoft.com/office/drawing/2014/main" id="{D1F75254-35A5-F671-1BD6-8E608637BF88}"/>
              </a:ext>
            </a:extLst>
          </p:cNvPr>
          <p:cNvSpPr>
            <a:spLocks noGrp="1"/>
          </p:cNvSpPr>
          <p:nvPr>
            <p:ph type="sldNum" sz="quarter" idx="11"/>
          </p:nvPr>
        </p:nvSpPr>
        <p:spPr/>
        <p:txBody>
          <a:bodyPr/>
          <a:lstStyle/>
          <a:p>
            <a:fld id="{23AA811B-2EBD-4900-905E-5BE206449611}" type="slidenum">
              <a:rPr lang="en-GB"/>
              <a:pPr/>
              <a:t>2</a:t>
            </a:fld>
            <a:endParaRPr lang="en-GB" dirty="0"/>
          </a:p>
        </p:txBody>
      </p:sp>
      <p:sp>
        <p:nvSpPr>
          <p:cNvPr id="3" name="Footer Placeholder 2">
            <a:extLst>
              <a:ext uri="{FF2B5EF4-FFF2-40B4-BE49-F238E27FC236}">
                <a16:creationId xmlns:a16="http://schemas.microsoft.com/office/drawing/2014/main" id="{37023103-6FB4-ACA5-BA5E-12281B00306E}"/>
              </a:ext>
            </a:extLst>
          </p:cNvPr>
          <p:cNvSpPr>
            <a:spLocks noGrp="1"/>
          </p:cNvSpPr>
          <p:nvPr>
            <p:ph type="ftr" sz="quarter" idx="10"/>
          </p:nvPr>
        </p:nvSpPr>
        <p:spPr/>
        <p:txBody>
          <a:bodyPr/>
          <a:lstStyle/>
          <a:p>
            <a:r>
              <a:rPr lang="en-GB" dirty="0"/>
              <a:t>© 2023 Ensemble Health Partners  |  Proprietary and Confidential </a:t>
            </a:r>
          </a:p>
        </p:txBody>
      </p:sp>
      <p:sp>
        <p:nvSpPr>
          <p:cNvPr id="8" name="Content Placeholder 5">
            <a:extLst>
              <a:ext uri="{FF2B5EF4-FFF2-40B4-BE49-F238E27FC236}">
                <a16:creationId xmlns:a16="http://schemas.microsoft.com/office/drawing/2014/main" id="{A8B7912B-34E7-D0C5-9E8F-FCD89623527F}"/>
              </a:ext>
            </a:extLst>
          </p:cNvPr>
          <p:cNvSpPr txBox="1">
            <a:spLocks/>
          </p:cNvSpPr>
          <p:nvPr/>
        </p:nvSpPr>
        <p:spPr>
          <a:xfrm>
            <a:off x="6274800" y="3833305"/>
            <a:ext cx="4139676" cy="2576334"/>
          </a:xfrm>
          <a:prstGeom prst="rect">
            <a:avLst/>
          </a:prstGeom>
        </p:spPr>
        <p:txBody>
          <a:bodyPr/>
          <a:lstStyle>
            <a:lvl1pPr marL="270000" indent="-270000" algn="l" defTabSz="914400" rtl="0" eaLnBrk="1" latinLnBrk="0" hangingPunct="1">
              <a:lnSpc>
                <a:spcPct val="120000"/>
              </a:lnSpc>
              <a:spcBef>
                <a:spcPts val="0"/>
              </a:spcBef>
              <a:spcAft>
                <a:spcPts val="600"/>
              </a:spcAft>
              <a:buClr>
                <a:schemeClr val="accent2"/>
              </a:buClr>
              <a:buFont typeface="Roboto Light" panose="02000000000000000000" pitchFamily="2" charset="0"/>
              <a:buChar char="&gt;"/>
              <a:defRPr sz="1600" kern="1200">
                <a:solidFill>
                  <a:schemeClr val="tx1"/>
                </a:solidFill>
                <a:latin typeface="+mn-lt"/>
                <a:ea typeface="+mn-ea"/>
                <a:cs typeface="+mn-cs"/>
              </a:defRPr>
            </a:lvl1pPr>
            <a:lvl2pPr marL="540000" indent="-270000" algn="l" defTabSz="914400" rtl="0" eaLnBrk="1" latinLnBrk="0" hangingPunct="1">
              <a:lnSpc>
                <a:spcPct val="120000"/>
              </a:lnSpc>
              <a:spcBef>
                <a:spcPts val="0"/>
              </a:spcBef>
              <a:spcAft>
                <a:spcPts val="600"/>
              </a:spcAft>
              <a:buClr>
                <a:schemeClr val="accent2"/>
              </a:buClr>
              <a:buFont typeface="Roboto Light" panose="02000000000000000000" pitchFamily="2" charset="0"/>
              <a:buChar char="&gt;"/>
              <a:defRPr sz="1600" kern="1200">
                <a:solidFill>
                  <a:schemeClr val="tx1"/>
                </a:solidFill>
                <a:latin typeface="+mn-lt"/>
                <a:ea typeface="+mn-ea"/>
                <a:cs typeface="+mn-cs"/>
              </a:defRPr>
            </a:lvl2pPr>
            <a:lvl3pPr marL="810000" indent="-270000" algn="l" defTabSz="914400" rtl="0" eaLnBrk="1" latinLnBrk="0" hangingPunct="1">
              <a:lnSpc>
                <a:spcPct val="120000"/>
              </a:lnSpc>
              <a:spcBef>
                <a:spcPts val="0"/>
              </a:spcBef>
              <a:spcAft>
                <a:spcPts val="600"/>
              </a:spcAft>
              <a:buClr>
                <a:schemeClr val="accent2"/>
              </a:buClr>
              <a:buFont typeface="Roboto Light" panose="02000000000000000000" pitchFamily="2" charset="0"/>
              <a:buChar char="&gt;"/>
              <a:defRPr sz="1600" kern="1200">
                <a:solidFill>
                  <a:schemeClr val="tx1"/>
                </a:solidFill>
                <a:latin typeface="+mn-lt"/>
                <a:ea typeface="+mn-ea"/>
                <a:cs typeface="+mn-cs"/>
              </a:defRPr>
            </a:lvl3pPr>
            <a:lvl4pPr marL="0" indent="0" algn="l" defTabSz="914400" rtl="0" eaLnBrk="1" latinLnBrk="0" hangingPunct="1">
              <a:lnSpc>
                <a:spcPct val="120000"/>
              </a:lnSpc>
              <a:spcBef>
                <a:spcPts val="0"/>
              </a:spcBef>
              <a:spcAft>
                <a:spcPts val="1200"/>
              </a:spcAft>
              <a:buFont typeface="Arial" panose="020B0604020202020204" pitchFamily="34" charset="0"/>
              <a:buChar char="​"/>
              <a:defRPr sz="1800" b="0" kern="1200">
                <a:solidFill>
                  <a:schemeClr val="accent2"/>
                </a:solidFill>
                <a:latin typeface="Roboto Medium" panose="02000000000000000000" pitchFamily="2" charset="0"/>
                <a:ea typeface="Roboto Medium" panose="02000000000000000000" pitchFamily="2" charset="0"/>
                <a:cs typeface="Roboto Medium" panose="02000000000000000000" pitchFamily="2" charset="0"/>
              </a:defRPr>
            </a:lvl4pPr>
            <a:lvl5pPr marL="0" indent="0" algn="l" defTabSz="914400" rtl="0" eaLnBrk="1" latinLnBrk="0" hangingPunct="1">
              <a:lnSpc>
                <a:spcPct val="122000"/>
              </a:lnSpc>
              <a:spcBef>
                <a:spcPts val="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20000"/>
              </a:lnSpc>
              <a:spcBef>
                <a:spcPts val="0"/>
              </a:spcBef>
              <a:spcAft>
                <a:spcPts val="600"/>
              </a:spcAft>
              <a:buClr>
                <a:schemeClr val="accent2"/>
              </a:buClr>
              <a:buFont typeface="Roboto Light" panose="02000000000000000000" pitchFamily="2" charset="0"/>
              <a:buChar char="&gt;"/>
              <a:defRPr sz="1000" kern="1200">
                <a:solidFill>
                  <a:schemeClr val="tx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200" b="0" kern="1200" baseline="0">
                <a:solidFill>
                  <a:schemeClr val="accent2"/>
                </a:solidFill>
                <a:latin typeface="Roboto Medium" panose="02000000000000000000" pitchFamily="2" charset="0"/>
                <a:ea typeface="Roboto Medium" panose="02000000000000000000" pitchFamily="2" charset="0"/>
                <a:cs typeface="Roboto Medium" panose="02000000000000000000" pitchFamily="2" charset="0"/>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90000"/>
              </a:lnSpc>
              <a:spcBef>
                <a:spcPts val="1800"/>
              </a:spcBef>
              <a:spcAft>
                <a:spcPts val="0"/>
              </a:spcAft>
              <a:buFont typeface="Arial" panose="020B0604020202020204" pitchFamily="34" charset="0"/>
              <a:buChar char="​"/>
              <a:defRPr sz="6000" kern="1200" baseline="0">
                <a:solidFill>
                  <a:schemeClr val="accent1"/>
                </a:solidFill>
                <a:latin typeface="Roboto Slab Thin" pitchFamily="2" charset="0"/>
                <a:ea typeface="Roboto Slab Thin" pitchFamily="2" charset="0"/>
                <a:cs typeface="+mn-cs"/>
              </a:defRPr>
            </a:lvl9pPr>
          </a:lstStyle>
          <a:p>
            <a:pPr lvl="4">
              <a:lnSpc>
                <a:spcPct val="150000"/>
              </a:lnSpc>
            </a:pPr>
            <a:r>
              <a:rPr lang="en-US" sz="1400" dirty="0"/>
              <a:t>Jennifer is the Director of the Revenue Integrity physician and acute program at VCUH. She brings years of progressive experience in mid-revenue cycle.</a:t>
            </a:r>
          </a:p>
        </p:txBody>
      </p:sp>
      <p:sp>
        <p:nvSpPr>
          <p:cNvPr id="9" name="Content Placeholder 21">
            <a:extLst>
              <a:ext uri="{FF2B5EF4-FFF2-40B4-BE49-F238E27FC236}">
                <a16:creationId xmlns:a16="http://schemas.microsoft.com/office/drawing/2014/main" id="{96847309-49F8-29A3-93DC-DDEBE4DF01CC}"/>
              </a:ext>
            </a:extLst>
          </p:cNvPr>
          <p:cNvSpPr txBox="1">
            <a:spLocks/>
          </p:cNvSpPr>
          <p:nvPr/>
        </p:nvSpPr>
        <p:spPr>
          <a:xfrm>
            <a:off x="720000" y="3833305"/>
            <a:ext cx="4139676" cy="2569133"/>
          </a:xfrm>
          <a:prstGeom prst="rect">
            <a:avLst/>
          </a:prstGeom>
        </p:spPr>
        <p:txBody>
          <a:bodyPr/>
          <a:lstStyle>
            <a:lvl1pPr marL="270000" indent="-270000" algn="l" defTabSz="914400" rtl="0" eaLnBrk="1" latinLnBrk="0" hangingPunct="1">
              <a:lnSpc>
                <a:spcPct val="120000"/>
              </a:lnSpc>
              <a:spcBef>
                <a:spcPts val="0"/>
              </a:spcBef>
              <a:spcAft>
                <a:spcPts val="600"/>
              </a:spcAft>
              <a:buClr>
                <a:schemeClr val="accent2"/>
              </a:buClr>
              <a:buFont typeface="Roboto Light" panose="02000000000000000000" pitchFamily="2" charset="0"/>
              <a:buChar char="&gt;"/>
              <a:defRPr sz="1600" kern="1200">
                <a:solidFill>
                  <a:schemeClr val="tx1"/>
                </a:solidFill>
                <a:latin typeface="+mn-lt"/>
                <a:ea typeface="+mn-ea"/>
                <a:cs typeface="+mn-cs"/>
              </a:defRPr>
            </a:lvl1pPr>
            <a:lvl2pPr marL="540000" indent="-270000" algn="l" defTabSz="914400" rtl="0" eaLnBrk="1" latinLnBrk="0" hangingPunct="1">
              <a:lnSpc>
                <a:spcPct val="120000"/>
              </a:lnSpc>
              <a:spcBef>
                <a:spcPts val="0"/>
              </a:spcBef>
              <a:spcAft>
                <a:spcPts val="600"/>
              </a:spcAft>
              <a:buClr>
                <a:schemeClr val="accent2"/>
              </a:buClr>
              <a:buFont typeface="Roboto Light" panose="02000000000000000000" pitchFamily="2" charset="0"/>
              <a:buChar char="&gt;"/>
              <a:defRPr sz="1600" kern="1200">
                <a:solidFill>
                  <a:schemeClr val="tx1"/>
                </a:solidFill>
                <a:latin typeface="+mn-lt"/>
                <a:ea typeface="+mn-ea"/>
                <a:cs typeface="+mn-cs"/>
              </a:defRPr>
            </a:lvl2pPr>
            <a:lvl3pPr marL="810000" indent="-270000" algn="l" defTabSz="914400" rtl="0" eaLnBrk="1" latinLnBrk="0" hangingPunct="1">
              <a:lnSpc>
                <a:spcPct val="120000"/>
              </a:lnSpc>
              <a:spcBef>
                <a:spcPts val="0"/>
              </a:spcBef>
              <a:spcAft>
                <a:spcPts val="600"/>
              </a:spcAft>
              <a:buClr>
                <a:schemeClr val="accent2"/>
              </a:buClr>
              <a:buFont typeface="Roboto Light" panose="02000000000000000000" pitchFamily="2" charset="0"/>
              <a:buChar char="&gt;"/>
              <a:defRPr sz="1600" kern="1200">
                <a:solidFill>
                  <a:schemeClr val="tx1"/>
                </a:solidFill>
                <a:latin typeface="+mn-lt"/>
                <a:ea typeface="+mn-ea"/>
                <a:cs typeface="+mn-cs"/>
              </a:defRPr>
            </a:lvl3pPr>
            <a:lvl4pPr marL="0" indent="0" algn="l" defTabSz="914400" rtl="0" eaLnBrk="1" latinLnBrk="0" hangingPunct="1">
              <a:lnSpc>
                <a:spcPct val="120000"/>
              </a:lnSpc>
              <a:spcBef>
                <a:spcPts val="0"/>
              </a:spcBef>
              <a:spcAft>
                <a:spcPts val="1200"/>
              </a:spcAft>
              <a:buFont typeface="Arial" panose="020B0604020202020204" pitchFamily="34" charset="0"/>
              <a:buChar char="​"/>
              <a:defRPr sz="1800" b="0" kern="1200">
                <a:solidFill>
                  <a:schemeClr val="accent2"/>
                </a:solidFill>
                <a:latin typeface="Roboto Medium" panose="02000000000000000000" pitchFamily="2" charset="0"/>
                <a:ea typeface="Roboto Medium" panose="02000000000000000000" pitchFamily="2" charset="0"/>
                <a:cs typeface="Roboto Medium" panose="02000000000000000000" pitchFamily="2" charset="0"/>
              </a:defRPr>
            </a:lvl4pPr>
            <a:lvl5pPr marL="0" indent="0" algn="l" defTabSz="914400" rtl="0" eaLnBrk="1" latinLnBrk="0" hangingPunct="1">
              <a:lnSpc>
                <a:spcPct val="122000"/>
              </a:lnSpc>
              <a:spcBef>
                <a:spcPts val="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20000"/>
              </a:lnSpc>
              <a:spcBef>
                <a:spcPts val="0"/>
              </a:spcBef>
              <a:spcAft>
                <a:spcPts val="600"/>
              </a:spcAft>
              <a:buClr>
                <a:schemeClr val="accent2"/>
              </a:buClr>
              <a:buFont typeface="Roboto Light" panose="02000000000000000000" pitchFamily="2" charset="0"/>
              <a:buChar char="&gt;"/>
              <a:defRPr sz="1000" kern="1200">
                <a:solidFill>
                  <a:schemeClr val="tx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200" b="0" kern="1200" baseline="0">
                <a:solidFill>
                  <a:schemeClr val="accent2"/>
                </a:solidFill>
                <a:latin typeface="Roboto Medium" panose="02000000000000000000" pitchFamily="2" charset="0"/>
                <a:ea typeface="Roboto Medium" panose="02000000000000000000" pitchFamily="2" charset="0"/>
                <a:cs typeface="Roboto Medium" panose="02000000000000000000" pitchFamily="2" charset="0"/>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90000"/>
              </a:lnSpc>
              <a:spcBef>
                <a:spcPts val="1800"/>
              </a:spcBef>
              <a:spcAft>
                <a:spcPts val="0"/>
              </a:spcAft>
              <a:buFont typeface="Arial" panose="020B0604020202020204" pitchFamily="34" charset="0"/>
              <a:buChar char="​"/>
              <a:defRPr sz="6000" kern="1200" baseline="0">
                <a:solidFill>
                  <a:schemeClr val="accent1"/>
                </a:solidFill>
                <a:latin typeface="Roboto Slab Thin" pitchFamily="2" charset="0"/>
                <a:ea typeface="Roboto Slab Thin" pitchFamily="2" charset="0"/>
                <a:cs typeface="+mn-cs"/>
              </a:defRPr>
            </a:lvl9pPr>
          </a:lstStyle>
          <a:p>
            <a:pPr lvl="4">
              <a:lnSpc>
                <a:spcPct val="150000"/>
              </a:lnSpc>
            </a:pPr>
            <a:r>
              <a:rPr lang="en-US" sz="1400" dirty="0"/>
              <a:t>Carrie has over 30 years’ experience in healthcare administration and leadership. She’s held leadership positions in revenue cycle management, clinical operations and research administration.  </a:t>
            </a:r>
          </a:p>
          <a:p>
            <a:pPr lvl="4">
              <a:lnSpc>
                <a:spcPct val="150000"/>
              </a:lnSpc>
            </a:pPr>
            <a:endParaRPr lang="en-US" sz="1400" dirty="0"/>
          </a:p>
        </p:txBody>
      </p:sp>
      <p:sp>
        <p:nvSpPr>
          <p:cNvPr id="10" name="Content Placeholder 4">
            <a:extLst>
              <a:ext uri="{FF2B5EF4-FFF2-40B4-BE49-F238E27FC236}">
                <a16:creationId xmlns:a16="http://schemas.microsoft.com/office/drawing/2014/main" id="{28639336-B47B-6328-8EAC-2888CCC96C1B}"/>
              </a:ext>
            </a:extLst>
          </p:cNvPr>
          <p:cNvSpPr txBox="1">
            <a:spLocks/>
          </p:cNvSpPr>
          <p:nvPr/>
        </p:nvSpPr>
        <p:spPr>
          <a:xfrm>
            <a:off x="2539999" y="2951582"/>
            <a:ext cx="3374801" cy="595468"/>
          </a:xfrm>
          <a:prstGeom prst="rect">
            <a:avLst/>
          </a:prstGeom>
        </p:spPr>
        <p:txBody>
          <a:bodyPr vert="horz" lIns="0" tIns="0" rIns="0" bIns="0" rtlCol="0">
            <a:noAutofit/>
          </a:bodyPr>
          <a:lstStyle>
            <a:lvl1pPr marL="270000" indent="-270000" algn="l" defTabSz="914400" rtl="0" eaLnBrk="1" latinLnBrk="0" hangingPunct="1">
              <a:lnSpc>
                <a:spcPct val="120000"/>
              </a:lnSpc>
              <a:spcBef>
                <a:spcPts val="0"/>
              </a:spcBef>
              <a:spcAft>
                <a:spcPts val="600"/>
              </a:spcAft>
              <a:buClr>
                <a:schemeClr val="accent2"/>
              </a:buClr>
              <a:buFont typeface="Roboto Light" panose="02000000000000000000" pitchFamily="2" charset="0"/>
              <a:buChar char="&gt;"/>
              <a:defRPr sz="1600" kern="1200">
                <a:solidFill>
                  <a:schemeClr val="tx1"/>
                </a:solidFill>
                <a:latin typeface="+mn-lt"/>
                <a:ea typeface="+mn-ea"/>
                <a:cs typeface="+mn-cs"/>
              </a:defRPr>
            </a:lvl1pPr>
            <a:lvl2pPr marL="540000" indent="-270000" algn="l" defTabSz="914400" rtl="0" eaLnBrk="1" latinLnBrk="0" hangingPunct="1">
              <a:lnSpc>
                <a:spcPct val="120000"/>
              </a:lnSpc>
              <a:spcBef>
                <a:spcPts val="0"/>
              </a:spcBef>
              <a:spcAft>
                <a:spcPts val="600"/>
              </a:spcAft>
              <a:buClr>
                <a:schemeClr val="accent2"/>
              </a:buClr>
              <a:buFont typeface="Roboto Light" panose="02000000000000000000" pitchFamily="2" charset="0"/>
              <a:buChar char="&gt;"/>
              <a:defRPr sz="1600" kern="1200">
                <a:solidFill>
                  <a:schemeClr val="tx1"/>
                </a:solidFill>
                <a:latin typeface="+mn-lt"/>
                <a:ea typeface="+mn-ea"/>
                <a:cs typeface="+mn-cs"/>
              </a:defRPr>
            </a:lvl2pPr>
            <a:lvl3pPr marL="810000" indent="-270000" algn="l" defTabSz="914400" rtl="0" eaLnBrk="1" latinLnBrk="0" hangingPunct="1">
              <a:lnSpc>
                <a:spcPct val="120000"/>
              </a:lnSpc>
              <a:spcBef>
                <a:spcPts val="0"/>
              </a:spcBef>
              <a:spcAft>
                <a:spcPts val="600"/>
              </a:spcAft>
              <a:buClr>
                <a:schemeClr val="accent2"/>
              </a:buClr>
              <a:buFont typeface="Roboto Light" panose="02000000000000000000" pitchFamily="2" charset="0"/>
              <a:buChar char="&gt;"/>
              <a:defRPr sz="1600" kern="1200">
                <a:solidFill>
                  <a:schemeClr val="tx1"/>
                </a:solidFill>
                <a:latin typeface="+mn-lt"/>
                <a:ea typeface="+mn-ea"/>
                <a:cs typeface="+mn-cs"/>
              </a:defRPr>
            </a:lvl3pPr>
            <a:lvl4pPr marL="0" indent="0" algn="l" defTabSz="914400" rtl="0" eaLnBrk="1" latinLnBrk="0" hangingPunct="1">
              <a:lnSpc>
                <a:spcPct val="120000"/>
              </a:lnSpc>
              <a:spcBef>
                <a:spcPts val="0"/>
              </a:spcBef>
              <a:spcAft>
                <a:spcPts val="1200"/>
              </a:spcAft>
              <a:buFont typeface="Arial" panose="020B0604020202020204" pitchFamily="34" charset="0"/>
              <a:buChar char="​"/>
              <a:defRPr sz="1800" b="0" kern="1200">
                <a:solidFill>
                  <a:schemeClr val="accent2"/>
                </a:solidFill>
                <a:latin typeface="Roboto Medium" panose="02000000000000000000" pitchFamily="2" charset="0"/>
                <a:ea typeface="Roboto Medium" panose="02000000000000000000" pitchFamily="2" charset="0"/>
                <a:cs typeface="Roboto Medium" panose="02000000000000000000" pitchFamily="2" charset="0"/>
              </a:defRPr>
            </a:lvl4pPr>
            <a:lvl5pPr marL="0" indent="0" algn="l" defTabSz="914400" rtl="0" eaLnBrk="1" latinLnBrk="0" hangingPunct="1">
              <a:lnSpc>
                <a:spcPct val="122000"/>
              </a:lnSpc>
              <a:spcBef>
                <a:spcPts val="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20000"/>
              </a:lnSpc>
              <a:spcBef>
                <a:spcPts val="0"/>
              </a:spcBef>
              <a:spcAft>
                <a:spcPts val="600"/>
              </a:spcAft>
              <a:buClr>
                <a:schemeClr val="accent2"/>
              </a:buClr>
              <a:buFont typeface="Roboto Light" panose="02000000000000000000" pitchFamily="2" charset="0"/>
              <a:buChar char="&gt;"/>
              <a:defRPr sz="1000" kern="1200">
                <a:solidFill>
                  <a:schemeClr val="tx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200" b="0" kern="1200" baseline="0">
                <a:solidFill>
                  <a:schemeClr val="accent2"/>
                </a:solidFill>
                <a:latin typeface="Roboto Medium" panose="02000000000000000000" pitchFamily="2" charset="0"/>
                <a:ea typeface="Roboto Medium" panose="02000000000000000000" pitchFamily="2" charset="0"/>
                <a:cs typeface="Roboto Medium" panose="02000000000000000000" pitchFamily="2" charset="0"/>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90000"/>
              </a:lnSpc>
              <a:spcBef>
                <a:spcPts val="1800"/>
              </a:spcBef>
              <a:spcAft>
                <a:spcPts val="0"/>
              </a:spcAft>
              <a:buFont typeface="Arial" panose="020B0604020202020204" pitchFamily="34" charset="0"/>
              <a:buChar char="​"/>
              <a:defRPr sz="6000" kern="1200" baseline="0">
                <a:solidFill>
                  <a:schemeClr val="accent1"/>
                </a:solidFill>
                <a:latin typeface="Roboto Slab Thin" pitchFamily="2" charset="0"/>
                <a:ea typeface="Roboto Slab Thin" pitchFamily="2" charset="0"/>
                <a:cs typeface="+mn-cs"/>
              </a:defRPr>
            </a:lvl9pPr>
          </a:lstStyle>
          <a:p>
            <a:pPr lvl="3">
              <a:lnSpc>
                <a:spcPct val="100000"/>
              </a:lnSpc>
              <a:spcAft>
                <a:spcPts val="600"/>
              </a:spcAft>
            </a:pPr>
            <a:r>
              <a:rPr lang="en-US" dirty="0">
                <a:solidFill>
                  <a:schemeClr val="tx2"/>
                </a:solidFill>
              </a:rPr>
              <a:t>Carrie Meeker</a:t>
            </a:r>
          </a:p>
          <a:p>
            <a:pPr lvl="4">
              <a:lnSpc>
                <a:spcPct val="100000"/>
              </a:lnSpc>
            </a:pPr>
            <a:r>
              <a:rPr lang="en-US" sz="1400" dirty="0">
                <a:solidFill>
                  <a:schemeClr val="accent6"/>
                </a:solidFill>
              </a:rPr>
              <a:t>VP, Client Delivery</a:t>
            </a:r>
          </a:p>
        </p:txBody>
      </p:sp>
      <p:sp>
        <p:nvSpPr>
          <p:cNvPr id="11" name="Content Placeholder 4">
            <a:extLst>
              <a:ext uri="{FF2B5EF4-FFF2-40B4-BE49-F238E27FC236}">
                <a16:creationId xmlns:a16="http://schemas.microsoft.com/office/drawing/2014/main" id="{24271146-7148-B762-0A9B-A6B10916457E}"/>
              </a:ext>
            </a:extLst>
          </p:cNvPr>
          <p:cNvSpPr txBox="1">
            <a:spLocks/>
          </p:cNvSpPr>
          <p:nvPr/>
        </p:nvSpPr>
        <p:spPr>
          <a:xfrm>
            <a:off x="8094132" y="2951582"/>
            <a:ext cx="3375467" cy="595468"/>
          </a:xfrm>
          <a:prstGeom prst="rect">
            <a:avLst/>
          </a:prstGeom>
        </p:spPr>
        <p:txBody>
          <a:bodyPr vert="horz" lIns="0" tIns="0" rIns="0" bIns="0" rtlCol="0">
            <a:noAutofit/>
          </a:bodyPr>
          <a:lstStyle>
            <a:lvl1pPr marL="270000" indent="-270000" algn="l" defTabSz="914400" rtl="0" eaLnBrk="1" latinLnBrk="0" hangingPunct="1">
              <a:lnSpc>
                <a:spcPct val="120000"/>
              </a:lnSpc>
              <a:spcBef>
                <a:spcPts val="0"/>
              </a:spcBef>
              <a:spcAft>
                <a:spcPts val="600"/>
              </a:spcAft>
              <a:buClr>
                <a:schemeClr val="accent2"/>
              </a:buClr>
              <a:buFont typeface="Roboto Light" panose="02000000000000000000" pitchFamily="2" charset="0"/>
              <a:buChar char="&gt;"/>
              <a:defRPr sz="1600" kern="1200">
                <a:solidFill>
                  <a:schemeClr val="tx1"/>
                </a:solidFill>
                <a:latin typeface="+mn-lt"/>
                <a:ea typeface="+mn-ea"/>
                <a:cs typeface="+mn-cs"/>
              </a:defRPr>
            </a:lvl1pPr>
            <a:lvl2pPr marL="540000" indent="-270000" algn="l" defTabSz="914400" rtl="0" eaLnBrk="1" latinLnBrk="0" hangingPunct="1">
              <a:lnSpc>
                <a:spcPct val="120000"/>
              </a:lnSpc>
              <a:spcBef>
                <a:spcPts val="0"/>
              </a:spcBef>
              <a:spcAft>
                <a:spcPts val="600"/>
              </a:spcAft>
              <a:buClr>
                <a:schemeClr val="accent2"/>
              </a:buClr>
              <a:buFont typeface="Roboto Light" panose="02000000000000000000" pitchFamily="2" charset="0"/>
              <a:buChar char="&gt;"/>
              <a:defRPr sz="1600" kern="1200">
                <a:solidFill>
                  <a:schemeClr val="tx1"/>
                </a:solidFill>
                <a:latin typeface="+mn-lt"/>
                <a:ea typeface="+mn-ea"/>
                <a:cs typeface="+mn-cs"/>
              </a:defRPr>
            </a:lvl2pPr>
            <a:lvl3pPr marL="810000" indent="-270000" algn="l" defTabSz="914400" rtl="0" eaLnBrk="1" latinLnBrk="0" hangingPunct="1">
              <a:lnSpc>
                <a:spcPct val="120000"/>
              </a:lnSpc>
              <a:spcBef>
                <a:spcPts val="0"/>
              </a:spcBef>
              <a:spcAft>
                <a:spcPts val="600"/>
              </a:spcAft>
              <a:buClr>
                <a:schemeClr val="accent2"/>
              </a:buClr>
              <a:buFont typeface="Roboto Light" panose="02000000000000000000" pitchFamily="2" charset="0"/>
              <a:buChar char="&gt;"/>
              <a:defRPr sz="1600" kern="1200">
                <a:solidFill>
                  <a:schemeClr val="tx1"/>
                </a:solidFill>
                <a:latin typeface="+mn-lt"/>
                <a:ea typeface="+mn-ea"/>
                <a:cs typeface="+mn-cs"/>
              </a:defRPr>
            </a:lvl3pPr>
            <a:lvl4pPr marL="0" indent="0" algn="l" defTabSz="914400" rtl="0" eaLnBrk="1" latinLnBrk="0" hangingPunct="1">
              <a:lnSpc>
                <a:spcPct val="120000"/>
              </a:lnSpc>
              <a:spcBef>
                <a:spcPts val="0"/>
              </a:spcBef>
              <a:spcAft>
                <a:spcPts val="1200"/>
              </a:spcAft>
              <a:buFont typeface="Arial" panose="020B0604020202020204" pitchFamily="34" charset="0"/>
              <a:buChar char="​"/>
              <a:defRPr sz="1800" b="0" kern="1200">
                <a:solidFill>
                  <a:schemeClr val="accent2"/>
                </a:solidFill>
                <a:latin typeface="Roboto Medium" panose="02000000000000000000" pitchFamily="2" charset="0"/>
                <a:ea typeface="Roboto Medium" panose="02000000000000000000" pitchFamily="2" charset="0"/>
                <a:cs typeface="Roboto Medium" panose="02000000000000000000" pitchFamily="2" charset="0"/>
              </a:defRPr>
            </a:lvl4pPr>
            <a:lvl5pPr marL="0" indent="0" algn="l" defTabSz="914400" rtl="0" eaLnBrk="1" latinLnBrk="0" hangingPunct="1">
              <a:lnSpc>
                <a:spcPct val="122000"/>
              </a:lnSpc>
              <a:spcBef>
                <a:spcPts val="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20000"/>
              </a:lnSpc>
              <a:spcBef>
                <a:spcPts val="0"/>
              </a:spcBef>
              <a:spcAft>
                <a:spcPts val="600"/>
              </a:spcAft>
              <a:buClr>
                <a:schemeClr val="accent2"/>
              </a:buClr>
              <a:buFont typeface="Roboto Light" panose="02000000000000000000" pitchFamily="2" charset="0"/>
              <a:buChar char="&gt;"/>
              <a:defRPr sz="1000" kern="1200">
                <a:solidFill>
                  <a:schemeClr val="tx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200" b="0" kern="1200" baseline="0">
                <a:solidFill>
                  <a:schemeClr val="accent2"/>
                </a:solidFill>
                <a:latin typeface="Roboto Medium" panose="02000000000000000000" pitchFamily="2" charset="0"/>
                <a:ea typeface="Roboto Medium" panose="02000000000000000000" pitchFamily="2" charset="0"/>
                <a:cs typeface="Roboto Medium" panose="02000000000000000000" pitchFamily="2" charset="0"/>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90000"/>
              </a:lnSpc>
              <a:spcBef>
                <a:spcPts val="1800"/>
              </a:spcBef>
              <a:spcAft>
                <a:spcPts val="0"/>
              </a:spcAft>
              <a:buFont typeface="Arial" panose="020B0604020202020204" pitchFamily="34" charset="0"/>
              <a:buChar char="​"/>
              <a:defRPr sz="6000" kern="1200" baseline="0">
                <a:solidFill>
                  <a:schemeClr val="accent1"/>
                </a:solidFill>
                <a:latin typeface="Roboto Slab Thin" pitchFamily="2" charset="0"/>
                <a:ea typeface="Roboto Slab Thin" pitchFamily="2" charset="0"/>
                <a:cs typeface="+mn-cs"/>
              </a:defRPr>
            </a:lvl9pPr>
          </a:lstStyle>
          <a:p>
            <a:pPr lvl="3">
              <a:lnSpc>
                <a:spcPct val="100000"/>
              </a:lnSpc>
              <a:spcAft>
                <a:spcPts val="600"/>
              </a:spcAft>
            </a:pPr>
            <a:r>
              <a:rPr lang="en-US" dirty="0">
                <a:solidFill>
                  <a:schemeClr val="tx2"/>
                </a:solidFill>
              </a:rPr>
              <a:t>Jennifer Trescot</a:t>
            </a:r>
          </a:p>
          <a:p>
            <a:pPr lvl="4">
              <a:lnSpc>
                <a:spcPct val="100000"/>
              </a:lnSpc>
            </a:pPr>
            <a:r>
              <a:rPr lang="en-US" sz="1400" dirty="0">
                <a:solidFill>
                  <a:schemeClr val="accent6"/>
                </a:solidFill>
              </a:rPr>
              <a:t>Director, Revenue Integrity</a:t>
            </a:r>
          </a:p>
        </p:txBody>
      </p:sp>
      <p:pic>
        <p:nvPicPr>
          <p:cNvPr id="17" name="Picture 16" descr="A close-up of a person smiling&#10;&#10;Description automatically generated">
            <a:extLst>
              <a:ext uri="{FF2B5EF4-FFF2-40B4-BE49-F238E27FC236}">
                <a16:creationId xmlns:a16="http://schemas.microsoft.com/office/drawing/2014/main" id="{7B80F165-4A5B-2DC9-F7EC-80C9DBCFF7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1302" y="2038984"/>
            <a:ext cx="1323412" cy="1471156"/>
          </a:xfrm>
          <a:prstGeom prst="rect">
            <a:avLst/>
          </a:prstGeom>
        </p:spPr>
      </p:pic>
    </p:spTree>
    <p:custDataLst>
      <p:custData r:id="rId1"/>
      <p:custData r:id="rId2"/>
    </p:custDataLst>
    <p:extLst>
      <p:ext uri="{BB962C8B-B14F-4D97-AF65-F5344CB8AC3E}">
        <p14:creationId xmlns:p14="http://schemas.microsoft.com/office/powerpoint/2010/main" val="1470540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83C44D8-6896-D87D-16FE-3EB4879D7805}"/>
              </a:ext>
            </a:extLst>
          </p:cNvPr>
          <p:cNvSpPr>
            <a:spLocks noGrp="1"/>
          </p:cNvSpPr>
          <p:nvPr>
            <p:ph type="ftr" sz="quarter" idx="16"/>
          </p:nvPr>
        </p:nvSpPr>
        <p:spPr/>
        <p:txBody>
          <a:bodyPr/>
          <a:lstStyle/>
          <a:p>
            <a:r>
              <a:rPr lang="en-US"/>
              <a:t>Proprietary and confidential  |  Ensemblehp.com</a:t>
            </a:r>
            <a:endParaRPr lang="en-GB"/>
          </a:p>
        </p:txBody>
      </p:sp>
      <p:sp>
        <p:nvSpPr>
          <p:cNvPr id="3" name="Slide Number Placeholder 2">
            <a:extLst>
              <a:ext uri="{FF2B5EF4-FFF2-40B4-BE49-F238E27FC236}">
                <a16:creationId xmlns:a16="http://schemas.microsoft.com/office/drawing/2014/main" id="{9DB846EC-3B4C-3758-D066-2C6CA69D3146}"/>
              </a:ext>
            </a:extLst>
          </p:cNvPr>
          <p:cNvSpPr>
            <a:spLocks noGrp="1"/>
          </p:cNvSpPr>
          <p:nvPr>
            <p:ph type="sldNum" sz="quarter" idx="17"/>
          </p:nvPr>
        </p:nvSpPr>
        <p:spPr/>
        <p:txBody>
          <a:bodyPr/>
          <a:lstStyle/>
          <a:p>
            <a:fld id="{23AA811B-2EBD-4900-905E-5BE206449611}" type="slidenum">
              <a:rPr lang="en-GB" smtClean="0"/>
              <a:pPr/>
              <a:t>20</a:t>
            </a:fld>
            <a:endParaRPr lang="en-GB"/>
          </a:p>
        </p:txBody>
      </p:sp>
      <p:sp>
        <p:nvSpPr>
          <p:cNvPr id="7" name="Title 6">
            <a:extLst>
              <a:ext uri="{FF2B5EF4-FFF2-40B4-BE49-F238E27FC236}">
                <a16:creationId xmlns:a16="http://schemas.microsoft.com/office/drawing/2014/main" id="{33FBF70A-9667-5330-42F7-39033023B532}"/>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2777626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5A00BEF-5596-C2F4-7D7E-1E115F970019}"/>
              </a:ext>
            </a:extLst>
          </p:cNvPr>
          <p:cNvSpPr>
            <a:spLocks noGrp="1"/>
          </p:cNvSpPr>
          <p:nvPr>
            <p:ph type="title"/>
          </p:nvPr>
        </p:nvSpPr>
        <p:spPr>
          <a:xfrm>
            <a:off x="720000" y="2573323"/>
            <a:ext cx="2059200" cy="1929937"/>
          </a:xfrm>
        </p:spPr>
        <p:txBody>
          <a:bodyPr/>
          <a:lstStyle/>
          <a:p>
            <a:r>
              <a:rPr lang="en-US" dirty="0"/>
              <a:t>Agenda</a:t>
            </a:r>
          </a:p>
        </p:txBody>
      </p:sp>
      <p:sp>
        <p:nvSpPr>
          <p:cNvPr id="9" name="Text Placeholder 8">
            <a:extLst>
              <a:ext uri="{FF2B5EF4-FFF2-40B4-BE49-F238E27FC236}">
                <a16:creationId xmlns:a16="http://schemas.microsoft.com/office/drawing/2014/main" id="{6404E4CE-0632-9452-1E40-0E4327DF4731}"/>
              </a:ext>
            </a:extLst>
          </p:cNvPr>
          <p:cNvSpPr>
            <a:spLocks noGrp="1"/>
          </p:cNvSpPr>
          <p:nvPr>
            <p:ph type="body" sz="quarter" idx="17"/>
          </p:nvPr>
        </p:nvSpPr>
        <p:spPr>
          <a:xfrm>
            <a:off x="3135600" y="2573323"/>
            <a:ext cx="659440" cy="1982134"/>
          </a:xfrm>
        </p:spPr>
        <p:txBody>
          <a:bodyPr/>
          <a:lstStyle/>
          <a:p>
            <a:r>
              <a:rPr lang="en-US" dirty="0"/>
              <a:t>01</a:t>
            </a:r>
          </a:p>
          <a:p>
            <a:r>
              <a:rPr lang="en-US" dirty="0"/>
              <a:t>02</a:t>
            </a:r>
          </a:p>
          <a:p>
            <a:r>
              <a:rPr lang="en-US" dirty="0"/>
              <a:t>03</a:t>
            </a:r>
          </a:p>
        </p:txBody>
      </p:sp>
      <p:sp>
        <p:nvSpPr>
          <p:cNvPr id="8" name="Text Placeholder 7">
            <a:extLst>
              <a:ext uri="{FF2B5EF4-FFF2-40B4-BE49-F238E27FC236}">
                <a16:creationId xmlns:a16="http://schemas.microsoft.com/office/drawing/2014/main" id="{86227513-140B-BEDD-5A5F-310BC29D5499}"/>
              </a:ext>
            </a:extLst>
          </p:cNvPr>
          <p:cNvSpPr>
            <a:spLocks noGrp="1"/>
          </p:cNvSpPr>
          <p:nvPr>
            <p:ph type="body" sz="quarter" idx="13"/>
          </p:nvPr>
        </p:nvSpPr>
        <p:spPr>
          <a:xfrm>
            <a:off x="3859200" y="2573323"/>
            <a:ext cx="7632000" cy="1982134"/>
          </a:xfrm>
        </p:spPr>
        <p:txBody>
          <a:bodyPr/>
          <a:lstStyle/>
          <a:p>
            <a:r>
              <a:rPr lang="en-US" dirty="0"/>
              <a:t>Charge Reconciliation</a:t>
            </a:r>
          </a:p>
          <a:p>
            <a:r>
              <a:rPr lang="en-US" dirty="0"/>
              <a:t>Charge Reconciliation Process</a:t>
            </a:r>
          </a:p>
          <a:p>
            <a:r>
              <a:rPr lang="en-US" dirty="0"/>
              <a:t>Quantitative + Qualitative Impact</a:t>
            </a:r>
          </a:p>
          <a:p>
            <a:endParaRPr lang="en-US" dirty="0"/>
          </a:p>
        </p:txBody>
      </p:sp>
      <p:sp>
        <p:nvSpPr>
          <p:cNvPr id="5" name="Slide Number Placeholder 4">
            <a:extLst>
              <a:ext uri="{FF2B5EF4-FFF2-40B4-BE49-F238E27FC236}">
                <a16:creationId xmlns:a16="http://schemas.microsoft.com/office/drawing/2014/main" id="{06FC166E-1118-4213-2476-D5E3CB784AD6}"/>
              </a:ext>
            </a:extLst>
          </p:cNvPr>
          <p:cNvSpPr>
            <a:spLocks noGrp="1"/>
          </p:cNvSpPr>
          <p:nvPr>
            <p:ph type="sldNum" sz="quarter" idx="20"/>
          </p:nvPr>
        </p:nvSpPr>
        <p:spPr/>
        <p:txBody>
          <a:bodyPr/>
          <a:lstStyle/>
          <a:p>
            <a:fld id="{23AA811B-2EBD-4900-905E-5BE206449611}" type="slidenum">
              <a:rPr lang="en-GB" smtClean="0"/>
              <a:pPr/>
              <a:t>3</a:t>
            </a:fld>
            <a:endParaRPr lang="en-GB" dirty="0"/>
          </a:p>
        </p:txBody>
      </p:sp>
      <p:sp>
        <p:nvSpPr>
          <p:cNvPr id="6" name="Footer Placeholder 5">
            <a:extLst>
              <a:ext uri="{FF2B5EF4-FFF2-40B4-BE49-F238E27FC236}">
                <a16:creationId xmlns:a16="http://schemas.microsoft.com/office/drawing/2014/main" id="{9EAE7552-CB38-71C3-9658-3557DDFB96A9}"/>
              </a:ext>
            </a:extLst>
          </p:cNvPr>
          <p:cNvSpPr>
            <a:spLocks noGrp="1"/>
          </p:cNvSpPr>
          <p:nvPr>
            <p:ph type="ftr" sz="quarter" idx="3"/>
          </p:nvPr>
        </p:nvSpPr>
        <p:spPr/>
        <p:txBody>
          <a:bodyPr/>
          <a:lstStyle/>
          <a:p>
            <a:r>
              <a:rPr lang="en-GB" dirty="0"/>
              <a:t>© 2023 Ensemble Health Partners  |  Proprietary and Confidential </a:t>
            </a:r>
          </a:p>
        </p:txBody>
      </p:sp>
      <p:grpSp>
        <p:nvGrpSpPr>
          <p:cNvPr id="2" name="Group 1">
            <a:extLst>
              <a:ext uri="{FF2B5EF4-FFF2-40B4-BE49-F238E27FC236}">
                <a16:creationId xmlns:a16="http://schemas.microsoft.com/office/drawing/2014/main" id="{6CF5243A-3780-5273-51CC-CD4C38D37A7F}"/>
              </a:ext>
            </a:extLst>
          </p:cNvPr>
          <p:cNvGrpSpPr/>
          <p:nvPr/>
        </p:nvGrpSpPr>
        <p:grpSpPr>
          <a:xfrm>
            <a:off x="720000" y="1012971"/>
            <a:ext cx="10252800" cy="1101056"/>
            <a:chOff x="720000" y="3429000"/>
            <a:chExt cx="10252800" cy="1101056"/>
          </a:xfrm>
        </p:grpSpPr>
        <p:sp>
          <p:nvSpPr>
            <p:cNvPr id="11" name="Title 6">
              <a:extLst>
                <a:ext uri="{FF2B5EF4-FFF2-40B4-BE49-F238E27FC236}">
                  <a16:creationId xmlns:a16="http://schemas.microsoft.com/office/drawing/2014/main" id="{A231F6AE-3D5D-D836-A296-E6EA34EBEF51}"/>
                </a:ext>
              </a:extLst>
            </p:cNvPr>
            <p:cNvSpPr txBox="1">
              <a:spLocks/>
            </p:cNvSpPr>
            <p:nvPr/>
          </p:nvSpPr>
          <p:spPr>
            <a:xfrm>
              <a:off x="720000" y="3429002"/>
              <a:ext cx="2059200" cy="11010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dirty="0"/>
                <a:t>Purpose</a:t>
              </a:r>
            </a:p>
          </p:txBody>
        </p:sp>
        <p:sp>
          <p:nvSpPr>
            <p:cNvPr id="13" name="Text Placeholder 7">
              <a:extLst>
                <a:ext uri="{FF2B5EF4-FFF2-40B4-BE49-F238E27FC236}">
                  <a16:creationId xmlns:a16="http://schemas.microsoft.com/office/drawing/2014/main" id="{65FC00A0-494E-C25A-41C1-1B1232F46A45}"/>
                </a:ext>
              </a:extLst>
            </p:cNvPr>
            <p:cNvSpPr txBox="1">
              <a:spLocks/>
            </p:cNvSpPr>
            <p:nvPr/>
          </p:nvSpPr>
          <p:spPr>
            <a:xfrm>
              <a:off x="3135600" y="3429000"/>
              <a:ext cx="7837200" cy="1101055"/>
            </a:xfrm>
            <a:prstGeom prst="rect">
              <a:avLst/>
            </a:prstGeom>
          </p:spPr>
          <p:txBody>
            <a:bodyPr vert="horz" lIns="0" tIns="0" rIns="0" bIns="0" rtlCol="0">
              <a:noAutofit/>
            </a:bodyPr>
            <a:lstStyle>
              <a:lvl1pPr marL="0" indent="0" algn="l" defTabSz="914400" rtl="0" eaLnBrk="1" latinLnBrk="0" hangingPunct="1">
                <a:lnSpc>
                  <a:spcPts val="5000"/>
                </a:lnSpc>
                <a:spcBef>
                  <a:spcPts val="0"/>
                </a:spcBef>
                <a:spcAft>
                  <a:spcPts val="0"/>
                </a:spcAft>
                <a:buClr>
                  <a:schemeClr val="accent2"/>
                </a:buClr>
                <a:buFont typeface="Arial" panose="020B0604020202020204" pitchFamily="34" charset="0"/>
                <a:buChar char="​"/>
                <a:defRPr sz="2800" kern="1200">
                  <a:solidFill>
                    <a:schemeClr val="tx2"/>
                  </a:solidFill>
                  <a:latin typeface="+mj-lt"/>
                  <a:ea typeface="+mn-ea"/>
                  <a:cs typeface="+mn-cs"/>
                </a:defRPr>
              </a:lvl1pPr>
              <a:lvl2pPr marL="0" indent="0" algn="l" defTabSz="914400" rtl="0" eaLnBrk="1" latinLnBrk="0" hangingPunct="1">
                <a:lnSpc>
                  <a:spcPts val="5000"/>
                </a:lnSpc>
                <a:spcBef>
                  <a:spcPts val="0"/>
                </a:spcBef>
                <a:spcAft>
                  <a:spcPts val="0"/>
                </a:spcAft>
                <a:buClr>
                  <a:schemeClr val="accent2"/>
                </a:buClr>
                <a:buFont typeface="Arial" panose="020B0604020202020204" pitchFamily="34" charset="0"/>
                <a:buChar char="​"/>
                <a:defRPr sz="2800" b="0" kern="120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2pPr>
              <a:lvl3pPr marL="0" indent="0" algn="l" defTabSz="914400" rtl="0" eaLnBrk="1" latinLnBrk="0" hangingPunct="1">
                <a:lnSpc>
                  <a:spcPts val="5000"/>
                </a:lnSpc>
                <a:spcBef>
                  <a:spcPts val="0"/>
                </a:spcBef>
                <a:spcAft>
                  <a:spcPts val="0"/>
                </a:spcAft>
                <a:buClr>
                  <a:schemeClr val="accent2"/>
                </a:buClr>
                <a:buFont typeface="Arial" panose="020B0604020202020204" pitchFamily="34" charset="0"/>
                <a:buChar char="​"/>
                <a:defRPr sz="2800" kern="1200">
                  <a:solidFill>
                    <a:schemeClr val="tx2"/>
                  </a:solidFill>
                  <a:latin typeface="+mj-lt"/>
                  <a:ea typeface="+mn-ea"/>
                  <a:cs typeface="+mn-cs"/>
                </a:defRPr>
              </a:lvl3pPr>
              <a:lvl4pPr marL="0" indent="0" algn="l" defTabSz="914400" rtl="0" eaLnBrk="1" latinLnBrk="0" hangingPunct="1">
                <a:lnSpc>
                  <a:spcPts val="5000"/>
                </a:lnSpc>
                <a:spcBef>
                  <a:spcPts val="0"/>
                </a:spcBef>
                <a:spcAft>
                  <a:spcPts val="0"/>
                </a:spcAft>
                <a:buFont typeface="Arial" panose="020B0604020202020204" pitchFamily="34" charset="0"/>
                <a:buChar char="​"/>
                <a:defRPr lang="en-GB" sz="2800" b="0" kern="1200" noProof="0" dirty="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4pPr>
              <a:lvl5pPr marL="0" indent="0" algn="l" defTabSz="914400" rtl="0" eaLnBrk="1" latinLnBrk="0" hangingPunct="1">
                <a:lnSpc>
                  <a:spcPts val="5000"/>
                </a:lnSpc>
                <a:spcBef>
                  <a:spcPts val="0"/>
                </a:spcBef>
                <a:spcAft>
                  <a:spcPts val="0"/>
                </a:spcAft>
                <a:buFont typeface="Arial" panose="020B0604020202020204" pitchFamily="34" charset="0"/>
                <a:buChar char="​"/>
                <a:tabLst/>
                <a:defRPr sz="2800" kern="1200">
                  <a:solidFill>
                    <a:schemeClr val="tx2"/>
                  </a:solidFill>
                  <a:latin typeface="+mj-lt"/>
                  <a:ea typeface="+mn-ea"/>
                  <a:cs typeface="+mn-cs"/>
                </a:defRPr>
              </a:lvl5pPr>
              <a:lvl6pPr marL="0" indent="0" algn="l" defTabSz="914400" rtl="0" eaLnBrk="1" latinLnBrk="0" hangingPunct="1">
                <a:lnSpc>
                  <a:spcPts val="5000"/>
                </a:lnSpc>
                <a:spcBef>
                  <a:spcPts val="0"/>
                </a:spcBef>
                <a:spcAft>
                  <a:spcPts val="0"/>
                </a:spcAft>
                <a:buClr>
                  <a:schemeClr val="accent2"/>
                </a:buClr>
                <a:buFont typeface="Arial" panose="020B0604020202020204" pitchFamily="34" charset="0"/>
                <a:buChar char="​"/>
                <a:defRPr lang="en-GB" sz="2800" b="0" kern="1200" noProof="0" dirty="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6pPr>
              <a:lvl7pPr marL="0" indent="0" algn="l" defTabSz="914400" rtl="0" eaLnBrk="1" latinLnBrk="0" hangingPunct="1">
                <a:lnSpc>
                  <a:spcPts val="5000"/>
                </a:lnSpc>
                <a:spcBef>
                  <a:spcPts val="0"/>
                </a:spcBef>
                <a:spcAft>
                  <a:spcPts val="0"/>
                </a:spcAft>
                <a:buFont typeface="Arial" panose="020B0604020202020204" pitchFamily="34" charset="0"/>
                <a:buChar char="​"/>
                <a:defRPr sz="2800" b="0" kern="1200" baseline="0">
                  <a:solidFill>
                    <a:schemeClr val="tx2"/>
                  </a:solidFill>
                  <a:latin typeface="+mj-lt"/>
                  <a:ea typeface="Roboto Medium" panose="02000000000000000000" pitchFamily="2" charset="0"/>
                  <a:cs typeface="Roboto Medium" panose="02000000000000000000" pitchFamily="2" charset="0"/>
                </a:defRPr>
              </a:lvl7pPr>
              <a:lvl8pPr marL="457200" indent="-457200" algn="l" defTabSz="914400" rtl="0" eaLnBrk="1" latinLnBrk="0" hangingPunct="1">
                <a:lnSpc>
                  <a:spcPts val="5000"/>
                </a:lnSpc>
                <a:spcBef>
                  <a:spcPts val="0"/>
                </a:spcBef>
                <a:spcAft>
                  <a:spcPts val="0"/>
                </a:spcAft>
                <a:buFont typeface="Arial" panose="020B0604020202020204" pitchFamily="34" charset="0"/>
                <a:buChar char="​"/>
                <a:defRPr sz="2800" kern="1200">
                  <a:solidFill>
                    <a:schemeClr val="tx2"/>
                  </a:solidFill>
                  <a:latin typeface="+mj-lt"/>
                  <a:ea typeface="+mn-ea"/>
                  <a:cs typeface="+mn-cs"/>
                </a:defRPr>
              </a:lvl8pPr>
              <a:lvl9pPr marL="0" indent="0" algn="l" defTabSz="914400" rtl="0" eaLnBrk="1" latinLnBrk="0" hangingPunct="1">
                <a:lnSpc>
                  <a:spcPts val="5000"/>
                </a:lnSpc>
                <a:spcBef>
                  <a:spcPts val="0"/>
                </a:spcBef>
                <a:spcAft>
                  <a:spcPts val="0"/>
                </a:spcAft>
                <a:buFont typeface="Arial" panose="020B0604020202020204" pitchFamily="34" charset="0"/>
                <a:buChar char="​"/>
                <a:defRPr sz="2800" kern="1200" baseline="0">
                  <a:solidFill>
                    <a:schemeClr val="tx2"/>
                  </a:solidFill>
                  <a:latin typeface="+mj-lt"/>
                  <a:ea typeface="Roboto Slab Thin" pitchFamily="2" charset="0"/>
                  <a:cs typeface="+mn-cs"/>
                </a:defRPr>
              </a:lvl9pPr>
            </a:lstStyle>
            <a:p>
              <a:pPr>
                <a:lnSpc>
                  <a:spcPct val="150000"/>
                </a:lnSpc>
              </a:pPr>
              <a:r>
                <a:rPr lang="en-US" sz="2200" dirty="0">
                  <a:solidFill>
                    <a:schemeClr val="tx1"/>
                  </a:solidFill>
                </a:rPr>
                <a:t>Introduce Ensemble’s online charge reconciliation form and review the charge reconciliation process</a:t>
              </a:r>
            </a:p>
          </p:txBody>
        </p:sp>
      </p:grpSp>
    </p:spTree>
    <p:extLst>
      <p:ext uri="{BB962C8B-B14F-4D97-AF65-F5344CB8AC3E}">
        <p14:creationId xmlns:p14="http://schemas.microsoft.com/office/powerpoint/2010/main" val="3027824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B7696DA-E630-8494-A9DD-D8B1B6E50757}"/>
              </a:ext>
            </a:extLst>
          </p:cNvPr>
          <p:cNvSpPr>
            <a:spLocks noGrp="1"/>
          </p:cNvSpPr>
          <p:nvPr>
            <p:ph type="ftr" sz="quarter" idx="16"/>
          </p:nvPr>
        </p:nvSpPr>
        <p:spPr/>
        <p:txBody>
          <a:bodyPr/>
          <a:lstStyle/>
          <a:p>
            <a:r>
              <a:rPr lang="en-US" dirty="0"/>
              <a:t>Proprietary and confidential  |  </a:t>
            </a:r>
            <a:r>
              <a:rPr lang="en-US" dirty="0" err="1"/>
              <a:t>Ensemblehp.com</a:t>
            </a:r>
            <a:endParaRPr lang="en-GB"/>
          </a:p>
        </p:txBody>
      </p:sp>
      <p:sp>
        <p:nvSpPr>
          <p:cNvPr id="5" name="Slide Number Placeholder 4">
            <a:extLst>
              <a:ext uri="{FF2B5EF4-FFF2-40B4-BE49-F238E27FC236}">
                <a16:creationId xmlns:a16="http://schemas.microsoft.com/office/drawing/2014/main" id="{E7681A05-2210-42DF-86A5-FEEFDDC501D2}"/>
              </a:ext>
            </a:extLst>
          </p:cNvPr>
          <p:cNvSpPr>
            <a:spLocks noGrp="1"/>
          </p:cNvSpPr>
          <p:nvPr>
            <p:ph type="sldNum" sz="quarter" idx="17"/>
          </p:nvPr>
        </p:nvSpPr>
        <p:spPr/>
        <p:txBody>
          <a:bodyPr/>
          <a:lstStyle/>
          <a:p>
            <a:fld id="{23AA811B-2EBD-4900-905E-5BE206449611}" type="slidenum">
              <a:rPr lang="en-GB" smtClean="0"/>
              <a:pPr/>
              <a:t>4</a:t>
            </a:fld>
            <a:endParaRPr lang="en-GB"/>
          </a:p>
        </p:txBody>
      </p:sp>
      <p:sp>
        <p:nvSpPr>
          <p:cNvPr id="7" name="Title 6">
            <a:extLst>
              <a:ext uri="{FF2B5EF4-FFF2-40B4-BE49-F238E27FC236}">
                <a16:creationId xmlns:a16="http://schemas.microsoft.com/office/drawing/2014/main" id="{11AEDA26-776D-49E6-4520-A96789F962A6}"/>
              </a:ext>
            </a:extLst>
          </p:cNvPr>
          <p:cNvSpPr>
            <a:spLocks noGrp="1"/>
          </p:cNvSpPr>
          <p:nvPr>
            <p:ph type="ctrTitle"/>
          </p:nvPr>
        </p:nvSpPr>
        <p:spPr/>
        <p:txBody>
          <a:bodyPr/>
          <a:lstStyle/>
          <a:p>
            <a:r>
              <a:rPr lang="en-US"/>
              <a:t>Charge Reconciliation</a:t>
            </a:r>
          </a:p>
        </p:txBody>
      </p:sp>
      <p:sp>
        <p:nvSpPr>
          <p:cNvPr id="8" name="Subtitle 7">
            <a:extLst>
              <a:ext uri="{FF2B5EF4-FFF2-40B4-BE49-F238E27FC236}">
                <a16:creationId xmlns:a16="http://schemas.microsoft.com/office/drawing/2014/main" id="{3668CBE0-69ED-A1D5-5FF5-2C8323948DC6}"/>
              </a:ext>
            </a:extLst>
          </p:cNvPr>
          <p:cNvSpPr>
            <a:spLocks noGrp="1"/>
          </p:cNvSpPr>
          <p:nvPr>
            <p:ph type="subTitle" idx="1"/>
          </p:nvPr>
        </p:nvSpPr>
        <p:spPr/>
        <p:txBody>
          <a:bodyPr/>
          <a:lstStyle/>
          <a:p>
            <a:r>
              <a:rPr lang="en-US"/>
              <a:t>01</a:t>
            </a:r>
          </a:p>
        </p:txBody>
      </p:sp>
    </p:spTree>
    <p:extLst>
      <p:ext uri="{BB962C8B-B14F-4D97-AF65-F5344CB8AC3E}">
        <p14:creationId xmlns:p14="http://schemas.microsoft.com/office/powerpoint/2010/main" val="1799904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3B4507-7C66-29BB-68DD-9724C56454E7}"/>
              </a:ext>
            </a:extLst>
          </p:cNvPr>
          <p:cNvSpPr>
            <a:spLocks noGrp="1"/>
          </p:cNvSpPr>
          <p:nvPr>
            <p:ph type="title"/>
          </p:nvPr>
        </p:nvSpPr>
        <p:spPr/>
        <p:txBody>
          <a:bodyPr anchor="ctr"/>
          <a:lstStyle/>
          <a:p>
            <a:r>
              <a:rPr lang="en-US"/>
              <a:t>Intro to Charge Reconciliation</a:t>
            </a:r>
          </a:p>
        </p:txBody>
      </p:sp>
      <p:sp>
        <p:nvSpPr>
          <p:cNvPr id="7" name="Content Placeholder 6">
            <a:extLst>
              <a:ext uri="{FF2B5EF4-FFF2-40B4-BE49-F238E27FC236}">
                <a16:creationId xmlns:a16="http://schemas.microsoft.com/office/drawing/2014/main" id="{74DF3C8A-B345-1260-4735-3455C832FA63}"/>
              </a:ext>
            </a:extLst>
          </p:cNvPr>
          <p:cNvSpPr>
            <a:spLocks noGrp="1"/>
          </p:cNvSpPr>
          <p:nvPr>
            <p:ph idx="1"/>
          </p:nvPr>
        </p:nvSpPr>
        <p:spPr>
          <a:xfrm>
            <a:off x="720000" y="2406885"/>
            <a:ext cx="3338764" cy="3127349"/>
          </a:xfrm>
        </p:spPr>
        <p:txBody>
          <a:bodyPr/>
          <a:lstStyle/>
          <a:p>
            <a:pPr lvl="4">
              <a:lnSpc>
                <a:spcPct val="150000"/>
              </a:lnSpc>
            </a:pPr>
            <a:r>
              <a:rPr lang="en-US" sz="1400" dirty="0"/>
              <a:t>Charge reconciliation, or the act of comparing charges generated to services provided, is an important component of accurate and comprehensive charge capture and revenue generation.</a:t>
            </a:r>
          </a:p>
          <a:p>
            <a:pPr lvl="4">
              <a:lnSpc>
                <a:spcPct val="150000"/>
              </a:lnSpc>
            </a:pPr>
            <a:r>
              <a:rPr lang="en-US" sz="1400" dirty="0"/>
              <a:t> Completing charge reconciliation daily preserves revenue streams and promotes early identification of root cause issues affecting financial stability. </a:t>
            </a:r>
          </a:p>
        </p:txBody>
      </p:sp>
      <p:sp>
        <p:nvSpPr>
          <p:cNvPr id="3" name="Slide Number Placeholder 2">
            <a:extLst>
              <a:ext uri="{FF2B5EF4-FFF2-40B4-BE49-F238E27FC236}">
                <a16:creationId xmlns:a16="http://schemas.microsoft.com/office/drawing/2014/main" id="{D205C812-632A-E309-6393-53C68361D42B}"/>
              </a:ext>
            </a:extLst>
          </p:cNvPr>
          <p:cNvSpPr>
            <a:spLocks noGrp="1"/>
          </p:cNvSpPr>
          <p:nvPr>
            <p:ph type="sldNum" sz="quarter" idx="20"/>
          </p:nvPr>
        </p:nvSpPr>
        <p:spPr/>
        <p:txBody>
          <a:bodyPr/>
          <a:lstStyle/>
          <a:p>
            <a:fld id="{23AA811B-2EBD-4900-905E-5BE206449611}" type="slidenum">
              <a:rPr lang="en-GB" smtClean="0"/>
              <a:pPr/>
              <a:t>5</a:t>
            </a:fld>
            <a:endParaRPr lang="en-GB"/>
          </a:p>
        </p:txBody>
      </p:sp>
      <p:sp>
        <p:nvSpPr>
          <p:cNvPr id="2" name="Footer Placeholder 1">
            <a:extLst>
              <a:ext uri="{FF2B5EF4-FFF2-40B4-BE49-F238E27FC236}">
                <a16:creationId xmlns:a16="http://schemas.microsoft.com/office/drawing/2014/main" id="{C3B43230-4C43-CCF8-19E1-DA32FC949F18}"/>
              </a:ext>
            </a:extLst>
          </p:cNvPr>
          <p:cNvSpPr>
            <a:spLocks noGrp="1"/>
          </p:cNvSpPr>
          <p:nvPr>
            <p:ph type="ftr" sz="quarter" idx="3"/>
          </p:nvPr>
        </p:nvSpPr>
        <p:spPr/>
        <p:txBody>
          <a:bodyPr/>
          <a:lstStyle/>
          <a:p>
            <a:r>
              <a:rPr lang="en-US"/>
              <a:t>Proprietary and confidential  |  Ensemblehp.com</a:t>
            </a:r>
            <a:endParaRPr lang="en-GB"/>
          </a:p>
        </p:txBody>
      </p:sp>
      <p:grpSp>
        <p:nvGrpSpPr>
          <p:cNvPr id="23" name="Group 22">
            <a:extLst>
              <a:ext uri="{FF2B5EF4-FFF2-40B4-BE49-F238E27FC236}">
                <a16:creationId xmlns:a16="http://schemas.microsoft.com/office/drawing/2014/main" id="{5EF7FBDA-E7B7-C873-CA35-32E211509E5A}"/>
              </a:ext>
            </a:extLst>
          </p:cNvPr>
          <p:cNvGrpSpPr/>
          <p:nvPr/>
        </p:nvGrpSpPr>
        <p:grpSpPr>
          <a:xfrm>
            <a:off x="4485502" y="1513434"/>
            <a:ext cx="8004449" cy="4020800"/>
            <a:chOff x="2540948" y="1458000"/>
            <a:chExt cx="7107792" cy="3570391"/>
          </a:xfrm>
        </p:grpSpPr>
        <p:pic>
          <p:nvPicPr>
            <p:cNvPr id="19" name="Content Placeholder 4">
              <a:extLst>
                <a:ext uri="{FF2B5EF4-FFF2-40B4-BE49-F238E27FC236}">
                  <a16:creationId xmlns:a16="http://schemas.microsoft.com/office/drawing/2014/main" id="{EBDA9CF9-F8B2-0F96-554F-F6EC20E5EE71}"/>
                </a:ext>
              </a:extLst>
            </p:cNvPr>
            <p:cNvPicPr>
              <a:picLocks noChangeAspect="1"/>
            </p:cNvPicPr>
            <p:nvPr/>
          </p:nvPicPr>
          <p:blipFill rotWithShape="1">
            <a:blip r:embed="rId2">
              <a:extLst>
                <a:ext uri="{28A0092B-C50C-407E-A947-70E740481C1C}">
                  <a14:useLocalDpi xmlns:a14="http://schemas.microsoft.com/office/drawing/2010/main" val="0"/>
                </a:ext>
              </a:extLst>
            </a:blip>
            <a:srcRect l="14" t="662" r="-14" b="4784"/>
            <a:stretch/>
          </p:blipFill>
          <p:spPr>
            <a:xfrm>
              <a:off x="2540948" y="1458000"/>
              <a:ext cx="7107792" cy="3570391"/>
            </a:xfrm>
            <a:prstGeom prst="rect">
              <a:avLst/>
            </a:prstGeom>
          </p:spPr>
        </p:pic>
        <p:grpSp>
          <p:nvGrpSpPr>
            <p:cNvPr id="22" name="Group 21">
              <a:extLst>
                <a:ext uri="{FF2B5EF4-FFF2-40B4-BE49-F238E27FC236}">
                  <a16:creationId xmlns:a16="http://schemas.microsoft.com/office/drawing/2014/main" id="{FA58F88F-6808-F928-241F-3BF0300D4E83}"/>
                </a:ext>
              </a:extLst>
            </p:cNvPr>
            <p:cNvGrpSpPr/>
            <p:nvPr/>
          </p:nvGrpSpPr>
          <p:grpSpPr>
            <a:xfrm>
              <a:off x="3205901" y="1560289"/>
              <a:ext cx="4718899" cy="3289103"/>
              <a:chOff x="3205901" y="1560289"/>
              <a:chExt cx="4718899" cy="3289103"/>
            </a:xfrm>
          </p:grpSpPr>
          <p:sp>
            <p:nvSpPr>
              <p:cNvPr id="9" name="Rounded Rectangular Callout 8">
                <a:extLst>
                  <a:ext uri="{FF2B5EF4-FFF2-40B4-BE49-F238E27FC236}">
                    <a16:creationId xmlns:a16="http://schemas.microsoft.com/office/drawing/2014/main" id="{B24B62D6-545D-2817-A732-FCBAC1C0EF6E}"/>
                  </a:ext>
                </a:extLst>
              </p:cNvPr>
              <p:cNvSpPr/>
              <p:nvPr/>
            </p:nvSpPr>
            <p:spPr>
              <a:xfrm>
                <a:off x="5746459" y="1560289"/>
                <a:ext cx="1216403" cy="500541"/>
              </a:xfrm>
              <a:prstGeom prst="wedgeRoundRectCallout">
                <a:avLst>
                  <a:gd name="adj1" fmla="val -38764"/>
                  <a:gd name="adj2" fmla="val 77584"/>
                  <a:gd name="adj3" fmla="val 16667"/>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200" noProof="0">
                    <a:solidFill>
                      <a:schemeClr val="accent1"/>
                    </a:solidFill>
                  </a:rPr>
                  <a:t>Charges Generated</a:t>
                </a:r>
              </a:p>
            </p:txBody>
          </p:sp>
          <p:sp>
            <p:nvSpPr>
              <p:cNvPr id="12" name="Rounded Rectangular Callout 11">
                <a:extLst>
                  <a:ext uri="{FF2B5EF4-FFF2-40B4-BE49-F238E27FC236}">
                    <a16:creationId xmlns:a16="http://schemas.microsoft.com/office/drawing/2014/main" id="{EB2C4501-5998-26A8-F012-E7E2BF82A7A3}"/>
                  </a:ext>
                </a:extLst>
              </p:cNvPr>
              <p:cNvSpPr/>
              <p:nvPr/>
            </p:nvSpPr>
            <p:spPr>
              <a:xfrm>
                <a:off x="3205901" y="1560289"/>
                <a:ext cx="1216403" cy="500541"/>
              </a:xfrm>
              <a:prstGeom prst="wedgeRoundRectCallout">
                <a:avLst>
                  <a:gd name="adj1" fmla="val 33930"/>
                  <a:gd name="adj2" fmla="val 74292"/>
                  <a:gd name="adj3" fmla="val 16667"/>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200" noProof="0">
                    <a:solidFill>
                      <a:schemeClr val="accent1"/>
                    </a:solidFill>
                  </a:rPr>
                  <a:t>Services Provided</a:t>
                </a:r>
              </a:p>
            </p:txBody>
          </p:sp>
          <p:sp>
            <p:nvSpPr>
              <p:cNvPr id="13" name="TextBox 12">
                <a:extLst>
                  <a:ext uri="{FF2B5EF4-FFF2-40B4-BE49-F238E27FC236}">
                    <a16:creationId xmlns:a16="http://schemas.microsoft.com/office/drawing/2014/main" id="{BF9A729F-48E4-9F15-8E2D-5D26682D8234}"/>
                  </a:ext>
                </a:extLst>
              </p:cNvPr>
              <p:cNvSpPr txBox="1"/>
              <p:nvPr/>
            </p:nvSpPr>
            <p:spPr>
              <a:xfrm>
                <a:off x="3987114" y="4562428"/>
                <a:ext cx="749644" cy="286964"/>
              </a:xfrm>
              <a:prstGeom prst="rect">
                <a:avLst/>
              </a:prstGeom>
              <a:noFill/>
            </p:spPr>
            <p:txBody>
              <a:bodyPr wrap="square" lIns="0" tIns="0" rIns="0" bIns="0" rtlCol="0">
                <a:spAutoFit/>
              </a:bodyPr>
              <a:lstStyle/>
              <a:p>
                <a:pPr algn="ctr"/>
                <a:r>
                  <a:rPr lang="en-US" sz="1050">
                    <a:solidFill>
                      <a:schemeClr val="accent1"/>
                    </a:solidFill>
                    <a:latin typeface="Roboto Condensed" panose="02000000000000000000" pitchFamily="2" charset="0"/>
                    <a:ea typeface="Roboto Condensed" panose="02000000000000000000" pitchFamily="2" charset="0"/>
                  </a:rPr>
                  <a:t>Revenue Preservation</a:t>
                </a:r>
              </a:p>
            </p:txBody>
          </p:sp>
          <p:sp>
            <p:nvSpPr>
              <p:cNvPr id="15" name="TextBox 14">
                <a:extLst>
                  <a:ext uri="{FF2B5EF4-FFF2-40B4-BE49-F238E27FC236}">
                    <a16:creationId xmlns:a16="http://schemas.microsoft.com/office/drawing/2014/main" id="{6810C4A2-FEFC-F47C-843A-B90D63C966CB}"/>
                  </a:ext>
                </a:extLst>
              </p:cNvPr>
              <p:cNvSpPr txBox="1"/>
              <p:nvPr/>
            </p:nvSpPr>
            <p:spPr>
              <a:xfrm>
                <a:off x="4777946" y="4562428"/>
                <a:ext cx="749644" cy="286964"/>
              </a:xfrm>
              <a:prstGeom prst="rect">
                <a:avLst/>
              </a:prstGeom>
              <a:noFill/>
            </p:spPr>
            <p:txBody>
              <a:bodyPr wrap="square" lIns="0" tIns="0" rIns="0" bIns="0" rtlCol="0">
                <a:spAutoFit/>
              </a:bodyPr>
              <a:lstStyle/>
              <a:p>
                <a:pPr algn="ctr"/>
                <a:r>
                  <a:rPr lang="en-US" sz="1050">
                    <a:solidFill>
                      <a:schemeClr val="accent1"/>
                    </a:solidFill>
                    <a:latin typeface="Roboto Condensed" panose="02000000000000000000" pitchFamily="2" charset="0"/>
                    <a:ea typeface="Roboto Condensed" panose="02000000000000000000" pitchFamily="2" charset="0"/>
                  </a:rPr>
                  <a:t>Charge Capture</a:t>
                </a:r>
                <a:br>
                  <a:rPr lang="en-US" sz="1050">
                    <a:solidFill>
                      <a:schemeClr val="accent1"/>
                    </a:solidFill>
                    <a:latin typeface="Roboto Condensed" panose="02000000000000000000" pitchFamily="2" charset="0"/>
                    <a:ea typeface="Roboto Condensed" panose="02000000000000000000" pitchFamily="2" charset="0"/>
                  </a:rPr>
                </a:br>
                <a:r>
                  <a:rPr lang="en-US" sz="1050">
                    <a:solidFill>
                      <a:schemeClr val="accent1"/>
                    </a:solidFill>
                    <a:latin typeface="Roboto Condensed" panose="02000000000000000000" pitchFamily="2" charset="0"/>
                    <a:ea typeface="Roboto Condensed" panose="02000000000000000000" pitchFamily="2" charset="0"/>
                  </a:rPr>
                  <a:t>Process</a:t>
                </a:r>
              </a:p>
            </p:txBody>
          </p:sp>
          <p:sp>
            <p:nvSpPr>
              <p:cNvPr id="16" name="TextBox 15">
                <a:extLst>
                  <a:ext uri="{FF2B5EF4-FFF2-40B4-BE49-F238E27FC236}">
                    <a16:creationId xmlns:a16="http://schemas.microsoft.com/office/drawing/2014/main" id="{65E93640-CC4A-1F50-4444-60981EA7FD87}"/>
                  </a:ext>
                </a:extLst>
              </p:cNvPr>
              <p:cNvSpPr txBox="1"/>
              <p:nvPr/>
            </p:nvSpPr>
            <p:spPr>
              <a:xfrm>
                <a:off x="5568778" y="4562428"/>
                <a:ext cx="749644" cy="286964"/>
              </a:xfrm>
              <a:prstGeom prst="rect">
                <a:avLst/>
              </a:prstGeom>
              <a:noFill/>
            </p:spPr>
            <p:txBody>
              <a:bodyPr wrap="square" lIns="0" tIns="0" rIns="0" bIns="0" rtlCol="0">
                <a:spAutoFit/>
              </a:bodyPr>
              <a:lstStyle/>
              <a:p>
                <a:pPr algn="ctr"/>
                <a:r>
                  <a:rPr lang="en-US" sz="1050">
                    <a:solidFill>
                      <a:schemeClr val="bg1"/>
                    </a:solidFill>
                    <a:latin typeface="Roboto Condensed" panose="02000000000000000000" pitchFamily="2" charset="0"/>
                    <a:ea typeface="Roboto Condensed" panose="02000000000000000000" pitchFamily="2" charset="0"/>
                  </a:rPr>
                  <a:t>Charge Capture</a:t>
                </a:r>
                <a:br>
                  <a:rPr lang="en-US" sz="1050">
                    <a:solidFill>
                      <a:schemeClr val="bg1"/>
                    </a:solidFill>
                    <a:latin typeface="Roboto Condensed" panose="02000000000000000000" pitchFamily="2" charset="0"/>
                    <a:ea typeface="Roboto Condensed" panose="02000000000000000000" pitchFamily="2" charset="0"/>
                  </a:rPr>
                </a:br>
                <a:r>
                  <a:rPr lang="en-US" sz="1050">
                    <a:solidFill>
                      <a:schemeClr val="bg1"/>
                    </a:solidFill>
                    <a:latin typeface="Roboto Condensed" panose="02000000000000000000" pitchFamily="2" charset="0"/>
                    <a:ea typeface="Roboto Condensed" panose="02000000000000000000" pitchFamily="2" charset="0"/>
                  </a:rPr>
                  <a:t>Technology</a:t>
                </a:r>
              </a:p>
            </p:txBody>
          </p:sp>
          <p:sp>
            <p:nvSpPr>
              <p:cNvPr id="17" name="TextBox 16">
                <a:extLst>
                  <a:ext uri="{FF2B5EF4-FFF2-40B4-BE49-F238E27FC236}">
                    <a16:creationId xmlns:a16="http://schemas.microsoft.com/office/drawing/2014/main" id="{EE708930-422D-43F4-A7B9-AA92873B358A}"/>
                  </a:ext>
                </a:extLst>
              </p:cNvPr>
              <p:cNvSpPr txBox="1"/>
              <p:nvPr/>
            </p:nvSpPr>
            <p:spPr>
              <a:xfrm rot="1408968">
                <a:off x="6326507" y="3090690"/>
                <a:ext cx="749644" cy="286964"/>
              </a:xfrm>
              <a:prstGeom prst="rect">
                <a:avLst/>
              </a:prstGeom>
              <a:noFill/>
            </p:spPr>
            <p:txBody>
              <a:bodyPr wrap="square" lIns="0" tIns="0" rIns="0" bIns="0" rtlCol="0">
                <a:spAutoFit/>
              </a:bodyPr>
              <a:lstStyle/>
              <a:p>
                <a:pPr algn="ctr"/>
                <a:r>
                  <a:rPr lang="en-US" sz="1050">
                    <a:solidFill>
                      <a:schemeClr val="bg1"/>
                    </a:solidFill>
                    <a:latin typeface="Roboto Condensed" panose="02000000000000000000" pitchFamily="2" charset="0"/>
                    <a:ea typeface="Roboto Condensed" panose="02000000000000000000" pitchFamily="2" charset="0"/>
                  </a:rPr>
                  <a:t>Financial</a:t>
                </a:r>
                <a:br>
                  <a:rPr lang="en-US" sz="1050">
                    <a:solidFill>
                      <a:schemeClr val="bg1"/>
                    </a:solidFill>
                    <a:latin typeface="Roboto Condensed" panose="02000000000000000000" pitchFamily="2" charset="0"/>
                    <a:ea typeface="Roboto Condensed" panose="02000000000000000000" pitchFamily="2" charset="0"/>
                  </a:rPr>
                </a:br>
                <a:r>
                  <a:rPr lang="en-US" sz="1050">
                    <a:solidFill>
                      <a:schemeClr val="bg1"/>
                    </a:solidFill>
                    <a:latin typeface="Roboto Condensed" panose="02000000000000000000" pitchFamily="2" charset="0"/>
                    <a:ea typeface="Roboto Condensed" panose="02000000000000000000" pitchFamily="2" charset="0"/>
                  </a:rPr>
                  <a:t>Stability</a:t>
                </a:r>
              </a:p>
            </p:txBody>
          </p:sp>
          <p:sp>
            <p:nvSpPr>
              <p:cNvPr id="18" name="TextBox 17">
                <a:extLst>
                  <a:ext uri="{FF2B5EF4-FFF2-40B4-BE49-F238E27FC236}">
                    <a16:creationId xmlns:a16="http://schemas.microsoft.com/office/drawing/2014/main" id="{65B2EC88-3B1B-0FA0-DF1D-C5E237149D58}"/>
                  </a:ext>
                </a:extLst>
              </p:cNvPr>
              <p:cNvSpPr txBox="1"/>
              <p:nvPr/>
            </p:nvSpPr>
            <p:spPr>
              <a:xfrm>
                <a:off x="7175156" y="4562428"/>
                <a:ext cx="749644" cy="286964"/>
              </a:xfrm>
              <a:prstGeom prst="rect">
                <a:avLst/>
              </a:prstGeom>
              <a:noFill/>
            </p:spPr>
            <p:txBody>
              <a:bodyPr wrap="square" lIns="0" tIns="0" rIns="0" bIns="0" rtlCol="0">
                <a:spAutoFit/>
              </a:bodyPr>
              <a:lstStyle/>
              <a:p>
                <a:pPr algn="ctr"/>
                <a:r>
                  <a:rPr lang="en-US" sz="1050">
                    <a:solidFill>
                      <a:schemeClr val="bg1"/>
                    </a:solidFill>
                    <a:latin typeface="Roboto Condensed" panose="02000000000000000000" pitchFamily="2" charset="0"/>
                    <a:ea typeface="Roboto Condensed" panose="02000000000000000000" pitchFamily="2" charset="0"/>
                  </a:rPr>
                  <a:t>Charge Capture</a:t>
                </a:r>
                <a:br>
                  <a:rPr lang="en-US" sz="1050">
                    <a:solidFill>
                      <a:schemeClr val="bg1"/>
                    </a:solidFill>
                    <a:latin typeface="Roboto Condensed" panose="02000000000000000000" pitchFamily="2" charset="0"/>
                    <a:ea typeface="Roboto Condensed" panose="02000000000000000000" pitchFamily="2" charset="0"/>
                  </a:rPr>
                </a:br>
                <a:r>
                  <a:rPr lang="en-US" sz="1050">
                    <a:solidFill>
                      <a:schemeClr val="bg1"/>
                    </a:solidFill>
                    <a:latin typeface="Roboto Condensed" panose="02000000000000000000" pitchFamily="2" charset="0"/>
                    <a:ea typeface="Roboto Condensed" panose="02000000000000000000" pitchFamily="2" charset="0"/>
                  </a:rPr>
                  <a:t>Personnel</a:t>
                </a:r>
              </a:p>
            </p:txBody>
          </p:sp>
        </p:grpSp>
      </p:grpSp>
    </p:spTree>
    <p:extLst>
      <p:ext uri="{BB962C8B-B14F-4D97-AF65-F5344CB8AC3E}">
        <p14:creationId xmlns:p14="http://schemas.microsoft.com/office/powerpoint/2010/main" val="4130887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28A1C-E8C3-DE57-9382-8590216EE9F1}"/>
              </a:ext>
            </a:extLst>
          </p:cNvPr>
          <p:cNvSpPr>
            <a:spLocks noGrp="1"/>
          </p:cNvSpPr>
          <p:nvPr>
            <p:ph type="title"/>
          </p:nvPr>
        </p:nvSpPr>
        <p:spPr/>
        <p:txBody>
          <a:bodyPr/>
          <a:lstStyle/>
          <a:p>
            <a:r>
              <a:rPr lang="en-US"/>
              <a:t>Why Reconciliation is Important</a:t>
            </a:r>
          </a:p>
        </p:txBody>
      </p:sp>
      <p:sp>
        <p:nvSpPr>
          <p:cNvPr id="6" name="Slide Number Placeholder 5">
            <a:extLst>
              <a:ext uri="{FF2B5EF4-FFF2-40B4-BE49-F238E27FC236}">
                <a16:creationId xmlns:a16="http://schemas.microsoft.com/office/drawing/2014/main" id="{41894134-3B79-702D-5CEF-D87D74C4510D}"/>
              </a:ext>
            </a:extLst>
          </p:cNvPr>
          <p:cNvSpPr>
            <a:spLocks noGrp="1"/>
          </p:cNvSpPr>
          <p:nvPr>
            <p:ph type="sldNum" sz="quarter" idx="20"/>
          </p:nvPr>
        </p:nvSpPr>
        <p:spPr/>
        <p:txBody>
          <a:bodyPr/>
          <a:lstStyle/>
          <a:p>
            <a:fld id="{23AA811B-2EBD-4900-905E-5BE206449611}" type="slidenum">
              <a:rPr lang="en-GB" smtClean="0"/>
              <a:pPr/>
              <a:t>6</a:t>
            </a:fld>
            <a:endParaRPr lang="en-GB"/>
          </a:p>
        </p:txBody>
      </p:sp>
      <p:sp>
        <p:nvSpPr>
          <p:cNvPr id="7" name="Footer Placeholder 6">
            <a:extLst>
              <a:ext uri="{FF2B5EF4-FFF2-40B4-BE49-F238E27FC236}">
                <a16:creationId xmlns:a16="http://schemas.microsoft.com/office/drawing/2014/main" id="{D69E8B1D-9CF2-9FF3-D02C-A1236EB4FD2C}"/>
              </a:ext>
            </a:extLst>
          </p:cNvPr>
          <p:cNvSpPr>
            <a:spLocks noGrp="1"/>
          </p:cNvSpPr>
          <p:nvPr>
            <p:ph type="ftr" sz="quarter" idx="3"/>
          </p:nvPr>
        </p:nvSpPr>
        <p:spPr/>
        <p:txBody>
          <a:bodyPr/>
          <a:lstStyle/>
          <a:p>
            <a:r>
              <a:rPr lang="en-US"/>
              <a:t>Proprietary and confidential  |  Ensemblehp.com</a:t>
            </a:r>
            <a:endParaRPr lang="en-GB"/>
          </a:p>
        </p:txBody>
      </p:sp>
      <p:grpSp>
        <p:nvGrpSpPr>
          <p:cNvPr id="39" name="Group 38">
            <a:extLst>
              <a:ext uri="{FF2B5EF4-FFF2-40B4-BE49-F238E27FC236}">
                <a16:creationId xmlns:a16="http://schemas.microsoft.com/office/drawing/2014/main" id="{564F3246-7D05-1DA4-BDD9-CAFE57648E9F}"/>
              </a:ext>
            </a:extLst>
          </p:cNvPr>
          <p:cNvGrpSpPr/>
          <p:nvPr/>
        </p:nvGrpSpPr>
        <p:grpSpPr>
          <a:xfrm>
            <a:off x="769848" y="4795622"/>
            <a:ext cx="4952546" cy="777240"/>
            <a:chOff x="584654" y="4666200"/>
            <a:chExt cx="4952546" cy="777240"/>
          </a:xfrm>
        </p:grpSpPr>
        <p:sp>
          <p:nvSpPr>
            <p:cNvPr id="21" name="Rectangle 20">
              <a:extLst>
                <a:ext uri="{FF2B5EF4-FFF2-40B4-BE49-F238E27FC236}">
                  <a16:creationId xmlns:a16="http://schemas.microsoft.com/office/drawing/2014/main" id="{8CBB30A2-9CD3-9A18-695C-18DDA950383C}"/>
                </a:ext>
              </a:extLst>
            </p:cNvPr>
            <p:cNvSpPr/>
            <p:nvPr/>
          </p:nvSpPr>
          <p:spPr>
            <a:xfrm>
              <a:off x="1504134" y="4885543"/>
              <a:ext cx="403306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41C52"/>
                  </a:solidFill>
                  <a:effectLst/>
                  <a:uLnTx/>
                  <a:uFillTx/>
                  <a:latin typeface="Roboto Medium" panose="02000000000000000000" pitchFamily="2" charset="0"/>
                  <a:ea typeface="Roboto Medium" panose="02000000000000000000" pitchFamily="2" charset="0"/>
                  <a:cs typeface="+mn-cs"/>
                </a:rPr>
                <a:t>Improves financial performance</a:t>
              </a:r>
            </a:p>
          </p:txBody>
        </p:sp>
        <p:pic>
          <p:nvPicPr>
            <p:cNvPr id="23" name="Picture 22">
              <a:extLst>
                <a:ext uri="{FF2B5EF4-FFF2-40B4-BE49-F238E27FC236}">
                  <a16:creationId xmlns:a16="http://schemas.microsoft.com/office/drawing/2014/main" id="{C39504EE-6612-AF37-47EF-79695018805E}"/>
                </a:ext>
              </a:extLst>
            </p:cNvPr>
            <p:cNvPicPr>
              <a:picLocks noChangeAspect="1"/>
            </p:cNvPicPr>
            <p:nvPr/>
          </p:nvPicPr>
          <p:blipFill>
            <a:blip r:embed="rId2"/>
            <a:stretch>
              <a:fillRect/>
            </a:stretch>
          </p:blipFill>
          <p:spPr>
            <a:xfrm>
              <a:off x="584654" y="4666200"/>
              <a:ext cx="777240" cy="777240"/>
            </a:xfrm>
            <a:prstGeom prst="rect">
              <a:avLst/>
            </a:prstGeom>
          </p:spPr>
        </p:pic>
      </p:grpSp>
      <p:grpSp>
        <p:nvGrpSpPr>
          <p:cNvPr id="34" name="Group 33">
            <a:extLst>
              <a:ext uri="{FF2B5EF4-FFF2-40B4-BE49-F238E27FC236}">
                <a16:creationId xmlns:a16="http://schemas.microsoft.com/office/drawing/2014/main" id="{69D027D2-5545-3C52-E6EE-65B88DDFA296}"/>
              </a:ext>
            </a:extLst>
          </p:cNvPr>
          <p:cNvGrpSpPr/>
          <p:nvPr/>
        </p:nvGrpSpPr>
        <p:grpSpPr>
          <a:xfrm>
            <a:off x="771062" y="1887823"/>
            <a:ext cx="4575411" cy="776026"/>
            <a:chOff x="585868" y="1888618"/>
            <a:chExt cx="4575411" cy="776026"/>
          </a:xfrm>
        </p:grpSpPr>
        <p:sp>
          <p:nvSpPr>
            <p:cNvPr id="11" name="Rectangle 10">
              <a:extLst>
                <a:ext uri="{FF2B5EF4-FFF2-40B4-BE49-F238E27FC236}">
                  <a16:creationId xmlns:a16="http://schemas.microsoft.com/office/drawing/2014/main" id="{EF31F5A8-8C24-9C5D-1EF7-727C4F7A287F}"/>
                </a:ext>
              </a:extLst>
            </p:cNvPr>
            <p:cNvSpPr/>
            <p:nvPr/>
          </p:nvSpPr>
          <p:spPr>
            <a:xfrm>
              <a:off x="1504134" y="2079869"/>
              <a:ext cx="365714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41C52"/>
                  </a:solidFill>
                  <a:effectLst/>
                  <a:uLnTx/>
                  <a:uFillTx/>
                  <a:latin typeface="Roboto Medium" panose="02000000000000000000" pitchFamily="2" charset="0"/>
                  <a:ea typeface="Roboto Medium" panose="02000000000000000000" pitchFamily="2" charset="0"/>
                  <a:cs typeface="+mn-cs"/>
                </a:rPr>
                <a:t>Improves patient satisfaction through transparency + reduces billing errors</a:t>
              </a:r>
            </a:p>
          </p:txBody>
        </p:sp>
        <p:pic>
          <p:nvPicPr>
            <p:cNvPr id="14" name="Picture 13">
              <a:extLst>
                <a:ext uri="{FF2B5EF4-FFF2-40B4-BE49-F238E27FC236}">
                  <a16:creationId xmlns:a16="http://schemas.microsoft.com/office/drawing/2014/main" id="{6B098A72-3414-7122-B563-941339D0D7FA}"/>
                </a:ext>
              </a:extLst>
            </p:cNvPr>
            <p:cNvPicPr>
              <a:picLocks noChangeAspect="1"/>
            </p:cNvPicPr>
            <p:nvPr/>
          </p:nvPicPr>
          <p:blipFill>
            <a:blip r:embed="rId3"/>
            <a:stretch>
              <a:fillRect/>
            </a:stretch>
          </p:blipFill>
          <p:spPr>
            <a:xfrm>
              <a:off x="585868" y="1888618"/>
              <a:ext cx="776026" cy="776026"/>
            </a:xfrm>
            <a:prstGeom prst="rect">
              <a:avLst/>
            </a:prstGeom>
          </p:spPr>
        </p:pic>
      </p:grpSp>
      <p:grpSp>
        <p:nvGrpSpPr>
          <p:cNvPr id="35" name="Group 34">
            <a:extLst>
              <a:ext uri="{FF2B5EF4-FFF2-40B4-BE49-F238E27FC236}">
                <a16:creationId xmlns:a16="http://schemas.microsoft.com/office/drawing/2014/main" id="{2178F0D0-525E-B19F-A0CA-3B52563C47D6}"/>
              </a:ext>
            </a:extLst>
          </p:cNvPr>
          <p:cNvGrpSpPr/>
          <p:nvPr/>
        </p:nvGrpSpPr>
        <p:grpSpPr>
          <a:xfrm>
            <a:off x="6827297" y="1887216"/>
            <a:ext cx="4594856" cy="777240"/>
            <a:chOff x="6642103" y="1887028"/>
            <a:chExt cx="4594856" cy="777240"/>
          </a:xfrm>
        </p:grpSpPr>
        <p:sp>
          <p:nvSpPr>
            <p:cNvPr id="24" name="Rectangle 23">
              <a:extLst>
                <a:ext uri="{FF2B5EF4-FFF2-40B4-BE49-F238E27FC236}">
                  <a16:creationId xmlns:a16="http://schemas.microsoft.com/office/drawing/2014/main" id="{0D5B28EE-4638-768F-0BEB-EBB14833F030}"/>
                </a:ext>
              </a:extLst>
            </p:cNvPr>
            <p:cNvSpPr/>
            <p:nvPr/>
          </p:nvSpPr>
          <p:spPr>
            <a:xfrm>
              <a:off x="7579814" y="1983261"/>
              <a:ext cx="365714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41C52"/>
                  </a:solidFill>
                  <a:effectLst/>
                  <a:uLnTx/>
                  <a:uFillTx/>
                  <a:latin typeface="Roboto Medium" panose="02000000000000000000" pitchFamily="2" charset="0"/>
                  <a:ea typeface="Roboto Medium" panose="02000000000000000000" pitchFamily="2" charset="0"/>
                  <a:cs typeface="+mn-cs"/>
                </a:rPr>
                <a:t>Ensures all departments understand their revenue</a:t>
              </a:r>
            </a:p>
          </p:txBody>
        </p:sp>
        <p:pic>
          <p:nvPicPr>
            <p:cNvPr id="26" name="Picture 25">
              <a:extLst>
                <a:ext uri="{FF2B5EF4-FFF2-40B4-BE49-F238E27FC236}">
                  <a16:creationId xmlns:a16="http://schemas.microsoft.com/office/drawing/2014/main" id="{399B0B6C-EB91-9E8F-6984-2351AA1017DC}"/>
                </a:ext>
              </a:extLst>
            </p:cNvPr>
            <p:cNvPicPr>
              <a:picLocks noChangeAspect="1"/>
            </p:cNvPicPr>
            <p:nvPr/>
          </p:nvPicPr>
          <p:blipFill>
            <a:blip r:embed="rId4"/>
            <a:stretch>
              <a:fillRect/>
            </a:stretch>
          </p:blipFill>
          <p:spPr>
            <a:xfrm>
              <a:off x="6642103" y="1887028"/>
              <a:ext cx="777240" cy="777240"/>
            </a:xfrm>
            <a:prstGeom prst="rect">
              <a:avLst/>
            </a:prstGeom>
          </p:spPr>
        </p:pic>
      </p:grpSp>
      <p:grpSp>
        <p:nvGrpSpPr>
          <p:cNvPr id="36" name="Group 35">
            <a:extLst>
              <a:ext uri="{FF2B5EF4-FFF2-40B4-BE49-F238E27FC236}">
                <a16:creationId xmlns:a16="http://schemas.microsoft.com/office/drawing/2014/main" id="{0A0CC445-1E9D-C300-5B52-14B6711B9ABA}"/>
              </a:ext>
            </a:extLst>
          </p:cNvPr>
          <p:cNvGrpSpPr/>
          <p:nvPr/>
        </p:nvGrpSpPr>
        <p:grpSpPr>
          <a:xfrm>
            <a:off x="769848" y="2810965"/>
            <a:ext cx="4952546" cy="777240"/>
            <a:chOff x="584654" y="2790421"/>
            <a:chExt cx="4952546" cy="777240"/>
          </a:xfrm>
        </p:grpSpPr>
        <p:sp>
          <p:nvSpPr>
            <p:cNvPr id="15" name="Rectangle 14">
              <a:extLst>
                <a:ext uri="{FF2B5EF4-FFF2-40B4-BE49-F238E27FC236}">
                  <a16:creationId xmlns:a16="http://schemas.microsoft.com/office/drawing/2014/main" id="{E2C69900-9CFF-9AF3-47E1-C0479648522F}"/>
                </a:ext>
              </a:extLst>
            </p:cNvPr>
            <p:cNvSpPr/>
            <p:nvPr/>
          </p:nvSpPr>
          <p:spPr>
            <a:xfrm>
              <a:off x="1504134" y="3009764"/>
              <a:ext cx="403306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41C52"/>
                  </a:solidFill>
                  <a:effectLst/>
                  <a:uLnTx/>
                  <a:uFillTx/>
                  <a:latin typeface="Roboto Medium" panose="02000000000000000000" pitchFamily="2" charset="0"/>
                  <a:ea typeface="Roboto Medium" panose="02000000000000000000" pitchFamily="2" charset="0"/>
                  <a:cs typeface="+mn-cs"/>
                </a:rPr>
                <a:t>Helps identify missing + incorrect revenue</a:t>
              </a:r>
            </a:p>
          </p:txBody>
        </p:sp>
        <p:pic>
          <p:nvPicPr>
            <p:cNvPr id="17" name="Picture 16">
              <a:extLst>
                <a:ext uri="{FF2B5EF4-FFF2-40B4-BE49-F238E27FC236}">
                  <a16:creationId xmlns:a16="http://schemas.microsoft.com/office/drawing/2014/main" id="{42B96761-E2F5-3C90-634C-6F4B2FC46187}"/>
                </a:ext>
              </a:extLst>
            </p:cNvPr>
            <p:cNvPicPr>
              <a:picLocks noChangeAspect="1"/>
            </p:cNvPicPr>
            <p:nvPr/>
          </p:nvPicPr>
          <p:blipFill>
            <a:blip r:embed="rId5"/>
            <a:stretch>
              <a:fillRect/>
            </a:stretch>
          </p:blipFill>
          <p:spPr>
            <a:xfrm>
              <a:off x="584654" y="2790421"/>
              <a:ext cx="777240" cy="777240"/>
            </a:xfrm>
            <a:prstGeom prst="rect">
              <a:avLst/>
            </a:prstGeom>
          </p:spPr>
        </p:pic>
      </p:grpSp>
      <p:grpSp>
        <p:nvGrpSpPr>
          <p:cNvPr id="37" name="Group 36">
            <a:extLst>
              <a:ext uri="{FF2B5EF4-FFF2-40B4-BE49-F238E27FC236}">
                <a16:creationId xmlns:a16="http://schemas.microsoft.com/office/drawing/2014/main" id="{DA18A0F8-77F2-EC6E-B38B-458DA9CA7C70}"/>
              </a:ext>
            </a:extLst>
          </p:cNvPr>
          <p:cNvGrpSpPr/>
          <p:nvPr/>
        </p:nvGrpSpPr>
        <p:grpSpPr>
          <a:xfrm>
            <a:off x="6827297" y="2810965"/>
            <a:ext cx="4594856" cy="777240"/>
            <a:chOff x="6642103" y="2790421"/>
            <a:chExt cx="4594856" cy="777240"/>
          </a:xfrm>
        </p:grpSpPr>
        <p:sp>
          <p:nvSpPr>
            <p:cNvPr id="27" name="Rectangle 26">
              <a:extLst>
                <a:ext uri="{FF2B5EF4-FFF2-40B4-BE49-F238E27FC236}">
                  <a16:creationId xmlns:a16="http://schemas.microsoft.com/office/drawing/2014/main" id="{13E41ED4-73A3-1BBA-541A-89354262819F}"/>
                </a:ext>
              </a:extLst>
            </p:cNvPr>
            <p:cNvSpPr/>
            <p:nvPr/>
          </p:nvSpPr>
          <p:spPr>
            <a:xfrm>
              <a:off x="7579814" y="2886654"/>
              <a:ext cx="365714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41C52"/>
                  </a:solidFill>
                  <a:effectLst/>
                  <a:uLnTx/>
                  <a:uFillTx/>
                  <a:latin typeface="Roboto Medium" panose="02000000000000000000" pitchFamily="2" charset="0"/>
                  <a:ea typeface="Roboto Medium" panose="02000000000000000000" pitchFamily="2" charset="0"/>
                  <a:cs typeface="+mn-cs"/>
                </a:rPr>
                <a:t>Provides real-time feedback + training to staff on charges processes</a:t>
              </a:r>
            </a:p>
          </p:txBody>
        </p:sp>
        <p:pic>
          <p:nvPicPr>
            <p:cNvPr id="29" name="Picture 28">
              <a:extLst>
                <a:ext uri="{FF2B5EF4-FFF2-40B4-BE49-F238E27FC236}">
                  <a16:creationId xmlns:a16="http://schemas.microsoft.com/office/drawing/2014/main" id="{8330BDA8-69C2-714D-8B05-1AFB70D06871}"/>
                </a:ext>
              </a:extLst>
            </p:cNvPr>
            <p:cNvPicPr>
              <a:picLocks noChangeAspect="1"/>
            </p:cNvPicPr>
            <p:nvPr/>
          </p:nvPicPr>
          <p:blipFill>
            <a:blip r:embed="rId6"/>
            <a:stretch>
              <a:fillRect/>
            </a:stretch>
          </p:blipFill>
          <p:spPr>
            <a:xfrm>
              <a:off x="6642103" y="2790421"/>
              <a:ext cx="777240" cy="777240"/>
            </a:xfrm>
            <a:prstGeom prst="rect">
              <a:avLst/>
            </a:prstGeom>
          </p:spPr>
        </p:pic>
      </p:grpSp>
      <p:grpSp>
        <p:nvGrpSpPr>
          <p:cNvPr id="38" name="Group 37">
            <a:extLst>
              <a:ext uri="{FF2B5EF4-FFF2-40B4-BE49-F238E27FC236}">
                <a16:creationId xmlns:a16="http://schemas.microsoft.com/office/drawing/2014/main" id="{68215F39-EFD4-A69A-7079-6852CF0F6A41}"/>
              </a:ext>
            </a:extLst>
          </p:cNvPr>
          <p:cNvGrpSpPr/>
          <p:nvPr/>
        </p:nvGrpSpPr>
        <p:grpSpPr>
          <a:xfrm>
            <a:off x="769848" y="3803294"/>
            <a:ext cx="4952546" cy="777240"/>
            <a:chOff x="584654" y="3733753"/>
            <a:chExt cx="4952546" cy="777240"/>
          </a:xfrm>
        </p:grpSpPr>
        <p:sp>
          <p:nvSpPr>
            <p:cNvPr id="18" name="Rectangle 17">
              <a:extLst>
                <a:ext uri="{FF2B5EF4-FFF2-40B4-BE49-F238E27FC236}">
                  <a16:creationId xmlns:a16="http://schemas.microsoft.com/office/drawing/2014/main" id="{78995E62-9F74-329A-C4FE-85B411EECC12}"/>
                </a:ext>
              </a:extLst>
            </p:cNvPr>
            <p:cNvSpPr/>
            <p:nvPr/>
          </p:nvSpPr>
          <p:spPr>
            <a:xfrm>
              <a:off x="1504134" y="3829986"/>
              <a:ext cx="403306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41C52"/>
                  </a:solidFill>
                  <a:effectLst/>
                  <a:uLnTx/>
                  <a:uFillTx/>
                  <a:latin typeface="Roboto Medium" panose="02000000000000000000" pitchFamily="2" charset="0"/>
                  <a:ea typeface="Roboto Medium" panose="02000000000000000000" pitchFamily="2" charset="0"/>
                  <a:cs typeface="+mn-cs"/>
                </a:rPr>
                <a:t>Allows the organization to maintain adequate resources</a:t>
              </a:r>
            </a:p>
          </p:txBody>
        </p:sp>
        <p:pic>
          <p:nvPicPr>
            <p:cNvPr id="20" name="Picture 19">
              <a:extLst>
                <a:ext uri="{FF2B5EF4-FFF2-40B4-BE49-F238E27FC236}">
                  <a16:creationId xmlns:a16="http://schemas.microsoft.com/office/drawing/2014/main" id="{6D906F9E-F64B-278B-3CE1-DB8C77266624}"/>
                </a:ext>
              </a:extLst>
            </p:cNvPr>
            <p:cNvPicPr>
              <a:picLocks noChangeAspect="1"/>
            </p:cNvPicPr>
            <p:nvPr/>
          </p:nvPicPr>
          <p:blipFill>
            <a:blip r:embed="rId7"/>
            <a:stretch>
              <a:fillRect/>
            </a:stretch>
          </p:blipFill>
          <p:spPr>
            <a:xfrm>
              <a:off x="584654" y="3733753"/>
              <a:ext cx="777240" cy="777240"/>
            </a:xfrm>
            <a:prstGeom prst="rect">
              <a:avLst/>
            </a:prstGeom>
          </p:spPr>
        </p:pic>
      </p:grpSp>
      <p:grpSp>
        <p:nvGrpSpPr>
          <p:cNvPr id="33" name="Group 32">
            <a:extLst>
              <a:ext uri="{FF2B5EF4-FFF2-40B4-BE49-F238E27FC236}">
                <a16:creationId xmlns:a16="http://schemas.microsoft.com/office/drawing/2014/main" id="{B43EF3C5-0746-6B32-8E62-BE52CBC506CB}"/>
              </a:ext>
            </a:extLst>
          </p:cNvPr>
          <p:cNvGrpSpPr/>
          <p:nvPr/>
        </p:nvGrpSpPr>
        <p:grpSpPr>
          <a:xfrm>
            <a:off x="6758717" y="3734714"/>
            <a:ext cx="4663436" cy="914400"/>
            <a:chOff x="6573523" y="3711494"/>
            <a:chExt cx="4663436" cy="914400"/>
          </a:xfrm>
        </p:grpSpPr>
        <p:sp>
          <p:nvSpPr>
            <p:cNvPr id="30" name="Rectangle 29">
              <a:extLst>
                <a:ext uri="{FF2B5EF4-FFF2-40B4-BE49-F238E27FC236}">
                  <a16:creationId xmlns:a16="http://schemas.microsoft.com/office/drawing/2014/main" id="{C9327A80-3756-42F9-668E-2C15675D85D3}"/>
                </a:ext>
              </a:extLst>
            </p:cNvPr>
            <p:cNvSpPr/>
            <p:nvPr/>
          </p:nvSpPr>
          <p:spPr>
            <a:xfrm>
              <a:off x="7579814" y="3876307"/>
              <a:ext cx="365714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41C52"/>
                  </a:solidFill>
                  <a:effectLst/>
                  <a:uLnTx/>
                  <a:uFillTx/>
                  <a:latin typeface="Roboto Medium" panose="02000000000000000000" pitchFamily="2" charset="0"/>
                  <a:ea typeface="Roboto Medium" panose="02000000000000000000" pitchFamily="2" charset="0"/>
                  <a:cs typeface="+mn-cs"/>
                </a:rPr>
                <a:t>Establishes a long-term policy + process for revenue management</a:t>
              </a:r>
            </a:p>
          </p:txBody>
        </p:sp>
        <p:pic>
          <p:nvPicPr>
            <p:cNvPr id="32" name="Picture 31">
              <a:extLst>
                <a:ext uri="{FF2B5EF4-FFF2-40B4-BE49-F238E27FC236}">
                  <a16:creationId xmlns:a16="http://schemas.microsoft.com/office/drawing/2014/main" id="{47121571-9034-27A0-5A18-F1BBBA18971A}"/>
                </a:ext>
              </a:extLst>
            </p:cNvPr>
            <p:cNvPicPr>
              <a:picLocks noChangeAspect="1"/>
            </p:cNvPicPr>
            <p:nvPr/>
          </p:nvPicPr>
          <p:blipFill>
            <a:blip r:embed="rId8"/>
            <a:stretch>
              <a:fillRect/>
            </a:stretch>
          </p:blipFill>
          <p:spPr>
            <a:xfrm>
              <a:off x="6573523" y="3711494"/>
              <a:ext cx="914400" cy="914400"/>
            </a:xfrm>
            <a:prstGeom prst="rect">
              <a:avLst/>
            </a:prstGeom>
          </p:spPr>
        </p:pic>
      </p:grpSp>
    </p:spTree>
    <p:extLst>
      <p:ext uri="{BB962C8B-B14F-4D97-AF65-F5344CB8AC3E}">
        <p14:creationId xmlns:p14="http://schemas.microsoft.com/office/powerpoint/2010/main" val="215863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C2FFE451-5877-6FE6-F225-EA92884198D2}"/>
              </a:ext>
            </a:extLst>
          </p:cNvPr>
          <p:cNvSpPr>
            <a:spLocks noGrp="1"/>
          </p:cNvSpPr>
          <p:nvPr>
            <p:ph type="ftr" sz="quarter" idx="16"/>
          </p:nvPr>
        </p:nvSpPr>
        <p:spPr/>
        <p:txBody>
          <a:bodyPr/>
          <a:lstStyle/>
          <a:p>
            <a:r>
              <a:rPr lang="en-US"/>
              <a:t>Proprietary and confidential  |  Ensemblehp.com</a:t>
            </a:r>
            <a:endParaRPr lang="en-GB"/>
          </a:p>
        </p:txBody>
      </p:sp>
      <p:sp>
        <p:nvSpPr>
          <p:cNvPr id="5" name="Slide Number Placeholder 4">
            <a:extLst>
              <a:ext uri="{FF2B5EF4-FFF2-40B4-BE49-F238E27FC236}">
                <a16:creationId xmlns:a16="http://schemas.microsoft.com/office/drawing/2014/main" id="{C362A8D8-BD08-B966-30BA-AE8C90A2A980}"/>
              </a:ext>
            </a:extLst>
          </p:cNvPr>
          <p:cNvSpPr>
            <a:spLocks noGrp="1"/>
          </p:cNvSpPr>
          <p:nvPr>
            <p:ph type="sldNum" sz="quarter" idx="17"/>
          </p:nvPr>
        </p:nvSpPr>
        <p:spPr/>
        <p:txBody>
          <a:bodyPr/>
          <a:lstStyle/>
          <a:p>
            <a:fld id="{23AA811B-2EBD-4900-905E-5BE206449611}" type="slidenum">
              <a:rPr lang="en-GB" smtClean="0"/>
              <a:pPr/>
              <a:t>7</a:t>
            </a:fld>
            <a:endParaRPr lang="en-GB"/>
          </a:p>
        </p:txBody>
      </p:sp>
      <p:sp>
        <p:nvSpPr>
          <p:cNvPr id="7" name="Title 6">
            <a:extLst>
              <a:ext uri="{FF2B5EF4-FFF2-40B4-BE49-F238E27FC236}">
                <a16:creationId xmlns:a16="http://schemas.microsoft.com/office/drawing/2014/main" id="{1FD521E0-9423-F508-8DCF-420865793E8A}"/>
              </a:ext>
            </a:extLst>
          </p:cNvPr>
          <p:cNvSpPr>
            <a:spLocks noGrp="1"/>
          </p:cNvSpPr>
          <p:nvPr>
            <p:ph type="ctrTitle"/>
          </p:nvPr>
        </p:nvSpPr>
        <p:spPr/>
        <p:txBody>
          <a:bodyPr/>
          <a:lstStyle/>
          <a:p>
            <a:r>
              <a:rPr lang="en-US"/>
              <a:t>Charge Reconciliation Process</a:t>
            </a:r>
          </a:p>
        </p:txBody>
      </p:sp>
      <p:sp>
        <p:nvSpPr>
          <p:cNvPr id="8" name="Subtitle 7">
            <a:extLst>
              <a:ext uri="{FF2B5EF4-FFF2-40B4-BE49-F238E27FC236}">
                <a16:creationId xmlns:a16="http://schemas.microsoft.com/office/drawing/2014/main" id="{A1CA1989-1A7C-D987-EC04-215F02422176}"/>
              </a:ext>
            </a:extLst>
          </p:cNvPr>
          <p:cNvSpPr>
            <a:spLocks noGrp="1"/>
          </p:cNvSpPr>
          <p:nvPr>
            <p:ph type="subTitle" idx="1"/>
          </p:nvPr>
        </p:nvSpPr>
        <p:spPr/>
        <p:txBody>
          <a:bodyPr/>
          <a:lstStyle/>
          <a:p>
            <a:r>
              <a:rPr lang="en-US" dirty="0"/>
              <a:t>02</a:t>
            </a:r>
          </a:p>
        </p:txBody>
      </p:sp>
    </p:spTree>
    <p:extLst>
      <p:ext uri="{BB962C8B-B14F-4D97-AF65-F5344CB8AC3E}">
        <p14:creationId xmlns:p14="http://schemas.microsoft.com/office/powerpoint/2010/main" val="2545346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41805-46F8-72A3-A937-6022D27F0606}"/>
              </a:ext>
            </a:extLst>
          </p:cNvPr>
          <p:cNvSpPr>
            <a:spLocks noGrp="1"/>
          </p:cNvSpPr>
          <p:nvPr>
            <p:ph type="title"/>
          </p:nvPr>
        </p:nvSpPr>
        <p:spPr/>
        <p:txBody>
          <a:bodyPr/>
          <a:lstStyle/>
          <a:p>
            <a:r>
              <a:rPr lang="en-US" dirty="0"/>
              <a:t>Reconciliation Procedure</a:t>
            </a:r>
          </a:p>
        </p:txBody>
      </p:sp>
      <p:sp>
        <p:nvSpPr>
          <p:cNvPr id="3" name="Content Placeholder 2">
            <a:extLst>
              <a:ext uri="{FF2B5EF4-FFF2-40B4-BE49-F238E27FC236}">
                <a16:creationId xmlns:a16="http://schemas.microsoft.com/office/drawing/2014/main" id="{4C2A8935-87B6-A6D9-1A49-C445B7B22635}"/>
              </a:ext>
            </a:extLst>
          </p:cNvPr>
          <p:cNvSpPr>
            <a:spLocks noGrp="1"/>
          </p:cNvSpPr>
          <p:nvPr>
            <p:ph idx="1"/>
          </p:nvPr>
        </p:nvSpPr>
        <p:spPr/>
        <p:txBody>
          <a:bodyPr/>
          <a:lstStyle/>
          <a:p>
            <a:pPr>
              <a:lnSpc>
                <a:spcPct val="140000"/>
              </a:lnSpc>
            </a:pPr>
            <a:r>
              <a:rPr lang="en-US" dirty="0"/>
              <a:t>Pull charges from your Hospital Billing (HB) Posted Charges Summary report for the previous day</a:t>
            </a:r>
          </a:p>
          <a:p>
            <a:pPr lvl="1">
              <a:lnSpc>
                <a:spcPct val="140000"/>
              </a:lnSpc>
              <a:buSzPct val="90000"/>
              <a:buFont typeface="Courier New" panose="02070309020205020404" pitchFamily="49" charset="0"/>
              <a:buChar char="o"/>
            </a:pPr>
            <a:r>
              <a:rPr lang="en-US" sz="1400" dirty="0"/>
              <a:t>The HB Posted Charges Summary report is used to find detailed information about charges posted to a hospital billing account over a specific period</a:t>
            </a:r>
          </a:p>
          <a:p>
            <a:pPr lvl="1">
              <a:lnSpc>
                <a:spcPct val="140000"/>
              </a:lnSpc>
              <a:buSzPct val="90000"/>
              <a:buFont typeface="Courier New" panose="02070309020205020404" pitchFamily="49" charset="0"/>
              <a:buChar char="o"/>
            </a:pPr>
            <a:r>
              <a:rPr lang="en-US" sz="1400" dirty="0"/>
              <a:t>The report can be grouped using up to four levels of information such as Cost Center + Account Class</a:t>
            </a:r>
          </a:p>
          <a:p>
            <a:pPr marL="270000" lvl="1">
              <a:lnSpc>
                <a:spcPct val="140000"/>
              </a:lnSpc>
              <a:buSzPct val="90000"/>
            </a:pPr>
            <a:r>
              <a:rPr lang="en-US" dirty="0"/>
              <a:t>Compare the HB Posted Charges Summary report to your patient list</a:t>
            </a:r>
          </a:p>
          <a:p>
            <a:pPr lvl="1">
              <a:lnSpc>
                <a:spcPct val="140000"/>
              </a:lnSpc>
              <a:buSzPct val="90000"/>
              <a:buFont typeface="Courier New" panose="02070309020205020404" pitchFamily="49" charset="0"/>
              <a:buChar char="o"/>
            </a:pPr>
            <a:r>
              <a:rPr lang="en-US" sz="1400" dirty="0"/>
              <a:t>Patient lists vary based on your department:</a:t>
            </a:r>
          </a:p>
          <a:p>
            <a:pPr lvl="2">
              <a:lnSpc>
                <a:spcPct val="140000"/>
              </a:lnSpc>
              <a:buSzPct val="90000"/>
              <a:buFont typeface="System Font Regular"/>
              <a:buChar char="–"/>
            </a:pPr>
            <a:r>
              <a:rPr lang="en-US" sz="1400" dirty="0"/>
              <a:t>Operating Room (OR) – Unposted OR Log Report</a:t>
            </a:r>
          </a:p>
          <a:p>
            <a:pPr lvl="2">
              <a:lnSpc>
                <a:spcPct val="140000"/>
              </a:lnSpc>
              <a:buSzPct val="90000"/>
              <a:buFont typeface="System Font Regular"/>
              <a:buChar char="–"/>
            </a:pPr>
            <a:r>
              <a:rPr lang="en-US" sz="1400" dirty="0"/>
              <a:t>Nursing Floor – Midnight Census</a:t>
            </a:r>
          </a:p>
          <a:p>
            <a:pPr lvl="2">
              <a:lnSpc>
                <a:spcPct val="140000"/>
              </a:lnSpc>
              <a:buSzPct val="90000"/>
              <a:buFont typeface="System Font Regular"/>
              <a:buChar char="–"/>
            </a:pPr>
            <a:r>
              <a:rPr lang="en-US" sz="1400" dirty="0"/>
              <a:t>Emergency Department (ED)</a:t>
            </a:r>
          </a:p>
          <a:p>
            <a:pPr lvl="2">
              <a:lnSpc>
                <a:spcPct val="140000"/>
              </a:lnSpc>
              <a:buSzPct val="90000"/>
              <a:buFont typeface="System Font Regular"/>
              <a:buChar char="–"/>
            </a:pPr>
            <a:r>
              <a:rPr lang="en-US" sz="1400" dirty="0"/>
              <a:t>Department Appointment Report – any department with scheduled visits</a:t>
            </a:r>
          </a:p>
          <a:p>
            <a:pPr marL="270000" lvl="1">
              <a:lnSpc>
                <a:spcPct val="140000"/>
              </a:lnSpc>
              <a:buSzPct val="90000"/>
            </a:pPr>
            <a:r>
              <a:rPr lang="en-US" dirty="0"/>
              <a:t>Complete the Charge Reconciliation Attestation Form daily</a:t>
            </a:r>
          </a:p>
        </p:txBody>
      </p:sp>
      <p:sp>
        <p:nvSpPr>
          <p:cNvPr id="5" name="Slide Number Placeholder 4">
            <a:extLst>
              <a:ext uri="{FF2B5EF4-FFF2-40B4-BE49-F238E27FC236}">
                <a16:creationId xmlns:a16="http://schemas.microsoft.com/office/drawing/2014/main" id="{B5166B39-04AD-0C3C-6846-83400AD970CF}"/>
              </a:ext>
            </a:extLst>
          </p:cNvPr>
          <p:cNvSpPr>
            <a:spLocks noGrp="1"/>
          </p:cNvSpPr>
          <p:nvPr>
            <p:ph type="sldNum" sz="quarter" idx="20"/>
          </p:nvPr>
        </p:nvSpPr>
        <p:spPr/>
        <p:txBody>
          <a:bodyPr/>
          <a:lstStyle/>
          <a:p>
            <a:fld id="{23AA811B-2EBD-4900-905E-5BE206449611}" type="slidenum">
              <a:rPr lang="en-GB" smtClean="0"/>
              <a:pPr/>
              <a:t>8</a:t>
            </a:fld>
            <a:endParaRPr lang="en-GB"/>
          </a:p>
        </p:txBody>
      </p:sp>
      <p:sp>
        <p:nvSpPr>
          <p:cNvPr id="6" name="Footer Placeholder 5">
            <a:extLst>
              <a:ext uri="{FF2B5EF4-FFF2-40B4-BE49-F238E27FC236}">
                <a16:creationId xmlns:a16="http://schemas.microsoft.com/office/drawing/2014/main" id="{92757227-155B-36AE-309F-468BFD660E0E}"/>
              </a:ext>
            </a:extLst>
          </p:cNvPr>
          <p:cNvSpPr>
            <a:spLocks noGrp="1"/>
          </p:cNvSpPr>
          <p:nvPr>
            <p:ph type="ftr" sz="quarter" idx="3"/>
          </p:nvPr>
        </p:nvSpPr>
        <p:spPr/>
        <p:txBody>
          <a:bodyPr/>
          <a:lstStyle/>
          <a:p>
            <a:r>
              <a:rPr lang="en-US"/>
              <a:t>Proprietary and confidential  |  Ensemblehp.com</a:t>
            </a:r>
            <a:endParaRPr lang="en-GB"/>
          </a:p>
        </p:txBody>
      </p:sp>
    </p:spTree>
    <p:extLst>
      <p:ext uri="{BB962C8B-B14F-4D97-AF65-F5344CB8AC3E}">
        <p14:creationId xmlns:p14="http://schemas.microsoft.com/office/powerpoint/2010/main" val="887962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1148B0-E09F-810C-33A8-DFB7497CD561}"/>
              </a:ext>
            </a:extLst>
          </p:cNvPr>
          <p:cNvSpPr/>
          <p:nvPr/>
        </p:nvSpPr>
        <p:spPr>
          <a:xfrm>
            <a:off x="7181636" y="678092"/>
            <a:ext cx="4006921" cy="51781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2" name="Title 1">
            <a:extLst>
              <a:ext uri="{FF2B5EF4-FFF2-40B4-BE49-F238E27FC236}">
                <a16:creationId xmlns:a16="http://schemas.microsoft.com/office/drawing/2014/main" id="{A4041805-46F8-72A3-A937-6022D27F0606}"/>
              </a:ext>
            </a:extLst>
          </p:cNvPr>
          <p:cNvSpPr>
            <a:spLocks noGrp="1"/>
          </p:cNvSpPr>
          <p:nvPr>
            <p:ph type="title"/>
          </p:nvPr>
        </p:nvSpPr>
        <p:spPr/>
        <p:txBody>
          <a:bodyPr/>
          <a:lstStyle/>
          <a:p>
            <a:r>
              <a:rPr lang="en-US"/>
              <a:t>Online Attestation Form</a:t>
            </a:r>
          </a:p>
        </p:txBody>
      </p:sp>
      <p:sp>
        <p:nvSpPr>
          <p:cNvPr id="8" name="Content Placeholder 7">
            <a:extLst>
              <a:ext uri="{FF2B5EF4-FFF2-40B4-BE49-F238E27FC236}">
                <a16:creationId xmlns:a16="http://schemas.microsoft.com/office/drawing/2014/main" id="{AF39A836-C0F9-F929-1C4C-9816D9AC33F7}"/>
              </a:ext>
            </a:extLst>
          </p:cNvPr>
          <p:cNvSpPr>
            <a:spLocks noGrp="1"/>
          </p:cNvSpPr>
          <p:nvPr>
            <p:ph idx="1"/>
          </p:nvPr>
        </p:nvSpPr>
        <p:spPr>
          <a:xfrm>
            <a:off x="720000" y="1800000"/>
            <a:ext cx="5891112" cy="3978000"/>
          </a:xfrm>
        </p:spPr>
        <p:txBody>
          <a:bodyPr/>
          <a:lstStyle/>
          <a:p>
            <a:pPr lvl="4">
              <a:lnSpc>
                <a:spcPct val="150000"/>
              </a:lnSpc>
            </a:pPr>
            <a:r>
              <a:rPr lang="en-US" dirty="0"/>
              <a:t>This form is an attestation to sign-off on completing daily charge reconciliation. </a:t>
            </a:r>
          </a:p>
          <a:p>
            <a:pPr lvl="4">
              <a:lnSpc>
                <a:spcPct val="150000"/>
              </a:lnSpc>
            </a:pPr>
            <a:r>
              <a:rPr lang="en-US" dirty="0"/>
              <a:t>It helps ensure all departments are reconciling charges, allowing for escalation + fast resolution of any charge-related issues.</a:t>
            </a:r>
          </a:p>
          <a:p>
            <a:pPr marL="285750" lvl="1" indent="-266700">
              <a:lnSpc>
                <a:spcPct val="150000"/>
              </a:lnSpc>
            </a:pPr>
            <a:r>
              <a:rPr lang="en-US" dirty="0"/>
              <a:t>A simple 2-step process that eliminates the need to send emails and/or update spreadsheets regarding charge issues</a:t>
            </a:r>
          </a:p>
          <a:p>
            <a:pPr marL="285750" lvl="1" indent="-266700">
              <a:lnSpc>
                <a:spcPct val="150000"/>
              </a:lnSpc>
            </a:pPr>
            <a:r>
              <a:rPr lang="en-US" dirty="0"/>
              <a:t>Each client has their own specific attestation form</a:t>
            </a:r>
          </a:p>
          <a:p>
            <a:pPr marL="285750" lvl="1" indent="-266700">
              <a:lnSpc>
                <a:spcPct val="150000"/>
              </a:lnSpc>
            </a:pPr>
            <a:r>
              <a:rPr lang="en-US" dirty="0"/>
              <a:t>Revenue Integrity (RI) is responsible for replying to questions flagged for help needed on the attestation </a:t>
            </a:r>
          </a:p>
        </p:txBody>
      </p:sp>
      <p:sp>
        <p:nvSpPr>
          <p:cNvPr id="5" name="Slide Number Placeholder 4">
            <a:extLst>
              <a:ext uri="{FF2B5EF4-FFF2-40B4-BE49-F238E27FC236}">
                <a16:creationId xmlns:a16="http://schemas.microsoft.com/office/drawing/2014/main" id="{B5166B39-04AD-0C3C-6846-83400AD970CF}"/>
              </a:ext>
            </a:extLst>
          </p:cNvPr>
          <p:cNvSpPr>
            <a:spLocks noGrp="1"/>
          </p:cNvSpPr>
          <p:nvPr>
            <p:ph type="sldNum" sz="quarter" idx="20"/>
          </p:nvPr>
        </p:nvSpPr>
        <p:spPr/>
        <p:txBody>
          <a:bodyPr/>
          <a:lstStyle/>
          <a:p>
            <a:fld id="{23AA811B-2EBD-4900-905E-5BE206449611}" type="slidenum">
              <a:rPr lang="en-GB" smtClean="0"/>
              <a:pPr/>
              <a:t>9</a:t>
            </a:fld>
            <a:endParaRPr lang="en-GB"/>
          </a:p>
        </p:txBody>
      </p:sp>
      <p:sp>
        <p:nvSpPr>
          <p:cNvPr id="6" name="Footer Placeholder 5">
            <a:extLst>
              <a:ext uri="{FF2B5EF4-FFF2-40B4-BE49-F238E27FC236}">
                <a16:creationId xmlns:a16="http://schemas.microsoft.com/office/drawing/2014/main" id="{92757227-155B-36AE-309F-468BFD660E0E}"/>
              </a:ext>
            </a:extLst>
          </p:cNvPr>
          <p:cNvSpPr>
            <a:spLocks noGrp="1"/>
          </p:cNvSpPr>
          <p:nvPr>
            <p:ph type="ftr" sz="quarter" idx="3"/>
          </p:nvPr>
        </p:nvSpPr>
        <p:spPr/>
        <p:txBody>
          <a:bodyPr/>
          <a:lstStyle/>
          <a:p>
            <a:r>
              <a:rPr lang="en-US"/>
              <a:t>Proprietary and confidential  |  Ensemblehp.com</a:t>
            </a:r>
            <a:endParaRPr lang="en-GB"/>
          </a:p>
        </p:txBody>
      </p:sp>
      <p:pic>
        <p:nvPicPr>
          <p:cNvPr id="11" name="Content Placeholder 15">
            <a:extLst>
              <a:ext uri="{FF2B5EF4-FFF2-40B4-BE49-F238E27FC236}">
                <a16:creationId xmlns:a16="http://schemas.microsoft.com/office/drawing/2014/main" id="{71E853AB-5727-F323-48E2-98949A7727E0}"/>
              </a:ext>
            </a:extLst>
          </p:cNvPr>
          <p:cNvPicPr>
            <a:picLocks noGrp="1" noChangeAspect="1"/>
          </p:cNvPicPr>
          <p:nvPr>
            <p:ph sz="half" idx="2"/>
          </p:nvPr>
        </p:nvPicPr>
        <p:blipFill rotWithShape="1">
          <a:blip r:embed="rId2"/>
          <a:srcRect l="5327" r="9091"/>
          <a:stretch/>
        </p:blipFill>
        <p:spPr>
          <a:xfrm>
            <a:off x="7015893" y="567574"/>
            <a:ext cx="4096512" cy="5210426"/>
          </a:xfrm>
          <a:ln>
            <a:solidFill>
              <a:schemeClr val="bg1">
                <a:lumMod val="85000"/>
              </a:schemeClr>
            </a:solidFill>
          </a:ln>
        </p:spPr>
      </p:pic>
    </p:spTree>
    <p:extLst>
      <p:ext uri="{BB962C8B-B14F-4D97-AF65-F5344CB8AC3E}">
        <p14:creationId xmlns:p14="http://schemas.microsoft.com/office/powerpoint/2010/main" val="14337314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CONTAINEDIMAGEPATH" val="C:\Users\Carrie.Meeker\AppData\Local\Templafy\AddIns\PowerPointVsto\Carrie_Meeker.png"/>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Ensemble Health Partners">
  <a:themeElements>
    <a:clrScheme name="Ensemble Health Partners">
      <a:dk1>
        <a:srgbClr val="3C4541"/>
      </a:dk1>
      <a:lt1>
        <a:srgbClr val="FFFFFF"/>
      </a:lt1>
      <a:dk2>
        <a:srgbClr val="061D53"/>
      </a:dk2>
      <a:lt2>
        <a:srgbClr val="EBF8F9"/>
      </a:lt2>
      <a:accent1>
        <a:srgbClr val="061D53"/>
      </a:accent1>
      <a:accent2>
        <a:srgbClr val="09D5A9"/>
      </a:accent2>
      <a:accent3>
        <a:srgbClr val="BCEB0F"/>
      </a:accent3>
      <a:accent4>
        <a:srgbClr val="1FD4F0"/>
      </a:accent4>
      <a:accent5>
        <a:srgbClr val="41C256"/>
      </a:accent5>
      <a:accent6>
        <a:srgbClr val="7F929D"/>
      </a:accent6>
      <a:hlink>
        <a:srgbClr val="1FD4F0"/>
      </a:hlink>
      <a:folHlink>
        <a:srgbClr val="41C256"/>
      </a:folHlink>
    </a:clrScheme>
    <a:fontScheme name="Ensemble Health Partners">
      <a:majorFont>
        <a:latin typeface="Roboto Thin"/>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16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BaseTemplate 16-9 UK.potx" id="{255D2D74-C333-4B73-9593-074AB8212ED8}" vid="{288DD19D-55BE-4585-8A53-5EF32E2E9400}"/>
    </a:ext>
  </a:extLst>
</a:theme>
</file>

<file path=ppt/theme/theme2.xml><?xml version="1.0" encoding="utf-8"?>
<a:theme xmlns:a="http://schemas.openxmlformats.org/drawingml/2006/main" name="Office-tema">
  <a:themeElements>
    <a:clrScheme name="Ensemble Health Partners">
      <a:dk1>
        <a:srgbClr val="3C4541"/>
      </a:dk1>
      <a:lt1>
        <a:srgbClr val="FFFFFF"/>
      </a:lt1>
      <a:dk2>
        <a:srgbClr val="061D53"/>
      </a:dk2>
      <a:lt2>
        <a:srgbClr val="EBF8F9"/>
      </a:lt2>
      <a:accent1>
        <a:srgbClr val="061D53"/>
      </a:accent1>
      <a:accent2>
        <a:srgbClr val="09D5A9"/>
      </a:accent2>
      <a:accent3>
        <a:srgbClr val="BCEB0F"/>
      </a:accent3>
      <a:accent4>
        <a:srgbClr val="1FD4F0"/>
      </a:accent4>
      <a:accent5>
        <a:srgbClr val="41C256"/>
      </a:accent5>
      <a:accent6>
        <a:srgbClr val="7F929D"/>
      </a:accent6>
      <a:hlink>
        <a:srgbClr val="1FD4F0"/>
      </a:hlink>
      <a:folHlink>
        <a:srgbClr val="41C256"/>
      </a:folHlink>
    </a:clrScheme>
    <a:fontScheme name="Ensemble Health Partners">
      <a:majorFont>
        <a:latin typeface="Roboto Thin"/>
        <a:ea typeface=""/>
        <a:cs typeface=""/>
      </a:majorFont>
      <a:minorFont>
        <a:latin typeface="Roboto Light"/>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nsemble Health Partners">
      <a:dk1>
        <a:srgbClr val="3C4541"/>
      </a:dk1>
      <a:lt1>
        <a:srgbClr val="FFFFFF"/>
      </a:lt1>
      <a:dk2>
        <a:srgbClr val="061D53"/>
      </a:dk2>
      <a:lt2>
        <a:srgbClr val="EBF8F9"/>
      </a:lt2>
      <a:accent1>
        <a:srgbClr val="061D53"/>
      </a:accent1>
      <a:accent2>
        <a:srgbClr val="09D5A9"/>
      </a:accent2>
      <a:accent3>
        <a:srgbClr val="BCEB0F"/>
      </a:accent3>
      <a:accent4>
        <a:srgbClr val="1FD4F0"/>
      </a:accent4>
      <a:accent5>
        <a:srgbClr val="41C256"/>
      </a:accent5>
      <a:accent6>
        <a:srgbClr val="7F929D"/>
      </a:accent6>
      <a:hlink>
        <a:srgbClr val="1FD4F0"/>
      </a:hlink>
      <a:folHlink>
        <a:srgbClr val="41C256"/>
      </a:folHlink>
    </a:clrScheme>
    <a:fontScheme name="Ensemble Health Partners">
      <a:majorFont>
        <a:latin typeface="Roboto Thin"/>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5D89019-704F-4D4C-88F0-9510BB42D32D}">
  <we:reference id="d2164860-9689-45e3-a1e5-90c76032056e" version="1.0.0.7"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1,"isValidatorEnabled":false,"isLocked":false,"elementsMetadata":[],"slideId":"638090667868858065","enableDocumentContentUpdater":false,"version":"2.0"}]]></TemplafySlideTemplateConfiguration>
</file>

<file path=customXml/item2.xml><?xml version="1.0" encoding="utf-8"?>
<TemplafySlideFormConfiguration><![CDATA[{"formFields":[],"formDataEntries":[]}]]></TemplafySlideFormConfiguratio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TemplafyTemplateConfiguration><![CDATA[{"elementsMetadata":[],"transformationConfigurations":[],"templateName":"Template_2023","templateDescription":"","enableDocumentContentUpdater":false,"version":"2.0"}]]></TemplafyTemplateConfiguration>
</file>

<file path=customXml/item5.xml><?xml version="1.0" encoding="utf-8"?>
<TemplafyFormConfiguration><![CDATA[{"formFields":[],"formDataEntries":[]}]]></TemplafyFormConfiguration>
</file>

<file path=customXml/item6.xml><?xml version="1.0" encoding="utf-8"?>
<p:properties xmlns:p="http://schemas.microsoft.com/office/2006/metadata/properties" xmlns:xsi="http://www.w3.org/2001/XMLSchema-instance" xmlns:pc="http://schemas.microsoft.com/office/infopath/2007/PartnerControls">
  <documentManagement>
    <TaxCatchAll xmlns="69414245-7150-483b-b9ad-7b84710179be" xsi:nil="true"/>
    <lcf76f155ced4ddcb4097134ff3c332f xmlns="15b7dd5c-0668-434a-8ca0-76f7f3f23d72">
      <Terms xmlns="http://schemas.microsoft.com/office/infopath/2007/PartnerControls"/>
    </lcf76f155ced4ddcb4097134ff3c332f>
  </documentManagement>
</p:properties>
</file>

<file path=customXml/item7.xml><?xml version="1.0" encoding="utf-8"?>
<ct:contentTypeSchema xmlns:ct="http://schemas.microsoft.com/office/2006/metadata/contentType" xmlns:ma="http://schemas.microsoft.com/office/2006/metadata/properties/metaAttributes" ct:_="" ma:_="" ma:contentTypeName="Document" ma:contentTypeID="0x010100B766EF909B10164D95B428DB51A6B0A1" ma:contentTypeVersion="16" ma:contentTypeDescription="Create a new document." ma:contentTypeScope="" ma:versionID="0b81362adc26764a81c4907b1c0e37ac">
  <xsd:schema xmlns:xsd="http://www.w3.org/2001/XMLSchema" xmlns:xs="http://www.w3.org/2001/XMLSchema" xmlns:p="http://schemas.microsoft.com/office/2006/metadata/properties" xmlns:ns2="15b7dd5c-0668-434a-8ca0-76f7f3f23d72" xmlns:ns3="69414245-7150-483b-b9ad-7b84710179be" targetNamespace="http://schemas.microsoft.com/office/2006/metadata/properties" ma:root="true" ma:fieldsID="16b7d941518c8c36904d04a1b2075246" ns2:_="" ns3:_="">
    <xsd:import namespace="15b7dd5c-0668-434a-8ca0-76f7f3f23d72"/>
    <xsd:import namespace="69414245-7150-483b-b9ad-7b84710179b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7dd5c-0668-434a-8ca0-76f7f3f23d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4dd091e-d835-4a66-bad7-edf2f0ee97e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9414245-7150-483b-b9ad-7b84710179b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08dda52-ea14-44ce-9ecf-ec2f9b073bd2}" ma:internalName="TaxCatchAll" ma:showField="CatchAllData" ma:web="69414245-7150-483b-b9ad-7b84710179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xml><?xml version="1.0" encoding="utf-8"?>
<TemplafySlideTemplateConfiguration><![CDATA[{"slideVersion":1,"isValidatorEnabled":false,"isLocked":false,"elementsMetadata":[],"slideId":"638083725161237186","enableDocumentContentUpdater":false,"version":"2.0"}]]></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3511CCFB-F212-4121-9848-30137BBB87F4}">
  <ds:schemaRefs/>
</ds:datastoreItem>
</file>

<file path=customXml/itemProps2.xml><?xml version="1.0" encoding="utf-8"?>
<ds:datastoreItem xmlns:ds="http://schemas.openxmlformats.org/officeDocument/2006/customXml" ds:itemID="{A9052BE5-19D5-4B71-A16E-1959339DE10D}">
  <ds:schemaRefs/>
</ds:datastoreItem>
</file>

<file path=customXml/itemProps3.xml><?xml version="1.0" encoding="utf-8"?>
<ds:datastoreItem xmlns:ds="http://schemas.openxmlformats.org/officeDocument/2006/customXml" ds:itemID="{C0FB8A14-A5A8-4BB6-AD05-EFEB3DB36CEE}">
  <ds:schemaRefs>
    <ds:schemaRef ds:uri="http://schemas.microsoft.com/sharepoint/v3/contenttype/forms"/>
  </ds:schemaRefs>
</ds:datastoreItem>
</file>

<file path=customXml/itemProps4.xml><?xml version="1.0" encoding="utf-8"?>
<ds:datastoreItem xmlns:ds="http://schemas.openxmlformats.org/officeDocument/2006/customXml" ds:itemID="{2C85191A-CDAC-4F29-94C4-5A583B3E68DE}">
  <ds:schemaRefs/>
</ds:datastoreItem>
</file>

<file path=customXml/itemProps5.xml><?xml version="1.0" encoding="utf-8"?>
<ds:datastoreItem xmlns:ds="http://schemas.openxmlformats.org/officeDocument/2006/customXml" ds:itemID="{A4BC29C1-7CD1-4096-A999-88EB1313ACD6}">
  <ds:schemaRefs/>
</ds:datastoreItem>
</file>

<file path=customXml/itemProps6.xml><?xml version="1.0" encoding="utf-8"?>
<ds:datastoreItem xmlns:ds="http://schemas.openxmlformats.org/officeDocument/2006/customXml" ds:itemID="{C4C68A01-DC65-4616-A2EF-9DEA1B30CB08}">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schemas.openxmlformats.org/package/2006/metadata/core-properties"/>
    <ds:schemaRef ds:uri="69414245-7150-483b-b9ad-7b84710179be"/>
    <ds:schemaRef ds:uri="15b7dd5c-0668-434a-8ca0-76f7f3f23d72"/>
    <ds:schemaRef ds:uri="http://purl.org/dc/dcmitype/"/>
  </ds:schemaRefs>
</ds:datastoreItem>
</file>

<file path=customXml/itemProps7.xml><?xml version="1.0" encoding="utf-8"?>
<ds:datastoreItem xmlns:ds="http://schemas.openxmlformats.org/officeDocument/2006/customXml" ds:itemID="{CF935D1A-8DBD-48CC-8C5A-6A7398091F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b7dd5c-0668-434a-8ca0-76f7f3f23d72"/>
    <ds:schemaRef ds:uri="69414245-7150-483b-b9ad-7b84710179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8.xml><?xml version="1.0" encoding="utf-8"?>
<ds:datastoreItem xmlns:ds="http://schemas.openxmlformats.org/officeDocument/2006/customXml" ds:itemID="{FB0299FF-CE1F-4762-AF8D-4116BB2A1B59}">
  <ds:schemaRefs/>
</ds:datastoreItem>
</file>

<file path=customXml/itemProps9.xml><?xml version="1.0" encoding="utf-8"?>
<ds:datastoreItem xmlns:ds="http://schemas.openxmlformats.org/officeDocument/2006/customXml" ds:itemID="{5AFE1C34-2B14-47AE-90ED-2C2216128D06}">
  <ds:schemaRefs/>
</ds:datastoreItem>
</file>

<file path=docProps/app.xml><?xml version="1.0" encoding="utf-8"?>
<Properties xmlns="http://schemas.openxmlformats.org/officeDocument/2006/extended-properties" xmlns:vt="http://schemas.openxmlformats.org/officeDocument/2006/docPropsVTypes">
  <Template>BaseTemplate 16-9 UK</Template>
  <TotalTime>4786</TotalTime>
  <Words>939</Words>
  <Application>Microsoft Office PowerPoint</Application>
  <PresentationFormat>Widescreen</PresentationFormat>
  <Paragraphs>162</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Courier New</vt:lpstr>
      <vt:lpstr>Roboto Condensed</vt:lpstr>
      <vt:lpstr>Roboto Light</vt:lpstr>
      <vt:lpstr>Roboto Medium</vt:lpstr>
      <vt:lpstr>Roboto Slab Thin</vt:lpstr>
      <vt:lpstr>Roboto Thin</vt:lpstr>
      <vt:lpstr>System Font Regular</vt:lpstr>
      <vt:lpstr>Ensemble Health Partners</vt:lpstr>
      <vt:lpstr>Charge  Reconciliation / Attestation</vt:lpstr>
      <vt:lpstr>Hi, we’re excited to meet you.</vt:lpstr>
      <vt:lpstr>Agenda</vt:lpstr>
      <vt:lpstr>Charge Reconciliation</vt:lpstr>
      <vt:lpstr>Intro to Charge Reconciliation</vt:lpstr>
      <vt:lpstr>Why Reconciliation is Important</vt:lpstr>
      <vt:lpstr>Charge Reconciliation Process</vt:lpstr>
      <vt:lpstr>Reconciliation Procedure</vt:lpstr>
      <vt:lpstr>Online Attestation Form</vt:lpstr>
      <vt:lpstr>Causes for Missing Charges</vt:lpstr>
      <vt:lpstr>Responsible Parties</vt:lpstr>
      <vt:lpstr>Revenue Integrity Responsibilities</vt:lpstr>
      <vt:lpstr>Dashboards + Tracking</vt:lpstr>
      <vt:lpstr>Quantitative + Qualitative Impact</vt:lpstr>
      <vt:lpstr> Quantitative Impact </vt:lpstr>
      <vt:lpstr>PowerPoint Presentation</vt:lpstr>
      <vt:lpstr>PowerPoint Presentation</vt:lpstr>
      <vt:lpstr> Quantitative Impact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Tjekliste</dc:title>
  <dc:creator>Teresa A Hampton</dc:creator>
  <cp:lastModifiedBy>Jennifer Trescot</cp:lastModifiedBy>
  <cp:revision>40</cp:revision>
  <dcterms:created xsi:type="dcterms:W3CDTF">2023-02-06T17:07:45Z</dcterms:created>
  <dcterms:modified xsi:type="dcterms:W3CDTF">2023-04-26T18:59:58Z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www.omnidocs.com</vt:lpwstr>
  </property>
  <property fmtid="{D5CDD505-2E9C-101B-9397-08002B2CF9AE}" pid="3" name="TemplafyTimeStamp">
    <vt:lpwstr>2023-01-13T14:32:29</vt:lpwstr>
  </property>
  <property fmtid="{D5CDD505-2E9C-101B-9397-08002B2CF9AE}" pid="4" name="ContentTypeId">
    <vt:lpwstr>0x010100B766EF909B10164D95B428DB51A6B0A1</vt:lpwstr>
  </property>
  <property fmtid="{D5CDD505-2E9C-101B-9397-08002B2CF9AE}" pid="5" name="MediaServiceImageTags">
    <vt:lpwstr/>
  </property>
  <property fmtid="{D5CDD505-2E9C-101B-9397-08002B2CF9AE}" pid="6" name="TemplafyTenantId">
    <vt:lpwstr>ensemblehp</vt:lpwstr>
  </property>
  <property fmtid="{D5CDD505-2E9C-101B-9397-08002B2CF9AE}" pid="7" name="TemplafyTemplateId">
    <vt:lpwstr>638092171482107439</vt:lpwstr>
  </property>
  <property fmtid="{D5CDD505-2E9C-101B-9397-08002B2CF9AE}" pid="8" name="TemplafyUserProfileId">
    <vt:lpwstr>637878000793814335</vt:lpwstr>
  </property>
  <property fmtid="{D5CDD505-2E9C-101B-9397-08002B2CF9AE}" pid="9" name="TemplafyLanguageCode">
    <vt:lpwstr>en-US</vt:lpwstr>
  </property>
  <property fmtid="{D5CDD505-2E9C-101B-9397-08002B2CF9AE}" pid="10" name="TemplafyFromBlank">
    <vt:bool>true</vt:bool>
  </property>
</Properties>
</file>