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B71DD-01FE-4149-ABC8-1E4F4A7A12F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2CB255-A7E2-417F-AC5E-EE90E74B7CB8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latin typeface="Bahnschrift" panose="020B0502040204020203" pitchFamily="34" charset="0"/>
            </a:rPr>
            <a:t>If you are paid what you are worth then how does everyone else, make money? </a:t>
          </a:r>
        </a:p>
      </dgm:t>
    </dgm:pt>
    <dgm:pt modelId="{51A3E016-DE54-471A-8C61-3A28F79EE092}" type="parTrans" cxnId="{106F6B21-8B26-4E59-AF48-21D5AFE2C2AD}">
      <dgm:prSet/>
      <dgm:spPr/>
      <dgm:t>
        <a:bodyPr/>
        <a:lstStyle/>
        <a:p>
          <a:endParaRPr lang="en-US"/>
        </a:p>
      </dgm:t>
    </dgm:pt>
    <dgm:pt modelId="{540562EE-6AD7-4C40-BE0F-70EBB7A8897F}" type="sibTrans" cxnId="{106F6B21-8B26-4E59-AF48-21D5AFE2C2AD}">
      <dgm:prSet/>
      <dgm:spPr/>
      <dgm:t>
        <a:bodyPr/>
        <a:lstStyle/>
        <a:p>
          <a:endParaRPr lang="en-US"/>
        </a:p>
      </dgm:t>
    </dgm:pt>
    <dgm:pt modelId="{BB65B3E6-DA12-4136-A444-1E0854FBE5B9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latin typeface="Bahnschrift" panose="020B0502040204020203" pitchFamily="34" charset="0"/>
            </a:rPr>
            <a:t>What is your game? </a:t>
          </a:r>
        </a:p>
      </dgm:t>
    </dgm:pt>
    <dgm:pt modelId="{7AE57C8B-8BE8-44A1-B47E-8F05EC10CFA3}" type="parTrans" cxnId="{E7966A93-F838-4F15-8273-B1716FDCDB8A}">
      <dgm:prSet/>
      <dgm:spPr/>
      <dgm:t>
        <a:bodyPr/>
        <a:lstStyle/>
        <a:p>
          <a:endParaRPr lang="en-US"/>
        </a:p>
      </dgm:t>
    </dgm:pt>
    <dgm:pt modelId="{7555955C-698D-4347-A3AC-26039A06E7C9}" type="sibTrans" cxnId="{E7966A93-F838-4F15-8273-B1716FDCDB8A}">
      <dgm:prSet/>
      <dgm:spPr/>
      <dgm:t>
        <a:bodyPr/>
        <a:lstStyle/>
        <a:p>
          <a:endParaRPr lang="en-US"/>
        </a:p>
      </dgm:t>
    </dgm:pt>
    <dgm:pt modelId="{E0472C4D-29EF-44DF-8490-E84E642ED7AF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latin typeface="Bahnschrift" panose="020B0502040204020203" pitchFamily="34" charset="0"/>
            </a:rPr>
            <a:t>Is there gas in the tank? </a:t>
          </a:r>
        </a:p>
      </dgm:t>
    </dgm:pt>
    <dgm:pt modelId="{D5E97211-F014-4862-8CB3-4B0D0A581535}" type="parTrans" cxnId="{74DFB787-D31D-494F-B7EA-D6938BB62FAF}">
      <dgm:prSet/>
      <dgm:spPr/>
      <dgm:t>
        <a:bodyPr/>
        <a:lstStyle/>
        <a:p>
          <a:endParaRPr lang="en-US"/>
        </a:p>
      </dgm:t>
    </dgm:pt>
    <dgm:pt modelId="{38C4DCDD-E8CC-447A-8B6B-8C06838624AB}" type="sibTrans" cxnId="{74DFB787-D31D-494F-B7EA-D6938BB62FAF}">
      <dgm:prSet/>
      <dgm:spPr/>
      <dgm:t>
        <a:bodyPr/>
        <a:lstStyle/>
        <a:p>
          <a:endParaRPr lang="en-US"/>
        </a:p>
      </dgm:t>
    </dgm:pt>
    <dgm:pt modelId="{A66235A8-0AF3-4BC3-AD04-22ECB38CBAE0}" type="pres">
      <dgm:prSet presAssocID="{743B71DD-01FE-4149-ABC8-1E4F4A7A12FF}" presName="diagram" presStyleCnt="0">
        <dgm:presLayoutVars>
          <dgm:dir/>
          <dgm:resizeHandles val="exact"/>
        </dgm:presLayoutVars>
      </dgm:prSet>
      <dgm:spPr/>
    </dgm:pt>
    <dgm:pt modelId="{6CE9CDE3-87D3-4395-9665-EF551C2C83BB}" type="pres">
      <dgm:prSet presAssocID="{962CB255-A7E2-417F-AC5E-EE90E74B7CB8}" presName="arrow" presStyleLbl="node1" presStyleIdx="0" presStyleCnt="3">
        <dgm:presLayoutVars>
          <dgm:bulletEnabled val="1"/>
        </dgm:presLayoutVars>
      </dgm:prSet>
      <dgm:spPr/>
    </dgm:pt>
    <dgm:pt modelId="{DF0BCEDB-63C2-4E3A-A818-5615B45023BD}" type="pres">
      <dgm:prSet presAssocID="{BB65B3E6-DA12-4136-A444-1E0854FBE5B9}" presName="arrow" presStyleLbl="node1" presStyleIdx="1" presStyleCnt="3">
        <dgm:presLayoutVars>
          <dgm:bulletEnabled val="1"/>
        </dgm:presLayoutVars>
      </dgm:prSet>
      <dgm:spPr/>
    </dgm:pt>
    <dgm:pt modelId="{B539779E-A83A-4C1B-B5D0-D28ECB8BCB8C}" type="pres">
      <dgm:prSet presAssocID="{E0472C4D-29EF-44DF-8490-E84E642ED7AF}" presName="arrow" presStyleLbl="node1" presStyleIdx="2" presStyleCnt="3">
        <dgm:presLayoutVars>
          <dgm:bulletEnabled val="1"/>
        </dgm:presLayoutVars>
      </dgm:prSet>
      <dgm:spPr/>
    </dgm:pt>
  </dgm:ptLst>
  <dgm:cxnLst>
    <dgm:cxn modelId="{106F6B21-8B26-4E59-AF48-21D5AFE2C2AD}" srcId="{743B71DD-01FE-4149-ABC8-1E4F4A7A12FF}" destId="{962CB255-A7E2-417F-AC5E-EE90E74B7CB8}" srcOrd="0" destOrd="0" parTransId="{51A3E016-DE54-471A-8C61-3A28F79EE092}" sibTransId="{540562EE-6AD7-4C40-BE0F-70EBB7A8897F}"/>
    <dgm:cxn modelId="{9F783742-13F2-46E6-A427-B2F6871DF8B6}" type="presOf" srcId="{962CB255-A7E2-417F-AC5E-EE90E74B7CB8}" destId="{6CE9CDE3-87D3-4395-9665-EF551C2C83BB}" srcOrd="0" destOrd="0" presId="urn:microsoft.com/office/officeart/2005/8/layout/arrow5"/>
    <dgm:cxn modelId="{4E506352-C639-4F49-943A-50CE315E9367}" type="presOf" srcId="{BB65B3E6-DA12-4136-A444-1E0854FBE5B9}" destId="{DF0BCEDB-63C2-4E3A-A818-5615B45023BD}" srcOrd="0" destOrd="0" presId="urn:microsoft.com/office/officeart/2005/8/layout/arrow5"/>
    <dgm:cxn modelId="{1E92C282-ABA5-45CA-B3D1-C71669C0283F}" type="presOf" srcId="{743B71DD-01FE-4149-ABC8-1E4F4A7A12FF}" destId="{A66235A8-0AF3-4BC3-AD04-22ECB38CBAE0}" srcOrd="0" destOrd="0" presId="urn:microsoft.com/office/officeart/2005/8/layout/arrow5"/>
    <dgm:cxn modelId="{74DFB787-D31D-494F-B7EA-D6938BB62FAF}" srcId="{743B71DD-01FE-4149-ABC8-1E4F4A7A12FF}" destId="{E0472C4D-29EF-44DF-8490-E84E642ED7AF}" srcOrd="2" destOrd="0" parTransId="{D5E97211-F014-4862-8CB3-4B0D0A581535}" sibTransId="{38C4DCDD-E8CC-447A-8B6B-8C06838624AB}"/>
    <dgm:cxn modelId="{42B3878E-8E91-4ED2-9E73-B578E483985C}" type="presOf" srcId="{E0472C4D-29EF-44DF-8490-E84E642ED7AF}" destId="{B539779E-A83A-4C1B-B5D0-D28ECB8BCB8C}" srcOrd="0" destOrd="0" presId="urn:microsoft.com/office/officeart/2005/8/layout/arrow5"/>
    <dgm:cxn modelId="{E7966A93-F838-4F15-8273-B1716FDCDB8A}" srcId="{743B71DD-01FE-4149-ABC8-1E4F4A7A12FF}" destId="{BB65B3E6-DA12-4136-A444-1E0854FBE5B9}" srcOrd="1" destOrd="0" parTransId="{7AE57C8B-8BE8-44A1-B47E-8F05EC10CFA3}" sibTransId="{7555955C-698D-4347-A3AC-26039A06E7C9}"/>
    <dgm:cxn modelId="{7826BB30-F269-46F9-936E-7365BE6E27D0}" type="presParOf" srcId="{A66235A8-0AF3-4BC3-AD04-22ECB38CBAE0}" destId="{6CE9CDE3-87D3-4395-9665-EF551C2C83BB}" srcOrd="0" destOrd="0" presId="urn:microsoft.com/office/officeart/2005/8/layout/arrow5"/>
    <dgm:cxn modelId="{C8048E73-AC43-41D2-89D5-3C4F170B90F1}" type="presParOf" srcId="{A66235A8-0AF3-4BC3-AD04-22ECB38CBAE0}" destId="{DF0BCEDB-63C2-4E3A-A818-5615B45023BD}" srcOrd="1" destOrd="0" presId="urn:microsoft.com/office/officeart/2005/8/layout/arrow5"/>
    <dgm:cxn modelId="{C645A997-A699-48BC-8E77-1AA198A13FB4}" type="presParOf" srcId="{A66235A8-0AF3-4BC3-AD04-22ECB38CBAE0}" destId="{B539779E-A83A-4C1B-B5D0-D28ECB8BCB8C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9CDE3-87D3-4395-9665-EF551C2C83BB}">
      <dsp:nvSpPr>
        <dsp:cNvPr id="0" name=""/>
        <dsp:cNvSpPr/>
      </dsp:nvSpPr>
      <dsp:spPr>
        <a:xfrm>
          <a:off x="1504131" y="666"/>
          <a:ext cx="2173337" cy="2173337"/>
        </a:xfrm>
        <a:prstGeom prst="downArrow">
          <a:avLst>
            <a:gd name="adj1" fmla="val 50000"/>
            <a:gd name="adj2" fmla="val 35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Bahnschrift" panose="020B0502040204020203" pitchFamily="34" charset="0"/>
            </a:rPr>
            <a:t>If you are paid what you are worth then how does everyone else, make money? </a:t>
          </a:r>
        </a:p>
      </dsp:txBody>
      <dsp:txXfrm>
        <a:off x="2047465" y="666"/>
        <a:ext cx="1086669" cy="1793003"/>
      </dsp:txXfrm>
    </dsp:sp>
    <dsp:sp modelId="{DF0BCEDB-63C2-4E3A-A818-5615B45023BD}">
      <dsp:nvSpPr>
        <dsp:cNvPr id="0" name=""/>
        <dsp:cNvSpPr/>
      </dsp:nvSpPr>
      <dsp:spPr>
        <a:xfrm rot="7200000">
          <a:off x="2760831" y="2177334"/>
          <a:ext cx="2173337" cy="2173337"/>
        </a:xfrm>
        <a:prstGeom prst="downArrow">
          <a:avLst>
            <a:gd name="adj1" fmla="val 50000"/>
            <a:gd name="adj2" fmla="val 35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Bahnschrift" panose="020B0502040204020203" pitchFamily="34" charset="0"/>
            </a:rPr>
            <a:t>What is your game? </a:t>
          </a:r>
        </a:p>
      </dsp:txBody>
      <dsp:txXfrm rot="-5400000">
        <a:off x="3115687" y="2815752"/>
        <a:ext cx="1793003" cy="1086669"/>
      </dsp:txXfrm>
    </dsp:sp>
    <dsp:sp modelId="{B539779E-A83A-4C1B-B5D0-D28ECB8BCB8C}">
      <dsp:nvSpPr>
        <dsp:cNvPr id="0" name=""/>
        <dsp:cNvSpPr/>
      </dsp:nvSpPr>
      <dsp:spPr>
        <a:xfrm rot="14400000">
          <a:off x="247431" y="2177334"/>
          <a:ext cx="2173337" cy="2173337"/>
        </a:xfrm>
        <a:prstGeom prst="downArrow">
          <a:avLst>
            <a:gd name="adj1" fmla="val 50000"/>
            <a:gd name="adj2" fmla="val 35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Bahnschrift" panose="020B0502040204020203" pitchFamily="34" charset="0"/>
            </a:rPr>
            <a:t>Is there gas in the tank? </a:t>
          </a:r>
        </a:p>
      </dsp:txBody>
      <dsp:txXfrm rot="5400000">
        <a:off x="272909" y="2815752"/>
        <a:ext cx="1793003" cy="1086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AE08-190C-6089-1999-AB2C984C8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6E665-498C-F9FE-3EA1-0EC84B4E1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3EFE-4A91-912C-B727-98090412C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92CD-2E81-48A5-A9CC-2C4F2394CBB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DA7CA-69BD-A1DE-865C-CCAA68AD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E4B1F-A8F8-A7CA-1557-11C7F50E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29B6-4ADE-4FE3-8F9E-EF4BE19A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2028-994F-BD21-31D4-FAABFDA3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1E7D3-F6BB-CF83-1A30-9DC973526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FE2B-7400-A3D3-A354-DF1D1A1F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92CD-2E81-48A5-A9CC-2C4F2394CBB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3EAE1-DFEC-E71C-27F3-A5ABF974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EDDAD-3319-8063-125B-268E77FF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29B6-4ADE-4FE3-8F9E-EF4BE19A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5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1482E-44C9-66B1-A9E8-E9E23C40D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F8765-2D21-097D-3F1A-AF174C3FA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BB84E-98F5-9DCA-1654-CCCBFF66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92CD-2E81-48A5-A9CC-2C4F2394CBB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9A408-BF15-E2B3-9487-CA3D0F74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9AB2-A223-50B8-7002-B32290FE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29B6-4ADE-4FE3-8F9E-EF4BE19A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0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31EC-F847-844D-3F97-9FEDA67B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EA34-B844-D844-C022-3A1AD5B97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75A4E-040B-8600-C695-5387EC2F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92CD-2E81-48A5-A9CC-2C4F2394CBB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0AE1B-370D-BADE-726A-F205D260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1770-AA56-F5A5-4ADF-CFB65229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29B6-4ADE-4FE3-8F9E-EF4BE19A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D4B6-AA31-827A-21D1-AB5C725A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221CA-7C84-B771-A75C-915490A17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EFE2E-654B-D742-B156-5B8AA570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92CD-2E81-48A5-A9CC-2C4F2394CBB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06FC0-A521-4450-718C-013117A3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1E558-D259-0695-1737-714C7651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29B6-4ADE-4FE3-8F9E-EF4BE19A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AFD4-EE51-7DEA-45C5-FAAB42E7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C38A-5EAC-136D-077E-A4B76EAA3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7FDC9-9781-BA3C-A45E-0DD3506AA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F2769-D348-DB22-868D-88B61ABF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92CD-2E81-48A5-A9CC-2C4F2394CBB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D57C3-0CD2-EC48-0E88-BBA844D7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0EF8A-462B-8924-E48D-C9E855E5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29B6-4ADE-4FE3-8F9E-EF4BE19A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9EA8-C856-EFD7-58F3-E8642FB8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8FB09-BB45-9EB7-3690-CD967E2A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15D38-A083-2266-7BE7-756A72470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2DDB9-0803-B9A1-2918-CFE2D9277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921CC-EE22-B2DA-3EBE-00D83D9E1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1559D8-6A7F-236F-0D64-715C73F8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92CD-2E81-48A5-A9CC-2C4F2394CBB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C6C80F-79A9-66CB-FB35-DF17525B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7A64D5-B4C0-7768-A428-6D03F497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29B6-4ADE-4FE3-8F9E-EF4BE19A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4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FC6E-654C-A6B4-0BEC-690C45BD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F6728-73CF-2C80-5464-B645304D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92CD-2E81-48A5-A9CC-2C4F2394CBB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22CD0-F123-EB38-71F6-80822277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68EBA-767C-047B-8733-8F518A8E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29B6-4ADE-4FE3-8F9E-EF4BE19A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7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398B1-6791-3EFB-FBDE-5C90F4CD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92CD-2E81-48A5-A9CC-2C4F2394CBB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B1BE3-CC5C-454D-F66C-960B57D0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EB0E0-EA55-FA0C-4D69-F820696F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29B6-4ADE-4FE3-8F9E-EF4BE19A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0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E59C-69B0-C9E3-F09F-F06A75E7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C984C-28BA-7B86-1A75-9701A0A03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13AD7-277D-625A-B29D-C39224D0D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9DFFA-8AB5-A997-3FA0-63353E5E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92CD-2E81-48A5-A9CC-2C4F2394CBB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5B95E-BA02-68F4-81B0-3978530B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CB76E-5AE2-7F57-D395-AA66A37D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29B6-4ADE-4FE3-8F9E-EF4BE19A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4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995E-DF8B-1830-7889-2643F36E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72A7F-0904-E246-5D77-89CFC6560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C7005-8A48-8B65-57A2-045B14656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65E2C-2321-D394-EADA-86DAD6D7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92CD-2E81-48A5-A9CC-2C4F2394CBB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0BE6F-8605-E61A-A20A-E849F4C5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8FC42-E1E3-9D32-B57B-4C554ABA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29B6-4ADE-4FE3-8F9E-EF4BE19A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8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E987D-67D2-E12D-3907-13700F4B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041C3-E0EB-C254-ACA1-C1795DA0B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963C9-F81F-2F0E-7E42-A93163EF0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92CD-2E81-48A5-A9CC-2C4F2394CBB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B455C-1546-2469-1947-882E17D53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F24C6-4A5C-2608-2DCF-001312E08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29B6-4ADE-4FE3-8F9E-EF4BE19A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scotthavens_we-are-now-the-largest-privately-held-insurance-activity-6564539103126310912-64L-?utm_source=share&amp;utm_medium=member_desktop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0DCC4-A602-3E0C-62E4-18344B286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Bahnschrift" panose="020B0502040204020203" pitchFamily="34" charset="0"/>
              </a:rPr>
              <a:t>Bridges, Bacon &amp; Being Yourself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95C5A-AE5F-0EA1-16A5-79369E35C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Bahnschrift" panose="020B0502040204020203" pitchFamily="34" charset="0"/>
              </a:rPr>
              <a:t>A Mary Havens Production </a:t>
            </a:r>
          </a:p>
        </p:txBody>
      </p:sp>
    </p:spTree>
    <p:extLst>
      <p:ext uri="{BB962C8B-B14F-4D97-AF65-F5344CB8AC3E}">
        <p14:creationId xmlns:p14="http://schemas.microsoft.com/office/powerpoint/2010/main" val="28515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6166E-AA46-68CC-3339-508B1875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Bahnschrift" panose="020B0502040204020203" pitchFamily="34" charset="0"/>
              </a:rPr>
              <a:t>Bull, Hawk &amp; Wheel – Best 5 Years of my Life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86300-CA9E-A5AB-E78D-F7C776D62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64233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u="sng" dirty="0">
                <a:latin typeface="Bahnschrift" panose="020B0502040204020203" pitchFamily="34" charset="0"/>
              </a:rPr>
              <a:t>Mistakes &amp; Lesson’s Learned </a:t>
            </a:r>
          </a:p>
          <a:p>
            <a:pPr marL="0"/>
            <a:endParaRPr lang="en-US" dirty="0">
              <a:latin typeface="Bahnschrift" panose="020B0502040204020203" pitchFamily="34" charset="0"/>
            </a:endParaRPr>
          </a:p>
          <a:p>
            <a:pPr marL="0"/>
            <a:r>
              <a:rPr lang="en-US" dirty="0">
                <a:latin typeface="Bahnschrift" panose="020B0502040204020203" pitchFamily="34" charset="0"/>
              </a:rPr>
              <a:t>Under promise &amp; over deliver</a:t>
            </a:r>
          </a:p>
          <a:p>
            <a:pPr marL="0"/>
            <a:endParaRPr lang="en-US" dirty="0">
              <a:latin typeface="Bahnschrift" panose="020B0502040204020203" pitchFamily="34" charset="0"/>
            </a:endParaRPr>
          </a:p>
          <a:p>
            <a:pPr marL="0"/>
            <a:r>
              <a:rPr lang="en-US" dirty="0">
                <a:latin typeface="Bahnschrift" panose="020B0502040204020203" pitchFamily="34" charset="0"/>
              </a:rPr>
              <a:t>Fail quickly &amp; often </a:t>
            </a:r>
          </a:p>
          <a:p>
            <a:pPr marL="0"/>
            <a:endParaRPr lang="en-US" dirty="0">
              <a:latin typeface="Bahnschrift" panose="020B0502040204020203" pitchFamily="34" charset="0"/>
            </a:endParaRPr>
          </a:p>
          <a:p>
            <a:pPr marL="0"/>
            <a:r>
              <a:rPr lang="en-US" dirty="0">
                <a:latin typeface="Bahnschrift" panose="020B0502040204020203" pitchFamily="34" charset="0"/>
              </a:rPr>
              <a:t>Taking care of yourself</a:t>
            </a:r>
          </a:p>
          <a:p>
            <a:pPr marL="0"/>
            <a:endParaRPr lang="en-US" dirty="0">
              <a:latin typeface="Bahnschrift" panose="020B0502040204020203" pitchFamily="34" charset="0"/>
            </a:endParaRPr>
          </a:p>
          <a:p>
            <a:pPr marL="0"/>
            <a:r>
              <a:rPr lang="en-US" dirty="0">
                <a:latin typeface="Bahnschrift" panose="020B0502040204020203" pitchFamily="34" charset="0"/>
              </a:rPr>
              <a:t>Different Networks 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6BD6B71E-B05C-1D65-761A-D791B50DD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7" r="8908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person with his mouth open next to a person with a hat&#10;&#10;Description automatically generated with low confidence">
            <a:extLst>
              <a:ext uri="{FF2B5EF4-FFF2-40B4-BE49-F238E27FC236}">
                <a16:creationId xmlns:a16="http://schemas.microsoft.com/office/drawing/2014/main" id="{F7242E07-FE15-6E1B-CA28-D6E451C830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18829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591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4AF75F0F-0235-8645-6DF1-C6E67F9CE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508065-97E5-FD99-1259-73D3AB3D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60677" cy="1325563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Bahnschrift" panose="020B0502040204020203" pitchFamily="34" charset="0"/>
              </a:rPr>
              <a:t>The Grind 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FBF250A-4D51-9E62-95FC-9323902D118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294718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FBE5D-E79E-1538-1F6F-563F88970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2558" y="2421243"/>
            <a:ext cx="5018714" cy="4351338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Bahnschrift" panose="020B0502040204020203" pitchFamily="34" charset="0"/>
              </a:rPr>
              <a:t>7 Year rule of saying YES </a:t>
            </a:r>
          </a:p>
          <a:p>
            <a:pPr algn="ctr"/>
            <a:endParaRPr lang="en-US" b="1" dirty="0">
              <a:solidFill>
                <a:srgbClr val="FFFF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latin typeface="Bahnschrift" panose="020B0502040204020203" pitchFamily="34" charset="0"/>
              </a:rPr>
              <a:t>3 Groups always </a:t>
            </a:r>
          </a:p>
          <a:p>
            <a:pPr algn="ctr"/>
            <a:endParaRPr lang="en-US" b="1" dirty="0">
              <a:solidFill>
                <a:srgbClr val="FFFF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latin typeface="Bahnschrift" panose="020B0502040204020203" pitchFamily="34" charset="0"/>
              </a:rPr>
              <a:t>1 Weekly Coffee</a:t>
            </a:r>
          </a:p>
          <a:p>
            <a:pPr algn="ctr"/>
            <a:endParaRPr lang="en-US" b="1" dirty="0">
              <a:solidFill>
                <a:srgbClr val="FFFF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latin typeface="Bahnschrift" panose="020B0502040204020203" pitchFamily="34" charset="0"/>
              </a:rPr>
              <a:t>Infinite Mentors </a:t>
            </a:r>
          </a:p>
          <a:p>
            <a:pPr algn="ctr"/>
            <a:endParaRPr lang="en-US" b="1" dirty="0">
              <a:solidFill>
                <a:srgbClr val="FFFF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latin typeface="Bahnschrift" panose="020B0502040204020203" pitchFamily="34" charset="0"/>
              </a:rPr>
              <a:t>Response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3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553B-55FC-5C07-D909-61A850E6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5911398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Bahnschrift" panose="020B0502040204020203" pitchFamily="34" charset="0"/>
              </a:rPr>
              <a:t>Ripping Up The Play Book &amp; </a:t>
            </a:r>
            <a:br>
              <a:rPr lang="en-US" sz="3600" dirty="0">
                <a:latin typeface="Bahnschrift" panose="020B0502040204020203" pitchFamily="34" charset="0"/>
              </a:rPr>
            </a:br>
            <a:r>
              <a:rPr lang="en-US" sz="3600" dirty="0">
                <a:latin typeface="Bahnschrift" panose="020B0502040204020203" pitchFamily="34" charset="0"/>
              </a:rPr>
              <a:t>Making Your Own - </a:t>
            </a:r>
            <a:br>
              <a:rPr lang="en-US" sz="3600" dirty="0">
                <a:latin typeface="Bahnschrift" panose="020B0502040204020203" pitchFamily="34" charset="0"/>
              </a:rPr>
            </a:br>
            <a:r>
              <a:rPr lang="en-US" sz="3600" dirty="0">
                <a:latin typeface="Bahnschrift" panose="020B0502040204020203" pitchFamily="34" charset="0"/>
              </a:rPr>
              <a:t>Be Different!!! </a:t>
            </a:r>
          </a:p>
        </p:txBody>
      </p:sp>
      <p:pic>
        <p:nvPicPr>
          <p:cNvPr id="6" name="Content Placeholder 5" descr="A group of people standing together outside&#10;&#10;Description automatically generated with medium confidence">
            <a:extLst>
              <a:ext uri="{FF2B5EF4-FFF2-40B4-BE49-F238E27FC236}">
                <a16:creationId xmlns:a16="http://schemas.microsoft.com/office/drawing/2014/main" id="{75C84724-8A11-D83B-1068-75EBD4C623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9" b="2413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924E3-AB77-08E1-258F-8968DB895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5809" y="4279869"/>
            <a:ext cx="4209637" cy="13986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Bahnschrift" panose="020B0502040204020203" pitchFamily="34" charset="0"/>
                <a:hlinkClick r:id="rId3"/>
              </a:rPr>
              <a:t>Scott Havens - LinkedIn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9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46B3DF3-4614-46A9-9E5E-D14431DCC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23183-5C62-A5A8-8826-47917F3CB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399"/>
            <a:ext cx="4460543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Bridges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AF5BED-1831-4A88-91BC-55D58BF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544BD6EE-970C-4DF5-A508-F6127787C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B0ECD73E-712E-4743-BE0D-7BDF10DA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60EC597-4A36-44EE-1E62-D748BA592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9" y="2286001"/>
            <a:ext cx="4475354" cy="3844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0" i="0">
                <a:solidFill>
                  <a:schemeClr val="tx1">
                    <a:alpha val="60000"/>
                  </a:schemeClr>
                </a:solidFill>
                <a:effectLst/>
              </a:rPr>
              <a:t>Every person I meet is in some way my superior; and in that I can learn of them. </a:t>
            </a:r>
          </a:p>
          <a:p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The best business in a gold rush is the pick &amp; shovel business. </a:t>
            </a:r>
          </a:p>
          <a:p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Richest are in the niches. </a:t>
            </a:r>
            <a:br>
              <a:rPr lang="en-US" sz="2000">
                <a:solidFill>
                  <a:schemeClr val="tx1">
                    <a:alpha val="60000"/>
                  </a:schemeClr>
                </a:solidFill>
              </a:rPr>
            </a:br>
            <a:br>
              <a:rPr lang="en-US" sz="2000">
                <a:solidFill>
                  <a:schemeClr val="tx1">
                    <a:alpha val="60000"/>
                  </a:schemeClr>
                </a:solidFill>
              </a:rPr>
            </a:br>
            <a:endParaRPr lang="en-US" sz="20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71B412-C015-72EB-8E4E-01D3E08D81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r="28484" b="2"/>
          <a:stretch/>
        </p:blipFill>
        <p:spPr>
          <a:xfrm>
            <a:off x="6098192" y="10"/>
            <a:ext cx="60938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8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AA4A4EABC6C546B88CC3E3CC69D314" ma:contentTypeVersion="2" ma:contentTypeDescription="Create a new document." ma:contentTypeScope="" ma:versionID="8b4c8d9ed3c38c3ab04d55ed74da17cc">
  <xsd:schema xmlns:xsd="http://www.w3.org/2001/XMLSchema" xmlns:xs="http://www.w3.org/2001/XMLSchema" xmlns:p="http://schemas.microsoft.com/office/2006/metadata/properties" xmlns:ns3="f6e9e999-b8a2-4ccb-84f6-43fcf6c0b6fd" targetNamespace="http://schemas.microsoft.com/office/2006/metadata/properties" ma:root="true" ma:fieldsID="b9e648d178fc1213f09ef2626a9fc59c" ns3:_="">
    <xsd:import namespace="f6e9e999-b8a2-4ccb-84f6-43fcf6c0b6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9e999-b8a2-4ccb-84f6-43fcf6c0b6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062877-01BD-434F-B506-780E1AF63FAD}">
  <ds:schemaRefs>
    <ds:schemaRef ds:uri="f6e9e999-b8a2-4ccb-84f6-43fcf6c0b6fd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2E0F95-1CE0-4D03-BC92-AEF1B012F1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62F25A-2834-49B7-80E1-2B7221728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9e999-b8a2-4ccb-84f6-43fcf6c0b6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150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Office Theme</vt:lpstr>
      <vt:lpstr>Bridges, Bacon &amp; Being Yourself </vt:lpstr>
      <vt:lpstr>Bull, Hawk &amp; Wheel – Best 5 Years of my Life </vt:lpstr>
      <vt:lpstr>The Grind </vt:lpstr>
      <vt:lpstr>Ripping Up The Play Book &amp;  Making Your Own -  Be Different!!! </vt:lpstr>
      <vt:lpstr>Bridges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Bridges, Bacon &amp; Being Yourself</dc:title>
  <dc:creator>Havens, Scott</dc:creator>
  <cp:lastModifiedBy>Havens, Scott</cp:lastModifiedBy>
  <cp:revision>5</cp:revision>
  <dcterms:created xsi:type="dcterms:W3CDTF">2022-12-06T14:56:35Z</dcterms:created>
  <dcterms:modified xsi:type="dcterms:W3CDTF">2023-01-20T17:44:11Z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0x01010026AA4A4EABC6C546B88CC3E3CC69D314</vt:lpwstr>
  </property>
</Properties>
</file>