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8" r:id="rId6"/>
    <p:sldId id="269" r:id="rId7"/>
    <p:sldId id="259" r:id="rId8"/>
    <p:sldId id="264" r:id="rId9"/>
    <p:sldId id="265" r:id="rId10"/>
    <p:sldId id="266" r:id="rId11"/>
    <p:sldId id="267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 snapToGrid="0">
      <p:cViewPr varScale="1">
        <p:scale>
          <a:sx n="39" d="100"/>
          <a:sy n="39" d="100"/>
        </p:scale>
        <p:origin x="5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EC44-A90B-4382-898D-587B881CD3D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9762-7F6F-48A3-AE9D-C89E907B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7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EC44-A90B-4382-898D-587B881CD3D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9762-7F6F-48A3-AE9D-C89E907B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4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EC44-A90B-4382-898D-587B881CD3D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9762-7F6F-48A3-AE9D-C89E907B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2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EC44-A90B-4382-898D-587B881CD3D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9762-7F6F-48A3-AE9D-C89E907B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1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EC44-A90B-4382-898D-587B881CD3D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9762-7F6F-48A3-AE9D-C89E907B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6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EC44-A90B-4382-898D-587B881CD3D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9762-7F6F-48A3-AE9D-C89E907B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6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EC44-A90B-4382-898D-587B881CD3D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9762-7F6F-48A3-AE9D-C89E907B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9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EC44-A90B-4382-898D-587B881CD3D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9762-7F6F-48A3-AE9D-C89E907B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1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EC44-A90B-4382-898D-587B881CD3D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9762-7F6F-48A3-AE9D-C89E907B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EC44-A90B-4382-898D-587B881CD3D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9762-7F6F-48A3-AE9D-C89E907B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EC44-A90B-4382-898D-587B881CD3D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9762-7F6F-48A3-AE9D-C89E907B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0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6EC44-A90B-4382-898D-587B881CD3D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C9762-7F6F-48A3-AE9D-C89E907B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08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ADF3-A448-DBB6-0044-B5E0964EED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05F8FB-341F-2671-B8D2-4E355B0FA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586999A-599D-6AF4-1A06-4F1B8AFBC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09" y="428"/>
            <a:ext cx="2552381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0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sky, outdoor, transport&#10;&#10;Description automatically generated">
            <a:extLst>
              <a:ext uri="{FF2B5EF4-FFF2-40B4-BE49-F238E27FC236}">
                <a16:creationId xmlns:a16="http://schemas.microsoft.com/office/drawing/2014/main" id="{AE9655B9-5251-DDF4-73CB-35CB7BB3F7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8" r="-1" b="4214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5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erson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21E93D17-2143-66CB-B625-6491991DD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469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6B42B9F-F674-4D7F-AEFD-F5DC47A70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C685C50-754C-DED3-4ED8-CD0428CA5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"/>
          <a:stretch/>
        </p:blipFill>
        <p:spPr>
          <a:xfrm>
            <a:off x="-1" y="6"/>
            <a:ext cx="3922776" cy="3937609"/>
          </a:xfrm>
          <a:prstGeom prst="rect">
            <a:avLst/>
          </a:prstGeom>
        </p:spPr>
      </p:pic>
      <p:pic>
        <p:nvPicPr>
          <p:cNvPr id="7" name="Picture 6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E2989E42-FE38-606C-9A08-1584FFA840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" r="24195" b="1"/>
          <a:stretch/>
        </p:blipFill>
        <p:spPr>
          <a:xfrm rot="5400000">
            <a:off x="4124216" y="7416"/>
            <a:ext cx="3937609" cy="3922776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92282" y="525322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20BA73-92E3-7FE9-1582-FF61822E18CA}"/>
              </a:ext>
            </a:extLst>
          </p:cNvPr>
          <p:cNvSpPr txBox="1"/>
          <p:nvPr/>
        </p:nvSpPr>
        <p:spPr>
          <a:xfrm>
            <a:off x="4131633" y="4464872"/>
            <a:ext cx="3712464" cy="1608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Ghannon Burton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USMC Ret Colonel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ghannon@mfaf.us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6DD6D-0D03-A827-52EF-1D80220A81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b="1139"/>
          <a:stretch/>
        </p:blipFill>
        <p:spPr>
          <a:xfrm>
            <a:off x="8269224" y="-6"/>
            <a:ext cx="3922776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6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DB501-6733-872F-286D-3A74676F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group of people in a circle&#10;&#10;Description automatically generated with low confidence">
            <a:extLst>
              <a:ext uri="{FF2B5EF4-FFF2-40B4-BE49-F238E27FC236}">
                <a16:creationId xmlns:a16="http://schemas.microsoft.com/office/drawing/2014/main" id="{5138FB17-8D10-8A2B-3C08-548AC9A44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7141" y="761110"/>
            <a:ext cx="7756101" cy="5817075"/>
          </a:xfrm>
        </p:spPr>
      </p:pic>
    </p:spTree>
    <p:extLst>
      <p:ext uri="{BB962C8B-B14F-4D97-AF65-F5344CB8AC3E}">
        <p14:creationId xmlns:p14="http://schemas.microsoft.com/office/powerpoint/2010/main" val="365947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indoor, wall, person&#10;&#10;Description automatically generated">
            <a:extLst>
              <a:ext uri="{FF2B5EF4-FFF2-40B4-BE49-F238E27FC236}">
                <a16:creationId xmlns:a16="http://schemas.microsoft.com/office/drawing/2014/main" id="{EEBFE76C-9C70-7E89-4FED-30C526CE8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2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wearing cowboy hats&#10;&#10;Description automatically generated with medium confidence">
            <a:extLst>
              <a:ext uri="{FF2B5EF4-FFF2-40B4-BE49-F238E27FC236}">
                <a16:creationId xmlns:a16="http://schemas.microsoft.com/office/drawing/2014/main" id="{5D73FA14-011A-7663-C08E-93F84D1B3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6" b="46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57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military uniform&#10;&#10;Description automatically generated with low confidence">
            <a:extLst>
              <a:ext uri="{FF2B5EF4-FFF2-40B4-BE49-F238E27FC236}">
                <a16:creationId xmlns:a16="http://schemas.microsoft.com/office/drawing/2014/main" id="{55E8BCA5-7EF2-F0F7-8EFE-F788FC59B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7" r="-1" b="963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person, people, group&#10;&#10;Description automatically generated">
            <a:extLst>
              <a:ext uri="{FF2B5EF4-FFF2-40B4-BE49-F238E27FC236}">
                <a16:creationId xmlns:a16="http://schemas.microsoft.com/office/drawing/2014/main" id="{E1C84E33-1B8C-3532-BE05-AD51FF80D7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9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09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dog, ground, plane, outdoor&#10;&#10;Description automatically generated">
            <a:extLst>
              <a:ext uri="{FF2B5EF4-FFF2-40B4-BE49-F238E27FC236}">
                <a16:creationId xmlns:a16="http://schemas.microsoft.com/office/drawing/2014/main" id="{3885835B-D033-5C69-C5EE-76C55CE69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3" b="560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0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looking at airplanes&#10;&#10;Description automatically generated with low confidence">
            <a:extLst>
              <a:ext uri="{FF2B5EF4-FFF2-40B4-BE49-F238E27FC236}">
                <a16:creationId xmlns:a16="http://schemas.microsoft.com/office/drawing/2014/main" id="{0B5346B5-54AB-579C-DD4B-73A2EEB509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9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ansport, aircraft, airplane&#10;&#10;Description automatically generated">
            <a:extLst>
              <a:ext uri="{FF2B5EF4-FFF2-40B4-BE49-F238E27FC236}">
                <a16:creationId xmlns:a16="http://schemas.microsoft.com/office/drawing/2014/main" id="{5E80A242-6884-81A3-2C10-1CDE7435D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20111" y="493773"/>
            <a:ext cx="7351777" cy="551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92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2187</TotalTime>
  <Words>10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Dulaney</dc:creator>
  <cp:lastModifiedBy>Ken Dulaney</cp:lastModifiedBy>
  <cp:revision>8</cp:revision>
  <dcterms:created xsi:type="dcterms:W3CDTF">2022-08-17T18:00:44Z</dcterms:created>
  <dcterms:modified xsi:type="dcterms:W3CDTF">2022-12-09T14:32:51Z</dcterms:modified>
</cp:coreProperties>
</file>