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60" r:id="rId3"/>
    <p:sldId id="366" r:id="rId4"/>
    <p:sldId id="426" r:id="rId5"/>
    <p:sldId id="427" r:id="rId6"/>
    <p:sldId id="422" r:id="rId7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3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Liisa Turan-Walters" initials="LT" lastIdx="1" clrIdx="1">
    <p:extLst>
      <p:ext uri="{19B8F6BF-5375-455C-9EA6-DF929625EA0E}">
        <p15:presenceInfo xmlns:p15="http://schemas.microsoft.com/office/powerpoint/2012/main" userId="S::liituran@publicisgroupe.net::e3a04ddb-12ea-4799-8db6-07d4ec8fe7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7"/>
    <a:srgbClr val="EAEBEB"/>
    <a:srgbClr val="FFFFFF"/>
    <a:srgbClr val="FFB38F"/>
    <a:srgbClr val="CC6528"/>
    <a:srgbClr val="FFE1D2"/>
    <a:srgbClr val="FDB392"/>
    <a:srgbClr val="FDF1CC"/>
    <a:srgbClr val="F8DA85"/>
    <a:srgbClr val="FAE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/>
    <p:restoredTop sz="94694"/>
  </p:normalViewPr>
  <p:slideViewPr>
    <p:cSldViewPr snapToGrid="0" snapToObjects="1">
      <p:cViewPr>
        <p:scale>
          <a:sx n="130" d="100"/>
          <a:sy n="130" d="100"/>
        </p:scale>
        <p:origin x="1632" y="-228"/>
      </p:cViewPr>
      <p:guideLst>
        <p:guide pos="2880"/>
        <p:guide orient="horz" pos="3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46805-6D58-40DB-BDB3-94366D660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6C7D6-4560-4E46-B697-B4572F237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1DAF-1EFB-48B3-B198-4E2D6EF7D15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F48C7-F5C9-487A-A7F1-5C497A11B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DF1CA-DEF8-488E-812E-E13FD6F21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A3A6E-334A-406E-9E2D-56A6BBB35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20659-73FB-BE45-9A42-B7FACADC836D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77F8-3717-E441-ABD5-E9CC1E0ED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0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5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177F8-3717-E441-ABD5-E9CC1E0ED1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8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C0DD54-8F3E-3141-9EFA-297A3BB9A28B}"/>
              </a:ext>
            </a:extLst>
          </p:cNvPr>
          <p:cNvSpPr/>
          <p:nvPr userDrawn="1"/>
        </p:nvSpPr>
        <p:spPr>
          <a:xfrm>
            <a:off x="370249" y="6083710"/>
            <a:ext cx="8347421" cy="77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901700"/>
            <a:ext cx="6227505" cy="2103967"/>
          </a:xfrm>
        </p:spPr>
        <p:txBody>
          <a:bodyPr anchor="b">
            <a:noAutofit/>
          </a:bodyPr>
          <a:lstStyle>
            <a:lvl1pPr algn="l">
              <a:defRPr sz="3800" spc="0" baseline="0">
                <a:solidFill>
                  <a:srgbClr val="002677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1" y="2991201"/>
            <a:ext cx="6227505" cy="94348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0FA5-CAA8-F144-AA63-57A5866F6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249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1DEA533-C29E-F24E-AA8B-1C5C0A5F4AB7}"/>
              </a:ext>
            </a:extLst>
          </p:cNvPr>
          <p:cNvSpPr/>
          <p:nvPr userDrawn="1"/>
        </p:nvSpPr>
        <p:spPr>
          <a:xfrm>
            <a:off x="0" y="2965974"/>
            <a:ext cx="9155359" cy="2254806"/>
          </a:xfrm>
          <a:custGeom>
            <a:avLst/>
            <a:gdLst>
              <a:gd name="connsiteX0" fmla="*/ 75465 w 9155359"/>
              <a:gd name="connsiteY0" fmla="*/ 1228752 h 2254806"/>
              <a:gd name="connsiteX1" fmla="*/ 2401545 w 9155359"/>
              <a:gd name="connsiteY1" fmla="*/ 2000225 h 2254806"/>
              <a:gd name="connsiteX2" fmla="*/ 48611 w 9155359"/>
              <a:gd name="connsiteY2" fmla="*/ 1366682 h 2254806"/>
              <a:gd name="connsiteX3" fmla="*/ 0 w 9155359"/>
              <a:gd name="connsiteY3" fmla="*/ 1368140 h 2254806"/>
              <a:gd name="connsiteX4" fmla="*/ 0 w 9155359"/>
              <a:gd name="connsiteY4" fmla="*/ 1228898 h 2254806"/>
              <a:gd name="connsiteX5" fmla="*/ 0 w 9155359"/>
              <a:gd name="connsiteY5" fmla="*/ 940062 h 2254806"/>
              <a:gd name="connsiteX6" fmla="*/ 184018 w 9155359"/>
              <a:gd name="connsiteY6" fmla="*/ 959482 h 2254806"/>
              <a:gd name="connsiteX7" fmla="*/ 2339206 w 9155359"/>
              <a:gd name="connsiteY7" fmla="*/ 1953264 h 2254806"/>
              <a:gd name="connsiteX8" fmla="*/ 115341 w 9155359"/>
              <a:gd name="connsiteY8" fmla="*/ 1093334 h 2254806"/>
              <a:gd name="connsiteX9" fmla="*/ 0 w 9155359"/>
              <a:gd name="connsiteY9" fmla="*/ 1085497 h 2254806"/>
              <a:gd name="connsiteX10" fmla="*/ 5599046 w 9155359"/>
              <a:gd name="connsiteY10" fmla="*/ 904719 h 2254806"/>
              <a:gd name="connsiteX11" fmla="*/ 6485913 w 9155359"/>
              <a:gd name="connsiteY11" fmla="*/ 1214084 h 2254806"/>
              <a:gd name="connsiteX12" fmla="*/ 6485913 w 9155359"/>
              <a:gd name="connsiteY12" fmla="*/ 1214273 h 2254806"/>
              <a:gd name="connsiteX13" fmla="*/ 5262052 w 9155359"/>
              <a:gd name="connsiteY13" fmla="*/ 1389738 h 2254806"/>
              <a:gd name="connsiteX14" fmla="*/ 3948946 w 9155359"/>
              <a:gd name="connsiteY14" fmla="*/ 2070808 h 2254806"/>
              <a:gd name="connsiteX15" fmla="*/ 3030908 w 9155359"/>
              <a:gd name="connsiteY15" fmla="*/ 2249012 h 2254806"/>
              <a:gd name="connsiteX16" fmla="*/ 2401356 w 9155359"/>
              <a:gd name="connsiteY16" fmla="*/ 2000225 h 2254806"/>
              <a:gd name="connsiteX17" fmla="*/ 3424556 w 9155359"/>
              <a:gd name="connsiteY17" fmla="*/ 1849989 h 2254806"/>
              <a:gd name="connsiteX18" fmla="*/ 4734914 w 9155359"/>
              <a:gd name="connsiteY18" fmla="*/ 1115722 h 2254806"/>
              <a:gd name="connsiteX19" fmla="*/ 5599046 w 9155359"/>
              <a:gd name="connsiteY19" fmla="*/ 904719 h 2254806"/>
              <a:gd name="connsiteX20" fmla="*/ 9155359 w 9155359"/>
              <a:gd name="connsiteY20" fmla="*/ 681109 h 2254806"/>
              <a:gd name="connsiteX21" fmla="*/ 9155359 w 9155359"/>
              <a:gd name="connsiteY21" fmla="*/ 825935 h 2254806"/>
              <a:gd name="connsiteX22" fmla="*/ 9149737 w 9155359"/>
              <a:gd name="connsiteY22" fmla="*/ 860604 h 2254806"/>
              <a:gd name="connsiteX23" fmla="*/ 8219858 w 9155359"/>
              <a:gd name="connsiteY23" fmla="*/ 1354116 h 2254806"/>
              <a:gd name="connsiteX24" fmla="*/ 6835032 w 9155359"/>
              <a:gd name="connsiteY24" fmla="*/ 1469107 h 2254806"/>
              <a:gd name="connsiteX25" fmla="*/ 8199299 w 9155359"/>
              <a:gd name="connsiteY25" fmla="*/ 1236288 h 2254806"/>
              <a:gd name="connsiteX26" fmla="*/ 0 w 9155359"/>
              <a:gd name="connsiteY26" fmla="*/ 642868 h 2254806"/>
              <a:gd name="connsiteX27" fmla="*/ 230952 w 9155359"/>
              <a:gd name="connsiteY27" fmla="*/ 668304 h 2254806"/>
              <a:gd name="connsiteX28" fmla="*/ 2292119 w 9155359"/>
              <a:gd name="connsiteY28" fmla="*/ 1900446 h 2254806"/>
              <a:gd name="connsiteX29" fmla="*/ 206890 w 9155359"/>
              <a:gd name="connsiteY29" fmla="*/ 813882 h 2254806"/>
              <a:gd name="connsiteX30" fmla="*/ 0 w 9155359"/>
              <a:gd name="connsiteY30" fmla="*/ 791487 h 2254806"/>
              <a:gd name="connsiteX31" fmla="*/ 9155359 w 9155359"/>
              <a:gd name="connsiteY31" fmla="*/ 337384 h 2254806"/>
              <a:gd name="connsiteX32" fmla="*/ 9155359 w 9155359"/>
              <a:gd name="connsiteY32" fmla="*/ 508809 h 2254806"/>
              <a:gd name="connsiteX33" fmla="*/ 7983195 w 9155359"/>
              <a:gd name="connsiteY33" fmla="*/ 1238557 h 2254806"/>
              <a:gd name="connsiteX34" fmla="*/ 6686100 w 9155359"/>
              <a:gd name="connsiteY34" fmla="*/ 1350808 h 2254806"/>
              <a:gd name="connsiteX35" fmla="*/ 7924457 w 9155359"/>
              <a:gd name="connsiteY35" fmla="*/ 1139061 h 2254806"/>
              <a:gd name="connsiteX36" fmla="*/ 9133957 w 9155359"/>
              <a:gd name="connsiteY36" fmla="*/ 351217 h 2254806"/>
              <a:gd name="connsiteX37" fmla="*/ 9155359 w 9155359"/>
              <a:gd name="connsiteY37" fmla="*/ 0 h 2254806"/>
              <a:gd name="connsiteX38" fmla="*/ 9155359 w 9155359"/>
              <a:gd name="connsiteY38" fmla="*/ 170058 h 2254806"/>
              <a:gd name="connsiteX39" fmla="*/ 9141500 w 9155359"/>
              <a:gd name="connsiteY39" fmla="*/ 179667 h 2254806"/>
              <a:gd name="connsiteX40" fmla="*/ 7681351 w 9155359"/>
              <a:gd name="connsiteY40" fmla="*/ 1168541 h 2254806"/>
              <a:gd name="connsiteX41" fmla="*/ 6485913 w 9155359"/>
              <a:gd name="connsiteY41" fmla="*/ 1214084 h 2254806"/>
              <a:gd name="connsiteX42" fmla="*/ 7643740 w 9155359"/>
              <a:gd name="connsiteY42" fmla="*/ 1057139 h 2254806"/>
              <a:gd name="connsiteX43" fmla="*/ 8830271 w 9155359"/>
              <a:gd name="connsiteY43" fmla="*/ 227534 h 22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55359" h="2254806">
                <a:moveTo>
                  <a:pt x="75465" y="1228752"/>
                </a:moveTo>
                <a:cubicBezTo>
                  <a:pt x="976487" y="1264591"/>
                  <a:pt x="1657416" y="1843345"/>
                  <a:pt x="2401545" y="2000225"/>
                </a:cubicBezTo>
                <a:cubicBezTo>
                  <a:pt x="1604124" y="1924487"/>
                  <a:pt x="931939" y="1377046"/>
                  <a:pt x="48611" y="1366682"/>
                </a:cubicBezTo>
                <a:lnTo>
                  <a:pt x="0" y="1368140"/>
                </a:lnTo>
                <a:lnTo>
                  <a:pt x="0" y="1228898"/>
                </a:lnTo>
                <a:close/>
                <a:moveTo>
                  <a:pt x="0" y="940062"/>
                </a:moveTo>
                <a:lnTo>
                  <a:pt x="184018" y="959482"/>
                </a:lnTo>
                <a:cubicBezTo>
                  <a:pt x="1352510" y="1119149"/>
                  <a:pt x="1773248" y="1724721"/>
                  <a:pt x="2339206" y="1953264"/>
                </a:cubicBezTo>
                <a:cubicBezTo>
                  <a:pt x="1805401" y="1820568"/>
                  <a:pt x="1092319" y="1197068"/>
                  <a:pt x="115341" y="1093334"/>
                </a:cubicBezTo>
                <a:lnTo>
                  <a:pt x="0" y="1085497"/>
                </a:lnTo>
                <a:close/>
                <a:moveTo>
                  <a:pt x="5599046" y="904719"/>
                </a:moveTo>
                <a:cubicBezTo>
                  <a:pt x="5920596" y="903360"/>
                  <a:pt x="6245935" y="988730"/>
                  <a:pt x="6485913" y="1214084"/>
                </a:cubicBezTo>
                <a:lnTo>
                  <a:pt x="6485913" y="1214273"/>
                </a:lnTo>
                <a:cubicBezTo>
                  <a:pt x="6202638" y="1101927"/>
                  <a:pt x="5676165" y="1130179"/>
                  <a:pt x="5262052" y="1389738"/>
                </a:cubicBezTo>
                <a:lnTo>
                  <a:pt x="3948946" y="2070808"/>
                </a:lnTo>
                <a:cubicBezTo>
                  <a:pt x="3630711" y="2220098"/>
                  <a:pt x="3318635" y="2273768"/>
                  <a:pt x="3030908" y="2249012"/>
                </a:cubicBezTo>
                <a:cubicBezTo>
                  <a:pt x="2789792" y="2228319"/>
                  <a:pt x="2592068" y="2137233"/>
                  <a:pt x="2401356" y="2000225"/>
                </a:cubicBezTo>
                <a:cubicBezTo>
                  <a:pt x="2886334" y="2054272"/>
                  <a:pt x="3114374" y="1993988"/>
                  <a:pt x="3424556" y="1849989"/>
                </a:cubicBezTo>
                <a:lnTo>
                  <a:pt x="4734914" y="1115722"/>
                </a:lnTo>
                <a:cubicBezTo>
                  <a:pt x="4959734" y="994163"/>
                  <a:pt x="5277495" y="906077"/>
                  <a:pt x="5599046" y="904719"/>
                </a:cubicBezTo>
                <a:close/>
                <a:moveTo>
                  <a:pt x="9155359" y="681109"/>
                </a:moveTo>
                <a:lnTo>
                  <a:pt x="9155359" y="825935"/>
                </a:lnTo>
                <a:lnTo>
                  <a:pt x="9149737" y="860604"/>
                </a:lnTo>
                <a:lnTo>
                  <a:pt x="8219858" y="1354116"/>
                </a:lnTo>
                <a:cubicBezTo>
                  <a:pt x="7594000" y="1653170"/>
                  <a:pt x="7239102" y="1699848"/>
                  <a:pt x="6835032" y="1469107"/>
                </a:cubicBezTo>
                <a:cubicBezTo>
                  <a:pt x="7306273" y="1640037"/>
                  <a:pt x="7708921" y="1496699"/>
                  <a:pt x="8199299" y="1236288"/>
                </a:cubicBezTo>
                <a:close/>
                <a:moveTo>
                  <a:pt x="0" y="642868"/>
                </a:moveTo>
                <a:lnTo>
                  <a:pt x="230952" y="668304"/>
                </a:lnTo>
                <a:cubicBezTo>
                  <a:pt x="1395259" y="838661"/>
                  <a:pt x="1782030" y="1534068"/>
                  <a:pt x="2292119" y="1900446"/>
                </a:cubicBezTo>
                <a:cubicBezTo>
                  <a:pt x="1732557" y="1631332"/>
                  <a:pt x="1367925" y="979209"/>
                  <a:pt x="206890" y="813882"/>
                </a:cubicBezTo>
                <a:lnTo>
                  <a:pt x="0" y="791487"/>
                </a:lnTo>
                <a:close/>
                <a:moveTo>
                  <a:pt x="9155359" y="337384"/>
                </a:moveTo>
                <a:lnTo>
                  <a:pt x="9155359" y="508809"/>
                </a:lnTo>
                <a:lnTo>
                  <a:pt x="7983195" y="1238557"/>
                </a:lnTo>
                <a:cubicBezTo>
                  <a:pt x="7595611" y="1471658"/>
                  <a:pt x="7113571" y="1598556"/>
                  <a:pt x="6686100" y="1350808"/>
                </a:cubicBezTo>
                <a:cubicBezTo>
                  <a:pt x="7023567" y="1458336"/>
                  <a:pt x="7467901" y="1455880"/>
                  <a:pt x="7924457" y="1139061"/>
                </a:cubicBezTo>
                <a:cubicBezTo>
                  <a:pt x="8036457" y="1061215"/>
                  <a:pt x="8837502" y="542863"/>
                  <a:pt x="9133957" y="351217"/>
                </a:cubicBezTo>
                <a:close/>
                <a:moveTo>
                  <a:pt x="9155359" y="0"/>
                </a:moveTo>
                <a:lnTo>
                  <a:pt x="9155359" y="170058"/>
                </a:lnTo>
                <a:lnTo>
                  <a:pt x="9141500" y="179667"/>
                </a:lnTo>
                <a:cubicBezTo>
                  <a:pt x="8781210" y="429322"/>
                  <a:pt x="7808517" y="1101366"/>
                  <a:pt x="7681351" y="1168541"/>
                </a:cubicBezTo>
                <a:cubicBezTo>
                  <a:pt x="7524840" y="1251218"/>
                  <a:pt x="7059473" y="1527690"/>
                  <a:pt x="6485913" y="1214084"/>
                </a:cubicBezTo>
                <a:cubicBezTo>
                  <a:pt x="6878708" y="1376793"/>
                  <a:pt x="7309779" y="1286840"/>
                  <a:pt x="7643740" y="1057139"/>
                </a:cubicBezTo>
                <a:lnTo>
                  <a:pt x="8830271" y="227534"/>
                </a:lnTo>
                <a:close/>
              </a:path>
            </a:pathLst>
          </a:custGeom>
          <a:solidFill>
            <a:srgbClr val="002677"/>
          </a:solidFill>
          <a:ln w="91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526EA6DD-7353-744A-AD84-B2E27B6572D5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9BB8F45-7E68-0F42-86EC-7CCBD3731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1" y="5838127"/>
            <a:ext cx="11291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506086"/>
            <a:ext cx="402336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506086"/>
            <a:ext cx="4023360" cy="4527549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2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909238"/>
            <a:ext cx="402336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07A685-91FA-EF46-BCA6-7D2780198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440" y="1909238"/>
            <a:ext cx="4023360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2715" indent="-888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3195" indent="-7619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506374" indent="-8413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29EA9-40C9-BA4E-A674-96547D8C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447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16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you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47472"/>
            <a:ext cx="8323312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8074552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1EA24B-5EA2-AB43-8C64-595AAF72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583" y="3975024"/>
            <a:ext cx="3346704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8FD2D1-54D0-384D-B6C4-1ADF79A1F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583" y="3624060"/>
            <a:ext cx="3346704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A3CFA97-B918-A243-8347-81ABE5965E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6696" y="3975024"/>
            <a:ext cx="3346704" cy="1658837"/>
          </a:xfrm>
        </p:spPr>
        <p:txBody>
          <a:bodyPr/>
          <a:lstStyle>
            <a:lvl1pPr marL="88894" marR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  <a:lvl2pPr marL="120641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8894" marR="0" lvl="0" indent="-88894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1222A9A-C729-754A-AB5B-7F8262F611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6696" y="3624060"/>
            <a:ext cx="3346704" cy="38095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801EFD-7446-8E4E-AAEF-5C8D10FA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241" y="624231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83160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1" y="347472"/>
            <a:ext cx="8323312" cy="105638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9D6CC0-54C1-DF41-9D85-A9549CADD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8074552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D270908A-23D5-CD43-8692-062EB0F4A7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77511" y="2999232"/>
            <a:ext cx="8423175" cy="2680157"/>
          </a:xfrm>
          <a:noFill/>
        </p:spPr>
        <p:txBody>
          <a:bodyPr lIns="228600" tIns="54864" rIns="228600" bIns="0"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91CB174-5B4E-3040-9C32-90B63AD71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50356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8412AE7-14E8-314D-8735-18215A59D22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7200" y="1658112"/>
            <a:ext cx="8229600" cy="4035552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757D4EE-7E0C-E842-839C-0E9231F5B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724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692912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47472"/>
            <a:ext cx="4023360" cy="1096841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rgbClr val="0026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823499"/>
            <a:ext cx="4023360" cy="3864696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rgbClr val="002677"/>
                </a:solidFill>
              </a:defRPr>
            </a:lvl1pPr>
            <a:lvl2pPr marL="201598" indent="-8254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306364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95258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500026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9"/>
            <a:ext cx="4484536" cy="685799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237B01-3300-A94F-955A-022A5B7FC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85894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462626"/>
            <a:ext cx="4027336" cy="4596329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481283"/>
            <a:ext cx="402336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27207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, and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3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5672C-A430-2248-88EB-1CB311F35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464" y="1827746"/>
            <a:ext cx="4027336" cy="4231204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3F8211-32E1-A14E-9058-DC97027391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1101829-B714-6E46-BE01-D5626AC1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556004-769B-824A-A347-C2C035D1B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228661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32" y="1570955"/>
            <a:ext cx="3453187" cy="26245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481288"/>
            <a:ext cx="4023360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20159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298427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  <a:latin typeface="+mn-lt"/>
              </a:defRPr>
            </a:lvl3pPr>
            <a:lvl4pPr marL="395258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  <a:latin typeface="+mn-lt"/>
              </a:defRPr>
            </a:lvl4pPr>
            <a:lvl5pPr marL="500026" indent="-9683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7" y="1740100"/>
            <a:ext cx="3243944" cy="2477338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88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61667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), content,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AF59D-8535-1140-B29B-79BC2486FF7B}"/>
              </a:ext>
            </a:extLst>
          </p:cNvPr>
          <p:cNvSpPr/>
          <p:nvPr userDrawn="1"/>
        </p:nvSpPr>
        <p:spPr>
          <a:xfrm>
            <a:off x="5241932" y="1922288"/>
            <a:ext cx="3453187" cy="2430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12" y="5693824"/>
            <a:ext cx="4023360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FF7021F-BE12-C345-B1FB-F328D09E0C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4887" y="2091431"/>
            <a:ext cx="3243944" cy="2261155"/>
          </a:xfrm>
        </p:spPr>
        <p:txBody>
          <a:bodyPr/>
          <a:lstStyle>
            <a:lvl1pPr marL="0" indent="0" algn="l">
              <a:buNone/>
              <a:defRPr sz="2000" b="1" spc="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120641" indent="0">
              <a:buNone/>
              <a:defRPr sz="7200">
                <a:latin typeface="Georgia" panose="02040502050405020303" pitchFamily="18" charset="0"/>
              </a:defRPr>
            </a:lvl2pPr>
            <a:lvl3pPr marL="293667" indent="0">
              <a:buNone/>
              <a:defRPr sz="7200">
                <a:latin typeface="Georgia" panose="02040502050405020303" pitchFamily="18" charset="0"/>
              </a:defRPr>
            </a:lvl3pPr>
            <a:lvl4pPr marL="404782" indent="0">
              <a:buNone/>
              <a:defRPr sz="7200">
                <a:latin typeface="Georgia" panose="02040502050405020303" pitchFamily="18" charset="0"/>
              </a:defRPr>
            </a:lvl4pPr>
            <a:lvl5pPr marL="577806" indent="0">
              <a:buNone/>
              <a:defRPr sz="7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D672EDB-2656-3845-AED8-A0E11A74F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887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16490D-0665-6F4D-9A29-A4051903B1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AA5499-0B30-3845-8F4C-708EA8732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88215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9709CE-7BDA-5B48-9A86-C3E223C68F97}"/>
              </a:ext>
            </a:extLst>
          </p:cNvPr>
          <p:cNvSpPr/>
          <p:nvPr userDrawn="1"/>
        </p:nvSpPr>
        <p:spPr>
          <a:xfrm>
            <a:off x="-14818" y="3854450"/>
            <a:ext cx="6887416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401" y="3844213"/>
            <a:ext cx="6082509" cy="867148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7" y="4833693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6138955"/>
            <a:ext cx="8396424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55D382-36AC-134B-819C-C052D3A91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0FBCF22-0040-A948-B14F-424C24E938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" y="2098"/>
            <a:ext cx="9144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73DB45F-09E2-CE42-B981-AC27E9FBD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1" y="5838127"/>
            <a:ext cx="11291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454457"/>
            <a:ext cx="388620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84C915-AEBA-9E46-B545-D476DC3D7F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481283"/>
            <a:ext cx="4023360" cy="4231204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17563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00600" y="1792224"/>
            <a:ext cx="3886200" cy="39014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93C8B9C-2327-2A43-9C91-A40CC38C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54BAD4D-A958-A440-B45A-D94955E74A0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04" y="1828804"/>
            <a:ext cx="4023360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30378E39-EE63-5F43-BA84-E27BA0E2F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3697579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9430-9D19-E74B-A985-0DFB9C9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633457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7B42-D455-1E4D-9ED5-D09FA229A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14" y="1481711"/>
            <a:ext cx="3527171" cy="4225577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193660" indent="-8413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82554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6351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4951" y="1461449"/>
            <a:ext cx="4709160" cy="3877056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99906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41648" y="1828801"/>
            <a:ext cx="4709160" cy="3864864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3CCDD9D-AE73-5B4E-8E6D-1B5B9FA6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EF2830B-505D-3247-9562-60314ACE41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914" y="1828804"/>
            <a:ext cx="3527171" cy="3865021"/>
          </a:xfrm>
        </p:spPr>
        <p:txBody>
          <a:bodyPr/>
          <a:lstStyle>
            <a:lvl1pPr marL="92068" indent="-9206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>
                <a:solidFill>
                  <a:schemeClr val="accent1"/>
                </a:solidFill>
              </a:defRPr>
            </a:lvl1pPr>
            <a:lvl2pPr marL="201598" indent="-920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400">
                <a:solidFill>
                  <a:schemeClr val="accent1"/>
                </a:solidFill>
              </a:defRPr>
            </a:lvl2pPr>
            <a:lvl3pPr marL="290491" indent="-8095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>
                <a:solidFill>
                  <a:schemeClr val="accent1"/>
                </a:solidFill>
              </a:defRPr>
            </a:lvl3pPr>
            <a:lvl4pPr marL="379385" indent="-8889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1100">
                <a:solidFill>
                  <a:schemeClr val="accent1"/>
                </a:solidFill>
              </a:defRPr>
            </a:lvl4pPr>
            <a:lvl5pPr marL="460340" indent="-730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>
                <a:solidFill>
                  <a:schemeClr val="accent1"/>
                </a:solidFill>
              </a:defRPr>
            </a:lvl5pPr>
          </a:lstStyle>
          <a:p>
            <a:pPr marL="92068" marR="0" lvl="0" indent="-92068" algn="l" defTabSz="685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1B6958-FC02-3943-AAE0-C24A8AD0B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10274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1280160"/>
            <a:ext cx="8394192" cy="4413504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69489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01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-line), content and char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10EE-3796-1048-8D75-5FE9E3D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807" y="6244227"/>
            <a:ext cx="352985" cy="377952"/>
          </a:xfrm>
        </p:spPr>
        <p:txBody>
          <a:bodyPr/>
          <a:lstStyle>
            <a:lvl1pPr>
              <a:defRPr sz="800"/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8785B2-1A75-0248-A02D-5936443430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21" y="5693824"/>
            <a:ext cx="8304261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Footnote 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09DBF36-B503-F44A-A373-FAF2B64AFC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048" y="1670304"/>
            <a:ext cx="8394192" cy="40233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219E52D-E660-1842-9FA4-3E9C0B97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698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B91C294-EF6A-8D47-BC58-4FB5C91EF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47472"/>
            <a:ext cx="8311896" cy="109684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</p:spTree>
    <p:extLst>
      <p:ext uri="{BB962C8B-B14F-4D97-AF65-F5344CB8AC3E}">
        <p14:creationId xmlns:p14="http://schemas.microsoft.com/office/powerpoint/2010/main" val="627824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14" y="347472"/>
            <a:ext cx="8322099" cy="732508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chemeClr val="accent1"/>
              </a:buClr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7868" y="1882028"/>
            <a:ext cx="5931959" cy="3093949"/>
          </a:xfrm>
        </p:spPr>
        <p:txBody>
          <a:bodyPr anchor="ctr" anchorCtr="0"/>
          <a:lstStyle>
            <a:lvl1pPr marL="192074" indent="-192074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tabLst/>
              <a:defRPr sz="1400"/>
            </a:lvl1pPr>
            <a:lvl2pPr marL="317476" indent="-107943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300"/>
            </a:lvl2pPr>
            <a:lvl3pPr marL="390497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100"/>
            </a:lvl3pPr>
            <a:lvl4pPr marL="469866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51"/>
            </a:lvl4pPr>
            <a:lvl5pPr marL="539709" indent="-22858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6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46" y="1859644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3200217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4540791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CB06751-CB75-614D-A598-4763478A2CC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0936" y="732592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0F5B778C-62CF-294F-A8A7-ADB8D30F7E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80936" y="2073665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C74DA92-54F5-534D-89FC-7CCB2853895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0936" y="3414239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F262C8B-5C7F-B14A-BA25-50C34A7FD28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0936" y="4754312"/>
            <a:ext cx="804672" cy="1072896"/>
          </a:xfrm>
          <a:prstGeom prst="rect">
            <a:avLst/>
          </a:prstGeom>
          <a:noFill/>
        </p:spPr>
        <p:txBody>
          <a:bodyPr wrap="none" lIns="0" tIns="0" rIns="0" bIns="164592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 sz="4000">
                <a:solidFill>
                  <a:schemeClr val="bg1"/>
                </a:solidFill>
                <a:latin typeface="+mj-lt"/>
              </a:defRPr>
            </a:lvl2pPr>
            <a:lvl3pPr>
              <a:defRPr sz="4000">
                <a:solidFill>
                  <a:schemeClr val="bg1"/>
                </a:solidFill>
                <a:latin typeface="+mj-lt"/>
              </a:defRPr>
            </a:lvl3pPr>
            <a:lvl4pPr>
              <a:defRPr sz="4000">
                <a:solidFill>
                  <a:schemeClr val="bg1"/>
                </a:solidFill>
                <a:latin typeface="+mj-lt"/>
              </a:defRPr>
            </a:lvl4pPr>
            <a:lvl5pPr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22" y="88454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22" y="1178685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22" y="2225120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22" y="2519257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22" y="3559286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22" y="3853422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22" y="489985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22" y="5193994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110563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89855-8317-B94A-AEDA-A5FFAA2C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0617B-A41B-B94F-A8DE-6993D064F9CD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46" y="1859644"/>
            <a:ext cx="7382129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70CE82-930F-F04F-9C79-0DB4507F891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3200217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4F78B3-98DE-5B49-85FD-A2910B7B5517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937" y="4540791"/>
            <a:ext cx="7382131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9565497-DFA6-8648-8348-656B1CD0CB5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23122" y="88454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B4122E31-736C-8348-B128-1CD0E14E534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923122" y="1178685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F1C4FB0D-60E5-B34D-8186-8489A2E53B57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23122" y="2225120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8732636F-5A0B-A840-BE79-B043D65D5D3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23122" y="2519257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C4EA9612-68F2-FE49-9F0D-C26A6F9D5B5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23122" y="3559286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79BF31A7-530E-1E41-94FC-FA9E7BC6C34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923122" y="3853422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FC45632-E38B-EE49-BF1C-ACA50BB521F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923122" y="4899858"/>
            <a:ext cx="4369737" cy="328313"/>
          </a:xfrm>
        </p:spPr>
        <p:txBody>
          <a:bodyPr/>
          <a:lstStyle>
            <a:lvl1pPr marL="0" indent="0">
              <a:buNone/>
              <a:defRPr sz="1400" b="1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8">
            <a:extLst>
              <a:ext uri="{FF2B5EF4-FFF2-40B4-BE49-F238E27FC236}">
                <a16:creationId xmlns:a16="http://schemas.microsoft.com/office/drawing/2014/main" id="{DCE681FC-C488-A04F-8F37-E3BE5F14064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1923122" y="5193994"/>
            <a:ext cx="4369737" cy="286255"/>
          </a:xfrm>
        </p:spPr>
        <p:txBody>
          <a:bodyPr/>
          <a:lstStyle>
            <a:lvl1pPr marL="0" indent="0">
              <a:buNone/>
              <a:defRPr sz="1200" b="0"/>
            </a:lvl1pPr>
            <a:lvl2pPr marL="88894" indent="0">
              <a:buNone/>
              <a:defRPr/>
            </a:lvl2pPr>
            <a:lvl3pPr marL="161913" indent="0">
              <a:buNone/>
              <a:defRPr/>
            </a:lvl3pPr>
            <a:lvl4pPr marL="241282" indent="0">
              <a:buNone/>
              <a:defRPr/>
            </a:lvl4pPr>
            <a:lvl5pPr marL="31112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85A7982A-004D-7745-A737-44A85812F96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Type division name here</a:t>
            </a:r>
          </a:p>
        </p:txBody>
      </p:sp>
    </p:spTree>
    <p:extLst>
      <p:ext uri="{BB962C8B-B14F-4D97-AF65-F5344CB8AC3E}">
        <p14:creationId xmlns:p14="http://schemas.microsoft.com/office/powerpoint/2010/main" val="300700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354DE-06D2-D149-AC3F-4207DD5EF919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2022 United HealthCare Services, Inc. All Rights Reserved.</a:t>
            </a:r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231CB0F7-A963-9949-BE34-23F0DBD43A37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4F9EC103-0F67-D041-A68D-29194D3A99CB}"/>
              </a:ext>
            </a:extLst>
          </p:cNvPr>
          <p:cNvSpPr/>
          <p:nvPr userDrawn="1"/>
        </p:nvSpPr>
        <p:spPr>
          <a:xfrm>
            <a:off x="-14817" y="3854450"/>
            <a:ext cx="6887416" cy="861748"/>
          </a:xfrm>
          <a:custGeom>
            <a:avLst/>
            <a:gdLst>
              <a:gd name="connsiteX0" fmla="*/ 0 w 6866310"/>
              <a:gd name="connsiteY0" fmla="*/ 0 h 862189"/>
              <a:gd name="connsiteX1" fmla="*/ 2230759 w 6866310"/>
              <a:gd name="connsiteY1" fmla="*/ 0 h 862189"/>
              <a:gd name="connsiteX2" fmla="*/ 4635551 w 6866310"/>
              <a:gd name="connsiteY2" fmla="*/ 0 h 862189"/>
              <a:gd name="connsiteX3" fmla="*/ 6866310 w 6866310"/>
              <a:gd name="connsiteY3" fmla="*/ 0 h 862189"/>
              <a:gd name="connsiteX4" fmla="*/ 6393773 w 6866310"/>
              <a:gd name="connsiteY4" fmla="*/ 862189 h 862189"/>
              <a:gd name="connsiteX5" fmla="*/ 4163014 w 6866310"/>
              <a:gd name="connsiteY5" fmla="*/ 862189 h 862189"/>
              <a:gd name="connsiteX6" fmla="*/ 2230759 w 6866310"/>
              <a:gd name="connsiteY6" fmla="*/ 862189 h 862189"/>
              <a:gd name="connsiteX7" fmla="*/ 0 w 6866310"/>
              <a:gd name="connsiteY7" fmla="*/ 862189 h 8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6310" h="862189">
                <a:moveTo>
                  <a:pt x="0" y="0"/>
                </a:moveTo>
                <a:lnTo>
                  <a:pt x="2230759" y="0"/>
                </a:lnTo>
                <a:lnTo>
                  <a:pt x="4635551" y="0"/>
                </a:lnTo>
                <a:lnTo>
                  <a:pt x="6866310" y="0"/>
                </a:lnTo>
                <a:lnTo>
                  <a:pt x="6393773" y="862189"/>
                </a:lnTo>
                <a:lnTo>
                  <a:pt x="4163014" y="862189"/>
                </a:lnTo>
                <a:lnTo>
                  <a:pt x="2230759" y="862189"/>
                </a:lnTo>
                <a:lnTo>
                  <a:pt x="0" y="862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397" y="3857626"/>
            <a:ext cx="6083043" cy="840322"/>
          </a:xfrm>
        </p:spPr>
        <p:txBody>
          <a:bodyPr rIns="0" anchor="ctr" anchorCtr="0">
            <a:noAutofit/>
          </a:bodyPr>
          <a:lstStyle>
            <a:lvl1pPr algn="l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7" y="4833693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6" y="6138955"/>
            <a:ext cx="8393474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77B2950-4E80-4446-9C2A-409ECCDE1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E375A0-565C-DB4B-AA13-20FF9D5289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" y="2098"/>
            <a:ext cx="9144000" cy="4347959"/>
          </a:xfrm>
          <a:custGeom>
            <a:avLst/>
            <a:gdLst>
              <a:gd name="connsiteX0" fmla="*/ 653749 w 9144000"/>
              <a:gd name="connsiteY0" fmla="*/ 573726 h 4347959"/>
              <a:gd name="connsiteX1" fmla="*/ 457200 w 9144000"/>
              <a:gd name="connsiteY1" fmla="*/ 662929 h 4347959"/>
              <a:gd name="connsiteX2" fmla="*/ 457200 w 9144000"/>
              <a:gd name="connsiteY2" fmla="*/ 1003131 h 4347959"/>
              <a:gd name="connsiteX3" fmla="*/ 557872 w 9144000"/>
              <a:gd name="connsiteY3" fmla="*/ 1111620 h 4347959"/>
              <a:gd name="connsiteX4" fmla="*/ 653749 w 9144000"/>
              <a:gd name="connsiteY4" fmla="*/ 992951 h 4347959"/>
              <a:gd name="connsiteX5" fmla="*/ 740039 w 9144000"/>
              <a:gd name="connsiteY5" fmla="*/ 534884 h 4347959"/>
              <a:gd name="connsiteX6" fmla="*/ 695296 w 9144000"/>
              <a:gd name="connsiteY6" fmla="*/ 556314 h 4347959"/>
              <a:gd name="connsiteX7" fmla="*/ 695296 w 9144000"/>
              <a:gd name="connsiteY7" fmla="*/ 980897 h 4347959"/>
              <a:gd name="connsiteX8" fmla="*/ 567459 w 9144000"/>
              <a:gd name="connsiteY8" fmla="*/ 1138944 h 4347959"/>
              <a:gd name="connsiteX9" fmla="*/ 500345 w 9144000"/>
              <a:gd name="connsiteY9" fmla="*/ 1126889 h 4347959"/>
              <a:gd name="connsiteX10" fmla="*/ 597554 w 9144000"/>
              <a:gd name="connsiteY10" fmla="*/ 1161177 h 4347959"/>
              <a:gd name="connsiteX11" fmla="*/ 740039 w 9144000"/>
              <a:gd name="connsiteY11" fmla="*/ 974200 h 4347959"/>
              <a:gd name="connsiteX12" fmla="*/ 827927 w 9144000"/>
              <a:gd name="connsiteY12" fmla="*/ 496310 h 4347959"/>
              <a:gd name="connsiteX13" fmla="*/ 782652 w 9144000"/>
              <a:gd name="connsiteY13" fmla="*/ 517740 h 4347959"/>
              <a:gd name="connsiteX14" fmla="*/ 782652 w 9144000"/>
              <a:gd name="connsiteY14" fmla="*/ 978486 h 4347959"/>
              <a:gd name="connsiteX15" fmla="*/ 612735 w 9144000"/>
              <a:gd name="connsiteY15" fmla="*/ 1187965 h 4347959"/>
              <a:gd name="connsiteX16" fmla="*/ 532304 w 9144000"/>
              <a:gd name="connsiteY16" fmla="*/ 1172428 h 4347959"/>
              <a:gd name="connsiteX17" fmla="*/ 644694 w 9144000"/>
              <a:gd name="connsiteY17" fmla="*/ 1212074 h 4347959"/>
              <a:gd name="connsiteX18" fmla="*/ 827927 w 9144000"/>
              <a:gd name="connsiteY18" fmla="*/ 982236 h 4347959"/>
              <a:gd name="connsiteX19" fmla="*/ 917413 w 9144000"/>
              <a:gd name="connsiteY19" fmla="*/ 457200 h 4347959"/>
              <a:gd name="connsiteX20" fmla="*/ 871072 w 9144000"/>
              <a:gd name="connsiteY20" fmla="*/ 479166 h 4347959"/>
              <a:gd name="connsiteX21" fmla="*/ 871072 w 9144000"/>
              <a:gd name="connsiteY21" fmla="*/ 980093 h 4347959"/>
              <a:gd name="connsiteX22" fmla="*/ 665468 w 9144000"/>
              <a:gd name="connsiteY22" fmla="*/ 1236718 h 4347959"/>
              <a:gd name="connsiteX23" fmla="*/ 585037 w 9144000"/>
              <a:gd name="connsiteY23" fmla="*/ 1223324 h 4347959"/>
              <a:gd name="connsiteX24" fmla="*/ 704884 w 9144000"/>
              <a:gd name="connsiteY24" fmla="*/ 1260023 h 4347959"/>
              <a:gd name="connsiteX25" fmla="*/ 917413 w 9144000"/>
              <a:gd name="connsiteY25" fmla="*/ 988933 h 4347959"/>
              <a:gd name="connsiteX26" fmla="*/ 0 w 9144000"/>
              <a:gd name="connsiteY26" fmla="*/ 0 h 4347959"/>
              <a:gd name="connsiteX27" fmla="*/ 9144000 w 9144000"/>
              <a:gd name="connsiteY27" fmla="*/ 0 h 4347959"/>
              <a:gd name="connsiteX28" fmla="*/ 9144000 w 9144000"/>
              <a:gd name="connsiteY28" fmla="*/ 2422533 h 4347959"/>
              <a:gd name="connsiteX29" fmla="*/ 9144000 w 9144000"/>
              <a:gd name="connsiteY29" fmla="*/ 2477778 h 4347959"/>
              <a:gd name="connsiteX30" fmla="*/ 9144000 w 9144000"/>
              <a:gd name="connsiteY30" fmla="*/ 4347959 h 4347959"/>
              <a:gd name="connsiteX31" fmla="*/ 6596284 w 9144000"/>
              <a:gd name="connsiteY31" fmla="*/ 4347959 h 4347959"/>
              <a:gd name="connsiteX32" fmla="*/ 6866309 w 9144000"/>
              <a:gd name="connsiteY32" fmla="*/ 3855272 h 4347959"/>
              <a:gd name="connsiteX33" fmla="*/ 4635550 w 9144000"/>
              <a:gd name="connsiteY33" fmla="*/ 3855272 h 4347959"/>
              <a:gd name="connsiteX34" fmla="*/ 2230759 w 9144000"/>
              <a:gd name="connsiteY34" fmla="*/ 3855272 h 4347959"/>
              <a:gd name="connsiteX35" fmla="*/ 0 w 9144000"/>
              <a:gd name="connsiteY35" fmla="*/ 3855272 h 4347959"/>
              <a:gd name="connsiteX36" fmla="*/ 0 w 9144000"/>
              <a:gd name="connsiteY36" fmla="*/ 2477778 h 4347959"/>
              <a:gd name="connsiteX37" fmla="*/ 0 w 9144000"/>
              <a:gd name="connsiteY37" fmla="*/ 2422533 h 4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347959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422533"/>
                </a:lnTo>
                <a:lnTo>
                  <a:pt x="9144000" y="2477778"/>
                </a:lnTo>
                <a:lnTo>
                  <a:pt x="9144000" y="4347959"/>
                </a:lnTo>
                <a:lnTo>
                  <a:pt x="6596284" y="4347959"/>
                </a:lnTo>
                <a:lnTo>
                  <a:pt x="6866309" y="3855272"/>
                </a:lnTo>
                <a:lnTo>
                  <a:pt x="4635550" y="3855272"/>
                </a:lnTo>
                <a:lnTo>
                  <a:pt x="2230759" y="3855272"/>
                </a:lnTo>
                <a:lnTo>
                  <a:pt x="0" y="3855272"/>
                </a:lnTo>
                <a:lnTo>
                  <a:pt x="0" y="2477778"/>
                </a:lnTo>
                <a:lnTo>
                  <a:pt x="0" y="242253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319C821-885B-C742-85D9-F59DE08FD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1" y="5838127"/>
            <a:ext cx="11291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image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B73010-DCFF-9A4A-971B-E9F09C533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9BDA0-AF0E-4BA8-B742-3B9C92A3E6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D2472-4EE6-C448-9F15-8C75193DA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9EF4F-6259-1F48-B4C6-6A4F79CE19BF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2022 United HealthCare Services, Inc. All Rights Reserved.</a:t>
            </a:r>
          </a:p>
        </p:txBody>
      </p:sp>
      <p:sp>
        <p:nvSpPr>
          <p:cNvPr id="9" name="Graphic 8">
            <a:extLst>
              <a:ext uri="{FF2B5EF4-FFF2-40B4-BE49-F238E27FC236}">
                <a16:creationId xmlns:a16="http://schemas.microsoft.com/office/drawing/2014/main" id="{1B9E6E86-CDD4-9947-83E0-AD8BE69A7155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l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9A4D35-6931-4846-8142-F3C6A4884AC0}"/>
              </a:ext>
            </a:extLst>
          </p:cNvPr>
          <p:cNvSpPr/>
          <p:nvPr userDrawn="1"/>
        </p:nvSpPr>
        <p:spPr>
          <a:xfrm>
            <a:off x="-23284" y="3489649"/>
            <a:ext cx="7023795" cy="1412618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45" y="3489649"/>
            <a:ext cx="5918665" cy="1362788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light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45" y="5028258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197" y="6138955"/>
            <a:ext cx="8393473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5B10A8E-ECF9-C74E-B7FD-3BDFE9077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52B8892-1485-D74E-AFA3-CF4140D743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57CE7E4-4BFE-BE47-9694-E65595C14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1" y="5838127"/>
            <a:ext cx="11291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3 – dark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B8625B6-1480-F74E-8480-E54F05C04A1E}"/>
              </a:ext>
            </a:extLst>
          </p:cNvPr>
          <p:cNvSpPr/>
          <p:nvPr userDrawn="1"/>
        </p:nvSpPr>
        <p:spPr>
          <a:xfrm>
            <a:off x="199507" y="343596"/>
            <a:ext cx="1072343" cy="177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C58A3EB-27BC-514E-9F05-03E18670B808}"/>
              </a:ext>
            </a:extLst>
          </p:cNvPr>
          <p:cNvSpPr/>
          <p:nvPr userDrawn="1"/>
        </p:nvSpPr>
        <p:spPr>
          <a:xfrm>
            <a:off x="-24342" y="3492500"/>
            <a:ext cx="7023795" cy="1406014"/>
          </a:xfrm>
          <a:custGeom>
            <a:avLst/>
            <a:gdLst>
              <a:gd name="connsiteX0" fmla="*/ 0 w 7023794"/>
              <a:gd name="connsiteY0" fmla="*/ 0 h 1406566"/>
              <a:gd name="connsiteX1" fmla="*/ 7023794 w 7023794"/>
              <a:gd name="connsiteY1" fmla="*/ 0 h 1406566"/>
              <a:gd name="connsiteX2" fmla="*/ 6252903 w 7023794"/>
              <a:gd name="connsiteY2" fmla="*/ 1406566 h 1406566"/>
              <a:gd name="connsiteX3" fmla="*/ 0 w 7023794"/>
              <a:gd name="connsiteY3" fmla="*/ 1406566 h 140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794" h="1406566">
                <a:moveTo>
                  <a:pt x="0" y="0"/>
                </a:moveTo>
                <a:lnTo>
                  <a:pt x="7023794" y="0"/>
                </a:lnTo>
                <a:lnTo>
                  <a:pt x="6252903" y="1406566"/>
                </a:lnTo>
                <a:lnTo>
                  <a:pt x="0" y="14065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45" y="3497036"/>
            <a:ext cx="5918665" cy="1348014"/>
          </a:xfrm>
        </p:spPr>
        <p:txBody>
          <a:bodyPr rIns="0" anchor="ctr" anchorCtr="0">
            <a:noAutofit/>
          </a:bodyPr>
          <a:lstStyle>
            <a:lvl1pPr algn="l">
              <a:lnSpc>
                <a:spcPct val="100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Two-line title slide with dark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ACBDA-5A3D-3241-B917-E2149A7F0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45" y="5029200"/>
            <a:ext cx="5918665" cy="428635"/>
          </a:xfrm>
        </p:spPr>
        <p:txBody>
          <a:bodyPr rIns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B11AB8-EAC3-A64E-8232-B09EC712489C}"/>
              </a:ext>
            </a:extLst>
          </p:cNvPr>
          <p:cNvSpPr/>
          <p:nvPr userDrawn="1"/>
        </p:nvSpPr>
        <p:spPr>
          <a:xfrm>
            <a:off x="324205" y="6138955"/>
            <a:ext cx="8393465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B4250A-775D-EF48-A209-44384C0A5ECC}"/>
              </a:ext>
            </a:extLst>
          </p:cNvPr>
          <p:cNvSpPr/>
          <p:nvPr userDrawn="1"/>
        </p:nvSpPr>
        <p:spPr>
          <a:xfrm>
            <a:off x="5741782" y="6321552"/>
            <a:ext cx="2945027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C6AF34-C5F3-3E4D-AACD-6675E86AB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578" y="6083710"/>
            <a:ext cx="2257425" cy="270245"/>
          </a:xfrm>
        </p:spPr>
        <p:txBody>
          <a:bodyPr/>
          <a:lstStyle>
            <a:lvl1pPr marL="0" indent="0">
              <a:buNone/>
              <a:defRPr sz="1000" b="0"/>
            </a:lvl1pPr>
            <a:lvl2pPr marL="88894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FBC7CDC-FF00-4543-B3B1-CC1CC4E614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328140"/>
          </a:xfrm>
          <a:custGeom>
            <a:avLst/>
            <a:gdLst>
              <a:gd name="connsiteX0" fmla="*/ 653749 w 9144000"/>
              <a:gd name="connsiteY0" fmla="*/ 573726 h 4328140"/>
              <a:gd name="connsiteX1" fmla="*/ 457200 w 9144000"/>
              <a:gd name="connsiteY1" fmla="*/ 662929 h 4328140"/>
              <a:gd name="connsiteX2" fmla="*/ 457200 w 9144000"/>
              <a:gd name="connsiteY2" fmla="*/ 1003131 h 4328140"/>
              <a:gd name="connsiteX3" fmla="*/ 557872 w 9144000"/>
              <a:gd name="connsiteY3" fmla="*/ 1111620 h 4328140"/>
              <a:gd name="connsiteX4" fmla="*/ 653749 w 9144000"/>
              <a:gd name="connsiteY4" fmla="*/ 992951 h 4328140"/>
              <a:gd name="connsiteX5" fmla="*/ 740039 w 9144000"/>
              <a:gd name="connsiteY5" fmla="*/ 534884 h 4328140"/>
              <a:gd name="connsiteX6" fmla="*/ 695296 w 9144000"/>
              <a:gd name="connsiteY6" fmla="*/ 556314 h 4328140"/>
              <a:gd name="connsiteX7" fmla="*/ 695296 w 9144000"/>
              <a:gd name="connsiteY7" fmla="*/ 980897 h 4328140"/>
              <a:gd name="connsiteX8" fmla="*/ 567459 w 9144000"/>
              <a:gd name="connsiteY8" fmla="*/ 1138944 h 4328140"/>
              <a:gd name="connsiteX9" fmla="*/ 500345 w 9144000"/>
              <a:gd name="connsiteY9" fmla="*/ 1126889 h 4328140"/>
              <a:gd name="connsiteX10" fmla="*/ 597554 w 9144000"/>
              <a:gd name="connsiteY10" fmla="*/ 1161177 h 4328140"/>
              <a:gd name="connsiteX11" fmla="*/ 740039 w 9144000"/>
              <a:gd name="connsiteY11" fmla="*/ 974200 h 4328140"/>
              <a:gd name="connsiteX12" fmla="*/ 827927 w 9144000"/>
              <a:gd name="connsiteY12" fmla="*/ 496310 h 4328140"/>
              <a:gd name="connsiteX13" fmla="*/ 782652 w 9144000"/>
              <a:gd name="connsiteY13" fmla="*/ 517740 h 4328140"/>
              <a:gd name="connsiteX14" fmla="*/ 782652 w 9144000"/>
              <a:gd name="connsiteY14" fmla="*/ 978486 h 4328140"/>
              <a:gd name="connsiteX15" fmla="*/ 612735 w 9144000"/>
              <a:gd name="connsiteY15" fmla="*/ 1187965 h 4328140"/>
              <a:gd name="connsiteX16" fmla="*/ 532304 w 9144000"/>
              <a:gd name="connsiteY16" fmla="*/ 1172428 h 4328140"/>
              <a:gd name="connsiteX17" fmla="*/ 644694 w 9144000"/>
              <a:gd name="connsiteY17" fmla="*/ 1212074 h 4328140"/>
              <a:gd name="connsiteX18" fmla="*/ 827927 w 9144000"/>
              <a:gd name="connsiteY18" fmla="*/ 982236 h 4328140"/>
              <a:gd name="connsiteX19" fmla="*/ 917413 w 9144000"/>
              <a:gd name="connsiteY19" fmla="*/ 457200 h 4328140"/>
              <a:gd name="connsiteX20" fmla="*/ 871072 w 9144000"/>
              <a:gd name="connsiteY20" fmla="*/ 479166 h 4328140"/>
              <a:gd name="connsiteX21" fmla="*/ 871072 w 9144000"/>
              <a:gd name="connsiteY21" fmla="*/ 980093 h 4328140"/>
              <a:gd name="connsiteX22" fmla="*/ 665468 w 9144000"/>
              <a:gd name="connsiteY22" fmla="*/ 1236718 h 4328140"/>
              <a:gd name="connsiteX23" fmla="*/ 585037 w 9144000"/>
              <a:gd name="connsiteY23" fmla="*/ 1223324 h 4328140"/>
              <a:gd name="connsiteX24" fmla="*/ 704884 w 9144000"/>
              <a:gd name="connsiteY24" fmla="*/ 1260023 h 4328140"/>
              <a:gd name="connsiteX25" fmla="*/ 917413 w 9144000"/>
              <a:gd name="connsiteY25" fmla="*/ 988933 h 4328140"/>
              <a:gd name="connsiteX26" fmla="*/ 0 w 9144000"/>
              <a:gd name="connsiteY26" fmla="*/ 0 h 4328140"/>
              <a:gd name="connsiteX27" fmla="*/ 9144000 w 9144000"/>
              <a:gd name="connsiteY27" fmla="*/ 0 h 4328140"/>
              <a:gd name="connsiteX28" fmla="*/ 9144000 w 9144000"/>
              <a:gd name="connsiteY28" fmla="*/ 2323138 h 4328140"/>
              <a:gd name="connsiteX29" fmla="*/ 9144000 w 9144000"/>
              <a:gd name="connsiteY29" fmla="*/ 2425959 h 4328140"/>
              <a:gd name="connsiteX30" fmla="*/ 9144000 w 9144000"/>
              <a:gd name="connsiteY30" fmla="*/ 4328140 h 4328140"/>
              <a:gd name="connsiteX31" fmla="*/ 6537139 w 9144000"/>
              <a:gd name="connsiteY31" fmla="*/ 4328140 h 4328140"/>
              <a:gd name="connsiteX32" fmla="*/ 6994964 w 9144000"/>
              <a:gd name="connsiteY32" fmla="*/ 3492793 h 4328140"/>
              <a:gd name="connsiteX33" fmla="*/ 0 w 9144000"/>
              <a:gd name="connsiteY33" fmla="*/ 3492793 h 4328140"/>
              <a:gd name="connsiteX34" fmla="*/ 0 w 9144000"/>
              <a:gd name="connsiteY34" fmla="*/ 2425959 h 4328140"/>
              <a:gd name="connsiteX35" fmla="*/ 0 w 9144000"/>
              <a:gd name="connsiteY35" fmla="*/ 2323138 h 43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44000" h="4328140">
                <a:moveTo>
                  <a:pt x="653749" y="573726"/>
                </a:moveTo>
                <a:lnTo>
                  <a:pt x="457200" y="662929"/>
                </a:lnTo>
                <a:lnTo>
                  <a:pt x="457200" y="1003131"/>
                </a:lnTo>
                <a:cubicBezTo>
                  <a:pt x="457200" y="1067957"/>
                  <a:pt x="497682" y="1111620"/>
                  <a:pt x="557872" y="1111620"/>
                </a:cubicBezTo>
                <a:cubicBezTo>
                  <a:pt x="616996" y="1111352"/>
                  <a:pt x="653749" y="1067421"/>
                  <a:pt x="653749" y="992951"/>
                </a:cubicBezTo>
                <a:close/>
                <a:moveTo>
                  <a:pt x="740039" y="534884"/>
                </a:moveTo>
                <a:lnTo>
                  <a:pt x="695296" y="556314"/>
                </a:lnTo>
                <a:lnTo>
                  <a:pt x="695296" y="980897"/>
                </a:lnTo>
                <a:cubicBezTo>
                  <a:pt x="695296" y="1095548"/>
                  <a:pt x="646825" y="1138944"/>
                  <a:pt x="567459" y="1138944"/>
                </a:cubicBezTo>
                <a:cubicBezTo>
                  <a:pt x="547751" y="1138944"/>
                  <a:pt x="524847" y="1134390"/>
                  <a:pt x="500345" y="1126889"/>
                </a:cubicBezTo>
                <a:cubicBezTo>
                  <a:pt x="529108" y="1148855"/>
                  <a:pt x="562399" y="1161177"/>
                  <a:pt x="597554" y="1161177"/>
                </a:cubicBezTo>
                <a:cubicBezTo>
                  <a:pt x="681447" y="1161177"/>
                  <a:pt x="740039" y="1102780"/>
                  <a:pt x="740039" y="974200"/>
                </a:cubicBezTo>
                <a:close/>
                <a:moveTo>
                  <a:pt x="827927" y="496310"/>
                </a:moveTo>
                <a:lnTo>
                  <a:pt x="782652" y="517740"/>
                </a:lnTo>
                <a:lnTo>
                  <a:pt x="782652" y="978486"/>
                </a:lnTo>
                <a:cubicBezTo>
                  <a:pt x="782652" y="1123675"/>
                  <a:pt x="714472" y="1187965"/>
                  <a:pt x="612735" y="1187965"/>
                </a:cubicBezTo>
                <a:cubicBezTo>
                  <a:pt x="588233" y="1187965"/>
                  <a:pt x="560269" y="1181804"/>
                  <a:pt x="532304" y="1172428"/>
                </a:cubicBezTo>
                <a:cubicBezTo>
                  <a:pt x="565861" y="1197073"/>
                  <a:pt x="605811" y="1212074"/>
                  <a:pt x="644694" y="1212074"/>
                </a:cubicBezTo>
                <a:cubicBezTo>
                  <a:pt x="751225" y="1212074"/>
                  <a:pt x="827927" y="1134390"/>
                  <a:pt x="827927" y="982236"/>
                </a:cubicBezTo>
                <a:close/>
                <a:moveTo>
                  <a:pt x="917413" y="457200"/>
                </a:moveTo>
                <a:lnTo>
                  <a:pt x="871072" y="479166"/>
                </a:lnTo>
                <a:lnTo>
                  <a:pt x="871072" y="980093"/>
                </a:lnTo>
                <a:cubicBezTo>
                  <a:pt x="871072" y="1148319"/>
                  <a:pt x="786647" y="1236718"/>
                  <a:pt x="665468" y="1236718"/>
                </a:cubicBezTo>
                <a:cubicBezTo>
                  <a:pt x="636971" y="1236718"/>
                  <a:pt x="610338" y="1231896"/>
                  <a:pt x="585037" y="1223324"/>
                </a:cubicBezTo>
                <a:cubicBezTo>
                  <a:pt x="620991" y="1246897"/>
                  <a:pt x="661739" y="1260291"/>
                  <a:pt x="704884" y="1260023"/>
                </a:cubicBezTo>
                <a:cubicBezTo>
                  <a:pt x="829525" y="1260023"/>
                  <a:pt x="917413" y="1160374"/>
                  <a:pt x="917413" y="98893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3138"/>
                </a:lnTo>
                <a:lnTo>
                  <a:pt x="9144000" y="2425959"/>
                </a:lnTo>
                <a:lnTo>
                  <a:pt x="9144000" y="4328140"/>
                </a:lnTo>
                <a:lnTo>
                  <a:pt x="6537139" y="4328140"/>
                </a:lnTo>
                <a:lnTo>
                  <a:pt x="6994964" y="3492793"/>
                </a:lnTo>
                <a:lnTo>
                  <a:pt x="0" y="3492793"/>
                </a:lnTo>
                <a:lnTo>
                  <a:pt x="0" y="2425959"/>
                </a:lnTo>
                <a:lnTo>
                  <a:pt x="0" y="232313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928C42B-5D28-3B48-AE2E-ABA3C7CB7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1" y="5838127"/>
            <a:ext cx="11291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2D-294A-CB4D-A24A-4F357E1AB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2781839"/>
            <a:ext cx="6227505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C83D410C-51E8-7844-B905-6BEA526A594B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68D57-8FE3-E24F-8256-1141A5B24F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81" y="2781839"/>
            <a:ext cx="6227505" cy="1796889"/>
          </a:xfrm>
        </p:spPr>
        <p:txBody>
          <a:bodyPr anchor="ctr">
            <a:noAutofit/>
          </a:bodyPr>
          <a:lstStyle>
            <a:lvl1pPr algn="l">
              <a:defRPr sz="38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A6E43C1D-36E1-A348-8927-8354A72C21F6}"/>
              </a:ext>
            </a:extLst>
          </p:cNvPr>
          <p:cNvSpPr/>
          <p:nvPr userDrawn="1"/>
        </p:nvSpPr>
        <p:spPr>
          <a:xfrm>
            <a:off x="457200" y="457200"/>
            <a:ext cx="460213" cy="802827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accent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6" y="347472"/>
            <a:ext cx="7260971" cy="73152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371600"/>
            <a:ext cx="7260971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841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03" indent="-825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78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677" indent="-80957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9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-line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906" y="347472"/>
            <a:ext cx="7260971" cy="1096841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2800"/>
            </a:lvl1pPr>
          </a:lstStyle>
          <a:p>
            <a:pPr lvl="0"/>
            <a:r>
              <a:rPr lang="en-US" dirty="0"/>
              <a:t>Click to add a title style with a </a:t>
            </a:r>
            <a:br>
              <a:rPr lang="en-US" dirty="0"/>
            </a:br>
            <a:r>
              <a:rPr lang="en-US" dirty="0"/>
              <a:t>two-line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DFF85B-602D-9846-8AE0-BE3B4117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6350" y="624157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CF2EF-1A2E-5644-AD14-82E90D22A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6" y="1909238"/>
            <a:ext cx="7260971" cy="4105740"/>
          </a:xfrm>
        </p:spPr>
        <p:txBody>
          <a:bodyPr/>
          <a:lstStyle>
            <a:lvl1pPr marL="114292" indent="-114292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1pPr>
            <a:lvl2pPr marL="217473" indent="-98418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400"/>
            </a:lvl2pPr>
            <a:lvl3pPr marL="314303" indent="-8254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200"/>
            </a:lvl3pPr>
            <a:lvl4pPr marL="404783" indent="-90482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100"/>
            </a:lvl4pPr>
            <a:lvl5pPr marL="493677" indent="-80957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tabLst/>
              <a:defRPr sz="105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1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1668F-4F00-0646-B3E8-9FF10768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50446"/>
            <a:ext cx="7260336" cy="7325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75A5-C5DD-F24E-B778-058E1A64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371389"/>
            <a:ext cx="7260336" cy="4220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1E51-C0D1-1145-9586-FD3CE3D91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459" y="6242310"/>
            <a:ext cx="352985" cy="374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DE20E4-D496-034F-914D-F7F15B93E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704B1-56F3-BC48-B63B-4E3939705733}"/>
              </a:ext>
            </a:extLst>
          </p:cNvPr>
          <p:cNvSpPr txBox="1"/>
          <p:nvPr userDrawn="1"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2023 United HealthCare Services, Inc. All Rights Reserved.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BA7B7-B988-9548-9455-35B566EB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3818" y="6241573"/>
            <a:ext cx="2678631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Type division name here</a:t>
            </a:r>
          </a:p>
        </p:txBody>
      </p:sp>
      <p:sp>
        <p:nvSpPr>
          <p:cNvPr id="12" name="Graphic 8">
            <a:extLst>
              <a:ext uri="{FF2B5EF4-FFF2-40B4-BE49-F238E27FC236}">
                <a16:creationId xmlns:a16="http://schemas.microsoft.com/office/drawing/2014/main" id="{D794EC31-BAF9-C540-98E6-E49EE00037EC}"/>
              </a:ext>
            </a:extLst>
          </p:cNvPr>
          <p:cNvSpPr/>
          <p:nvPr userDrawn="1"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rgbClr val="002677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3" r:id="rId3"/>
    <p:sldLayoutId id="2147483672" r:id="rId4"/>
    <p:sldLayoutId id="2147483674" r:id="rId5"/>
    <p:sldLayoutId id="2147483666" r:id="rId6"/>
    <p:sldLayoutId id="2147483684" r:id="rId7"/>
    <p:sldLayoutId id="2147483688" r:id="rId8"/>
    <p:sldLayoutId id="2147483698" r:id="rId9"/>
    <p:sldLayoutId id="2147483685" r:id="rId10"/>
    <p:sldLayoutId id="2147483689" r:id="rId11"/>
    <p:sldLayoutId id="2147483662" r:id="rId12"/>
    <p:sldLayoutId id="2147483663" r:id="rId13"/>
    <p:sldLayoutId id="2147483678" r:id="rId14"/>
    <p:sldLayoutId id="2147483677" r:id="rId15"/>
    <p:sldLayoutId id="2147483676" r:id="rId16"/>
    <p:sldLayoutId id="2147483690" r:id="rId17"/>
    <p:sldLayoutId id="2147483679" r:id="rId18"/>
    <p:sldLayoutId id="2147483691" r:id="rId19"/>
    <p:sldLayoutId id="2147483650" r:id="rId20"/>
    <p:sldLayoutId id="2147483692" r:id="rId21"/>
    <p:sldLayoutId id="2147483667" r:id="rId22"/>
    <p:sldLayoutId id="2147483693" r:id="rId23"/>
    <p:sldLayoutId id="2147483675" r:id="rId24"/>
    <p:sldLayoutId id="2147483695" r:id="rId25"/>
    <p:sldLayoutId id="2147483687" r:id="rId26"/>
    <p:sldLayoutId id="2147483686" r:id="rId27"/>
    <p:sldLayoutId id="2147483696" r:id="rId28"/>
    <p:sldLayoutId id="2147483694" r:id="rId29"/>
    <p:sldLayoutId id="2147483697" r:id="rId30"/>
  </p:sldLayoutIdLst>
  <p:hf hdr="0" ftr="0" dt="0"/>
  <p:txStyles>
    <p:titleStyle>
      <a:lvl1pPr algn="l" defTabSz="685750" rtl="0" eaLnBrk="1" latinLnBrk="0" hangingPunct="1">
        <a:lnSpc>
          <a:spcPct val="100000"/>
        </a:lnSpc>
        <a:spcBef>
          <a:spcPct val="0"/>
        </a:spcBef>
        <a:buNone/>
        <a:defRPr sz="2400" b="1" i="0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17466" indent="-117466" algn="l" defTabSz="68575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219060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4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328589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401609" indent="-73021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System Font Regular"/>
        <a:buChar char="-"/>
        <a:tabLst/>
        <a:defRPr sz="1100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520662" indent="-101592" algn="l" defTabSz="68575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/>
        <a:defRPr sz="1051" b="0" i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3932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4070" userDrawn="1">
          <p15:clr>
            <a:srgbClr val="F26B43"/>
          </p15:clr>
        </p15:guide>
        <p15:guide id="8" pos="951" userDrawn="1">
          <p15:clr>
            <a:srgbClr val="F26B43"/>
          </p15:clr>
        </p15:guide>
        <p15:guide id="9" pos="1043" userDrawn="1">
          <p15:clr>
            <a:srgbClr val="F26B43"/>
          </p15:clr>
        </p15:guide>
        <p15:guide id="10" pos="1704" userDrawn="1">
          <p15:clr>
            <a:srgbClr val="F26B43"/>
          </p15:clr>
        </p15:guide>
        <p15:guide id="11" pos="1796" userDrawn="1">
          <p15:clr>
            <a:srgbClr val="F26B43"/>
          </p15:clr>
        </p15:guide>
        <p15:guide id="12" pos="2459" userDrawn="1">
          <p15:clr>
            <a:srgbClr val="F26B43"/>
          </p15:clr>
        </p15:guide>
        <p15:guide id="13" pos="2548" userDrawn="1">
          <p15:clr>
            <a:srgbClr val="F26B43"/>
          </p15:clr>
        </p15:guide>
        <p15:guide id="14" pos="3212" userDrawn="1">
          <p15:clr>
            <a:srgbClr val="F26B43"/>
          </p15:clr>
        </p15:guide>
        <p15:guide id="15" pos="3303" userDrawn="1">
          <p15:clr>
            <a:srgbClr val="F26B43"/>
          </p15:clr>
        </p15:guide>
        <p15:guide id="16" pos="3964" userDrawn="1">
          <p15:clr>
            <a:srgbClr val="F26B43"/>
          </p15:clr>
        </p15:guide>
        <p15:guide id="17" pos="4056" userDrawn="1">
          <p15:clr>
            <a:srgbClr val="F26B43"/>
          </p15:clr>
        </p15:guide>
        <p15:guide id="18" pos="4719" userDrawn="1">
          <p15:clr>
            <a:srgbClr val="F26B43"/>
          </p15:clr>
        </p15:guide>
        <p15:guide id="19" pos="4811" userDrawn="1">
          <p15:clr>
            <a:srgbClr val="F26B43"/>
          </p15:clr>
        </p15:guide>
        <p15:guide id="20" orient="horz" pos="288" userDrawn="1">
          <p15:clr>
            <a:srgbClr val="F26B43"/>
          </p15:clr>
        </p15:guide>
        <p15:guide id="21" orient="horz" pos="988" userDrawn="1">
          <p15:clr>
            <a:srgbClr val="F26B43"/>
          </p15:clr>
        </p15:guide>
        <p15:guide id="22" orient="horz" pos="4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provider.com/content/dam/provider/docs/public/admin-guides/comm-plan/NE-Care-Provider-Manu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uhcprovider.com/en/health-plans-by-state/nebraska-health-plans/ne-comm-plan-home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uhcprovider.com/" TargetMode="External"/><Relationship Id="rId7" Type="http://schemas.openxmlformats.org/officeDocument/2006/relationships/hyperlink" Target="https://www.uhcprovider.com/en/resource-library/new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hcprovider.com/en/admin-guides.html" TargetMode="External"/><Relationship Id="rId5" Type="http://schemas.openxmlformats.org/officeDocument/2006/relationships/hyperlink" Target="https://www.uhcprovider.com/en/policies-protocols.html" TargetMode="External"/><Relationship Id="rId4" Type="http://schemas.openxmlformats.org/officeDocument/2006/relationships/hyperlink" Target="https://www.uhcprovider.com/content/provider/en/resource-library/train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provider.com/en/resource-library/news/2022/inbound-appeals-reconsiderations-digital.html" TargetMode="External"/><Relationship Id="rId2" Type="http://schemas.openxmlformats.org/officeDocument/2006/relationships/hyperlink" Target="https://www.uhcprovider.com/en/resource-library/provider-digital-transformation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uhcprovider.com/en/resource-library/link-provider-self-service/document-library.htm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65826E-F4CC-014E-B645-D14AA3C7B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HFMA Virtual Winter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530760-6607-F242-85E6-506AC33CB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Tonya Yale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D81529B-F113-B64F-944D-44753B33A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1/19/2023</a:t>
            </a:r>
          </a:p>
        </p:txBody>
      </p:sp>
    </p:spTree>
    <p:extLst>
      <p:ext uri="{BB962C8B-B14F-4D97-AF65-F5344CB8AC3E}">
        <p14:creationId xmlns:p14="http://schemas.microsoft.com/office/powerpoint/2010/main" val="1194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729B08-0F16-AE4A-B765-95CC38F8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5" y="347472"/>
            <a:ext cx="8410539" cy="731520"/>
          </a:xfrm>
        </p:spPr>
        <p:txBody>
          <a:bodyPr/>
          <a:lstStyle/>
          <a:p>
            <a:r>
              <a:rPr lang="en-US" dirty="0"/>
              <a:t>United Healthcare Community Plan Updates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7EC61-92B4-B247-B843-DFB85A792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4" y="1371600"/>
            <a:ext cx="8271946" cy="4105740"/>
          </a:xfrm>
        </p:spPr>
        <p:txBody>
          <a:bodyPr/>
          <a:lstStyle/>
          <a:p>
            <a:r>
              <a:rPr lang="en-US" sz="1600" dirty="0"/>
              <a:t>Care Provider Manual has been updated for 2023 </a:t>
            </a:r>
            <a:r>
              <a:rPr lang="en-US" sz="1600" dirty="0">
                <a:hlinkClick r:id="rId3"/>
              </a:rPr>
              <a:t>Care Provider Manual for Nebraska Heritage Health - UnitedHealthcare Community Plan of Nebraska (uhcprovider.com)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Continuous Glucose Monitoring (CGM) has been added as a covered benefit beginning 1/1/23 (page 33 under member benefits) 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PT/OT/ST Changes beginning 11/1/22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Monthly Education Webinars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Known Issues </a:t>
            </a:r>
            <a:r>
              <a:rPr lang="en-US" sz="1600" dirty="0">
                <a:hlinkClick r:id="rId4"/>
              </a:rPr>
              <a:t>UnitedHealthcare Community Plan of Nebraska Homepage | UHCprovider.com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United Healthcare Community Plan of Nebraska has begun implementation of the Heritage Health program beginning 1/1/24</a:t>
            </a:r>
          </a:p>
          <a:p>
            <a:pPr lvl="1"/>
            <a:r>
              <a:rPr lang="en-US" sz="1600" dirty="0"/>
              <a:t>Incorporating dental services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1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0D633-74C4-5740-9789-D9FEBDBF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Reminders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C7FEBCF-5306-B440-B30C-227CC035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008AF-F623-2740-B6AC-F3DD2F579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6" y="1092492"/>
            <a:ext cx="8057553" cy="4105740"/>
          </a:xfrm>
        </p:spPr>
        <p:txBody>
          <a:bodyPr/>
          <a:lstStyle/>
          <a:p>
            <a:r>
              <a:rPr lang="en-US" sz="1600" dirty="0">
                <a:effectLst/>
              </a:rPr>
              <a:t>See the plans and products UHC offers </a:t>
            </a:r>
            <a:r>
              <a:rPr lang="en-US" sz="1600" dirty="0">
                <a:effectLst/>
                <a:hlinkClick r:id="rId3"/>
              </a:rPr>
              <a:t>www.uhcprovider.com</a:t>
            </a:r>
            <a:r>
              <a:rPr lang="en-US" sz="1600" dirty="0">
                <a:effectLst/>
              </a:rPr>
              <a:t> – 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Resources - Choose a Location</a:t>
            </a:r>
          </a:p>
          <a:p>
            <a:endParaRPr lang="en-US" sz="1600" dirty="0"/>
          </a:p>
          <a:p>
            <a:endParaRPr lang="en-US" sz="1600" dirty="0">
              <a:effectLst/>
            </a:endParaRPr>
          </a:p>
          <a:p>
            <a:endParaRPr lang="en-US" sz="1600" dirty="0"/>
          </a:p>
          <a:p>
            <a:endParaRPr lang="en-US" sz="1600" dirty="0">
              <a:effectLst/>
            </a:endParaRPr>
          </a:p>
          <a:p>
            <a:endParaRPr lang="en-US" sz="1600" dirty="0">
              <a:effectLst/>
            </a:endParaRPr>
          </a:p>
          <a:p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To confirm participation, confirm if a plan needs a referral, submit a referral online, and most importantly verify eligibility of the member, please utilize our Provider Portal - </a:t>
            </a:r>
            <a:r>
              <a:rPr lang="x-none" sz="1600" dirty="0">
                <a:hlinkClick r:id="rId4"/>
              </a:rPr>
              <a:t>Get training</a:t>
            </a:r>
            <a:r>
              <a:rPr lang="en-US" sz="1600" dirty="0"/>
              <a:t>!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5"/>
              </a:rPr>
              <a:t>Policies and Protocols for Providers | UHCprovider.com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6"/>
              </a:rPr>
              <a:t>Healthcare Provider Administrative Guides and Manuals | UHCprovider.com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hlinkClick r:id="rId7"/>
              </a:rPr>
              <a:t>Network News | UHCprovider.com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x-none" sz="1600" dirty="0"/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96766-4677-47F2-9090-D5A64EFF2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476" y="1444313"/>
            <a:ext cx="4696287" cy="20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8767-C8B0-48FE-B28B-90CF4604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digital!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F3AA5-BA96-422F-AFCF-D3563B4F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EC3C9-C96D-45B5-977C-696EA6572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783" y="1225658"/>
            <a:ext cx="7260971" cy="4105740"/>
          </a:xfrm>
        </p:spPr>
        <p:txBody>
          <a:bodyPr/>
          <a:lstStyle/>
          <a:p>
            <a:r>
              <a:rPr lang="en-US" dirty="0">
                <a:hlinkClick r:id="rId2"/>
              </a:rPr>
              <a:t>Digital and paperless initiatives | UHCprovider.com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Reconsideration and appeal submissions going digital | UHCprovider.com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CDF70-AD02-46FF-A07F-ED996D2AC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7"/>
          <a:stretch/>
        </p:blipFill>
        <p:spPr>
          <a:xfrm>
            <a:off x="374906" y="2249076"/>
            <a:ext cx="8007658" cy="2111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DDD847-072B-41A0-B8BD-1664838404C6}"/>
              </a:ext>
            </a:extLst>
          </p:cNvPr>
          <p:cNvSpPr txBox="1"/>
          <p:nvPr/>
        </p:nvSpPr>
        <p:spPr>
          <a:xfrm>
            <a:off x="383783" y="4861403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Document Library | UHCprovider.com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FE2C4-F565-42A0-82CE-EC8A43272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68" y="3915916"/>
            <a:ext cx="4258269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4389-4759-469B-ADA2-B9FECC46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B80F4-7148-4C0B-9789-D98C9ADD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7FD9D-9AF7-4710-A45C-2774CDC4E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05" y="1261168"/>
            <a:ext cx="7260971" cy="4105740"/>
          </a:xfrm>
        </p:spPr>
        <p:txBody>
          <a:bodyPr/>
          <a:lstStyle/>
          <a:p>
            <a:r>
              <a:rPr lang="en-US" dirty="0"/>
              <a:t>Provider Advocate Updates – From the UHC Community home page, under contact us is an contact sheet of all provider advocate information.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DA1FAA7-9565-4A4B-AFBE-AF0C96A8A3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E691E-4E0C-2945-8278-8D3183E2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BDA0-AF0E-4BA8-B742-3B9C92A3E6FE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E21A3-0C44-FB43-BDBD-E800DE0565B0}"/>
              </a:ext>
            </a:extLst>
          </p:cNvPr>
          <p:cNvSpPr txBox="1"/>
          <p:nvPr/>
        </p:nvSpPr>
        <p:spPr>
          <a:xfrm>
            <a:off x="822960" y="6340470"/>
            <a:ext cx="2957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750">
              <a:defRPr/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United HealthCare Services, Inc. All Rights Reserved.</a:t>
            </a:r>
          </a:p>
        </p:txBody>
      </p:sp>
      <p:sp>
        <p:nvSpPr>
          <p:cNvPr id="7" name="Graphic 8">
            <a:extLst>
              <a:ext uri="{FF2B5EF4-FFF2-40B4-BE49-F238E27FC236}">
                <a16:creationId xmlns:a16="http://schemas.microsoft.com/office/drawing/2014/main" id="{3E91469F-B364-0549-B320-67578D8B13DC}"/>
              </a:ext>
            </a:extLst>
          </p:cNvPr>
          <p:cNvSpPr/>
          <p:nvPr/>
        </p:nvSpPr>
        <p:spPr>
          <a:xfrm>
            <a:off x="457201" y="6252672"/>
            <a:ext cx="133150" cy="232276"/>
          </a:xfrm>
          <a:custGeom>
            <a:avLst/>
            <a:gdLst>
              <a:gd name="connsiteX0" fmla="*/ 127837 w 460213"/>
              <a:gd name="connsiteY0" fmla="*/ 766124 h 802827"/>
              <a:gd name="connsiteX1" fmla="*/ 127837 w 460213"/>
              <a:gd name="connsiteY1" fmla="*/ 766124 h 802827"/>
              <a:gd name="connsiteX2" fmla="*/ 208268 w 460213"/>
              <a:gd name="connsiteY2" fmla="*/ 779518 h 802827"/>
              <a:gd name="connsiteX3" fmla="*/ 413872 w 460213"/>
              <a:gd name="connsiteY3" fmla="*/ 522893 h 802827"/>
              <a:gd name="connsiteX4" fmla="*/ 413872 w 460213"/>
              <a:gd name="connsiteY4" fmla="*/ 21966 h 802827"/>
              <a:gd name="connsiteX5" fmla="*/ 460213 w 460213"/>
              <a:gd name="connsiteY5" fmla="*/ 0 h 802827"/>
              <a:gd name="connsiteX6" fmla="*/ 460213 w 460213"/>
              <a:gd name="connsiteY6" fmla="*/ 531733 h 802827"/>
              <a:gd name="connsiteX7" fmla="*/ 247684 w 460213"/>
              <a:gd name="connsiteY7" fmla="*/ 802823 h 802827"/>
              <a:gd name="connsiteX8" fmla="*/ 127837 w 460213"/>
              <a:gd name="connsiteY8" fmla="*/ 766124 h 802827"/>
              <a:gd name="connsiteX9" fmla="*/ 75104 w 460213"/>
              <a:gd name="connsiteY9" fmla="*/ 715228 h 802827"/>
              <a:gd name="connsiteX10" fmla="*/ 75104 w 460213"/>
              <a:gd name="connsiteY10" fmla="*/ 715228 h 802827"/>
              <a:gd name="connsiteX11" fmla="*/ 155535 w 460213"/>
              <a:gd name="connsiteY11" fmla="*/ 730765 h 802827"/>
              <a:gd name="connsiteX12" fmla="*/ 325452 w 460213"/>
              <a:gd name="connsiteY12" fmla="*/ 521286 h 802827"/>
              <a:gd name="connsiteX13" fmla="*/ 325452 w 460213"/>
              <a:gd name="connsiteY13" fmla="*/ 60540 h 802827"/>
              <a:gd name="connsiteX14" fmla="*/ 370727 w 460213"/>
              <a:gd name="connsiteY14" fmla="*/ 39110 h 802827"/>
              <a:gd name="connsiteX15" fmla="*/ 370727 w 460213"/>
              <a:gd name="connsiteY15" fmla="*/ 525036 h 802827"/>
              <a:gd name="connsiteX16" fmla="*/ 187494 w 460213"/>
              <a:gd name="connsiteY16" fmla="*/ 754874 h 802827"/>
              <a:gd name="connsiteX17" fmla="*/ 75104 w 460213"/>
              <a:gd name="connsiteY17" fmla="*/ 715228 h 802827"/>
              <a:gd name="connsiteX18" fmla="*/ 43145 w 460213"/>
              <a:gd name="connsiteY18" fmla="*/ 669689 h 802827"/>
              <a:gd name="connsiteX19" fmla="*/ 43145 w 460213"/>
              <a:gd name="connsiteY19" fmla="*/ 669689 h 802827"/>
              <a:gd name="connsiteX20" fmla="*/ 110259 w 460213"/>
              <a:gd name="connsiteY20" fmla="*/ 681744 h 802827"/>
              <a:gd name="connsiteX21" fmla="*/ 238096 w 460213"/>
              <a:gd name="connsiteY21" fmla="*/ 523697 h 802827"/>
              <a:gd name="connsiteX22" fmla="*/ 238096 w 460213"/>
              <a:gd name="connsiteY22" fmla="*/ 99114 h 802827"/>
              <a:gd name="connsiteX23" fmla="*/ 282839 w 460213"/>
              <a:gd name="connsiteY23" fmla="*/ 77684 h 802827"/>
              <a:gd name="connsiteX24" fmla="*/ 282839 w 460213"/>
              <a:gd name="connsiteY24" fmla="*/ 517000 h 802827"/>
              <a:gd name="connsiteX25" fmla="*/ 140354 w 460213"/>
              <a:gd name="connsiteY25" fmla="*/ 703977 h 802827"/>
              <a:gd name="connsiteX26" fmla="*/ 43145 w 460213"/>
              <a:gd name="connsiteY26" fmla="*/ 669689 h 802827"/>
              <a:gd name="connsiteX27" fmla="*/ 196549 w 460213"/>
              <a:gd name="connsiteY27" fmla="*/ 535751 h 802827"/>
              <a:gd name="connsiteX28" fmla="*/ 196549 w 460213"/>
              <a:gd name="connsiteY28" fmla="*/ 116526 h 802827"/>
              <a:gd name="connsiteX29" fmla="*/ 0 w 460213"/>
              <a:gd name="connsiteY29" fmla="*/ 205729 h 802827"/>
              <a:gd name="connsiteX30" fmla="*/ 0 w 460213"/>
              <a:gd name="connsiteY30" fmla="*/ 545931 h 802827"/>
              <a:gd name="connsiteX31" fmla="*/ 100672 w 460213"/>
              <a:gd name="connsiteY31" fmla="*/ 654420 h 802827"/>
              <a:gd name="connsiteX32" fmla="*/ 196549 w 460213"/>
              <a:gd name="connsiteY32" fmla="*/ 535751 h 8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0213" h="802827">
                <a:moveTo>
                  <a:pt x="127837" y="766124"/>
                </a:moveTo>
                <a:lnTo>
                  <a:pt x="127837" y="766124"/>
                </a:lnTo>
                <a:cubicBezTo>
                  <a:pt x="153138" y="774696"/>
                  <a:pt x="179771" y="779518"/>
                  <a:pt x="208268" y="779518"/>
                </a:cubicBezTo>
                <a:cubicBezTo>
                  <a:pt x="329447" y="779518"/>
                  <a:pt x="413872" y="691119"/>
                  <a:pt x="413872" y="522893"/>
                </a:cubicBezTo>
                <a:lnTo>
                  <a:pt x="413872" y="21966"/>
                </a:lnTo>
                <a:lnTo>
                  <a:pt x="460213" y="0"/>
                </a:lnTo>
                <a:lnTo>
                  <a:pt x="460213" y="531733"/>
                </a:lnTo>
                <a:cubicBezTo>
                  <a:pt x="460213" y="703174"/>
                  <a:pt x="372325" y="802823"/>
                  <a:pt x="247684" y="802823"/>
                </a:cubicBezTo>
                <a:cubicBezTo>
                  <a:pt x="204539" y="803091"/>
                  <a:pt x="163791" y="789697"/>
                  <a:pt x="127837" y="766124"/>
                </a:cubicBezTo>
                <a:close/>
                <a:moveTo>
                  <a:pt x="75104" y="715228"/>
                </a:moveTo>
                <a:lnTo>
                  <a:pt x="75104" y="715228"/>
                </a:lnTo>
                <a:cubicBezTo>
                  <a:pt x="103069" y="724604"/>
                  <a:pt x="131033" y="730765"/>
                  <a:pt x="155535" y="730765"/>
                </a:cubicBezTo>
                <a:cubicBezTo>
                  <a:pt x="257272" y="730765"/>
                  <a:pt x="325452" y="666475"/>
                  <a:pt x="325452" y="521286"/>
                </a:cubicBezTo>
                <a:lnTo>
                  <a:pt x="325452" y="60540"/>
                </a:lnTo>
                <a:lnTo>
                  <a:pt x="370727" y="39110"/>
                </a:lnTo>
                <a:lnTo>
                  <a:pt x="370727" y="525036"/>
                </a:lnTo>
                <a:cubicBezTo>
                  <a:pt x="370727" y="677190"/>
                  <a:pt x="294025" y="754874"/>
                  <a:pt x="187494" y="754874"/>
                </a:cubicBezTo>
                <a:cubicBezTo>
                  <a:pt x="148611" y="754874"/>
                  <a:pt x="108661" y="739873"/>
                  <a:pt x="75104" y="715228"/>
                </a:cubicBezTo>
                <a:close/>
                <a:moveTo>
                  <a:pt x="43145" y="669689"/>
                </a:moveTo>
                <a:lnTo>
                  <a:pt x="43145" y="669689"/>
                </a:lnTo>
                <a:cubicBezTo>
                  <a:pt x="67647" y="677190"/>
                  <a:pt x="90551" y="681744"/>
                  <a:pt x="110259" y="681744"/>
                </a:cubicBezTo>
                <a:cubicBezTo>
                  <a:pt x="189625" y="681744"/>
                  <a:pt x="238096" y="638348"/>
                  <a:pt x="238096" y="523697"/>
                </a:cubicBezTo>
                <a:lnTo>
                  <a:pt x="238096" y="99114"/>
                </a:lnTo>
                <a:lnTo>
                  <a:pt x="282839" y="77684"/>
                </a:lnTo>
                <a:lnTo>
                  <a:pt x="282839" y="517000"/>
                </a:lnTo>
                <a:cubicBezTo>
                  <a:pt x="282839" y="645580"/>
                  <a:pt x="224247" y="703977"/>
                  <a:pt x="140354" y="703977"/>
                </a:cubicBezTo>
                <a:cubicBezTo>
                  <a:pt x="105199" y="703977"/>
                  <a:pt x="71908" y="691655"/>
                  <a:pt x="43145" y="669689"/>
                </a:cubicBezTo>
                <a:close/>
                <a:moveTo>
                  <a:pt x="196549" y="535751"/>
                </a:moveTo>
                <a:lnTo>
                  <a:pt x="196549" y="116526"/>
                </a:lnTo>
                <a:lnTo>
                  <a:pt x="0" y="205729"/>
                </a:lnTo>
                <a:lnTo>
                  <a:pt x="0" y="545931"/>
                </a:lnTo>
                <a:cubicBezTo>
                  <a:pt x="0" y="610757"/>
                  <a:pt x="40482" y="654420"/>
                  <a:pt x="100672" y="654420"/>
                </a:cubicBezTo>
                <a:cubicBezTo>
                  <a:pt x="159796" y="654152"/>
                  <a:pt x="196549" y="610221"/>
                  <a:pt x="196549" y="535751"/>
                </a:cubicBezTo>
                <a:close/>
              </a:path>
            </a:pathLst>
          </a:custGeom>
          <a:solidFill>
            <a:schemeClr val="bg1"/>
          </a:solidFill>
          <a:ln w="2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C5398-F0A4-474F-A1B5-C5FED1CFC30B}"/>
              </a:ext>
            </a:extLst>
          </p:cNvPr>
          <p:cNvSpPr txBox="1"/>
          <p:nvPr/>
        </p:nvSpPr>
        <p:spPr>
          <a:xfrm>
            <a:off x="5430746" y="1883844"/>
            <a:ext cx="317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25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ster Theme">
  <a:themeElements>
    <a:clrScheme name="Custom 3">
      <a:dk1>
        <a:srgbClr val="002677"/>
      </a:dk1>
      <a:lt1>
        <a:srgbClr val="FFFFFF"/>
      </a:lt1>
      <a:dk2>
        <a:srgbClr val="595959"/>
      </a:dk2>
      <a:lt2>
        <a:srgbClr val="CCF2F7"/>
      </a:lt2>
      <a:accent1>
        <a:srgbClr val="002677"/>
      </a:accent1>
      <a:accent2>
        <a:srgbClr val="00BED5"/>
      </a:accent2>
      <a:accent3>
        <a:srgbClr val="99E5EE"/>
      </a:accent3>
      <a:accent4>
        <a:srgbClr val="F5B700"/>
      </a:accent4>
      <a:accent5>
        <a:srgbClr val="FBE299"/>
      </a:accent5>
      <a:accent6>
        <a:srgbClr val="FF681F"/>
      </a:accent6>
      <a:hlink>
        <a:srgbClr val="196ECF"/>
      </a:hlink>
      <a:folHlink>
        <a:srgbClr val="002677"/>
      </a:folHlink>
    </a:clrScheme>
    <a:fontScheme name="UnitedHealthcar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39187</TotalTime>
  <Words>268</Words>
  <Application>Microsoft Office PowerPoint</Application>
  <PresentationFormat>On-screen Show (4:3)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System Font Regular</vt:lpstr>
      <vt:lpstr>Master Theme</vt:lpstr>
      <vt:lpstr>HFMA Virtual Winter Meeting</vt:lpstr>
      <vt:lpstr>United Healthcare Community Plan Updates</vt:lpstr>
      <vt:lpstr>2023 Reminders</vt:lpstr>
      <vt:lpstr>Let’s go digital!</vt:lpstr>
      <vt:lpstr>Misc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Walters</dc:creator>
  <cp:lastModifiedBy>Yale, Tonya M</cp:lastModifiedBy>
  <cp:revision>513</cp:revision>
  <dcterms:created xsi:type="dcterms:W3CDTF">2020-04-04T18:38:29Z</dcterms:created>
  <dcterms:modified xsi:type="dcterms:W3CDTF">2023-01-19T14:32:55Z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a73c85-e524-44a6-bd58-7df7ef87be8f_Enabled">
    <vt:lpwstr>true</vt:lpwstr>
  </property>
  <property fmtid="{D5CDD505-2E9C-101B-9397-08002B2CF9AE}" pid="3" name="MSIP_Label_a8a73c85-e524-44a6-bd58-7df7ef87be8f_SetDate">
    <vt:lpwstr>2023-01-03T20:27:56Z</vt:lpwstr>
  </property>
  <property fmtid="{D5CDD505-2E9C-101B-9397-08002B2CF9AE}" pid="4" name="MSIP_Label_a8a73c85-e524-44a6-bd58-7df7ef87be8f_Method">
    <vt:lpwstr>Standard</vt:lpwstr>
  </property>
  <property fmtid="{D5CDD505-2E9C-101B-9397-08002B2CF9AE}" pid="5" name="MSIP_Label_a8a73c85-e524-44a6-bd58-7df7ef87be8f_Name">
    <vt:lpwstr>Internal Label</vt:lpwstr>
  </property>
  <property fmtid="{D5CDD505-2E9C-101B-9397-08002B2CF9AE}" pid="6" name="MSIP_Label_a8a73c85-e524-44a6-bd58-7df7ef87be8f_SiteId">
    <vt:lpwstr>db05faca-c82a-4b9d-b9c5-0f64b6755421</vt:lpwstr>
  </property>
  <property fmtid="{D5CDD505-2E9C-101B-9397-08002B2CF9AE}" pid="7" name="MSIP_Label_a8a73c85-e524-44a6-bd58-7df7ef87be8f_ActionId">
    <vt:lpwstr>85bf8c43-218e-4854-8461-b7a9041c8c36</vt:lpwstr>
  </property>
  <property fmtid="{D5CDD505-2E9C-101B-9397-08002B2CF9AE}" pid="8" name="MSIP_Label_a8a73c85-e524-44a6-bd58-7df7ef87be8f_ContentBits">
    <vt:lpwstr>0</vt:lpwstr>
  </property>
</Properties>
</file>