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  <p:sldMasterId id="2147483670" r:id="rId5"/>
  </p:sldMasterIdLst>
  <p:notesMasterIdLst>
    <p:notesMasterId r:id="rId18"/>
  </p:notesMasterIdLst>
  <p:sldIdLst>
    <p:sldId id="261" r:id="rId6"/>
    <p:sldId id="2145705588" r:id="rId7"/>
    <p:sldId id="2145705571" r:id="rId8"/>
    <p:sldId id="2145705589" r:id="rId9"/>
    <p:sldId id="2145705592" r:id="rId10"/>
    <p:sldId id="8074" r:id="rId11"/>
    <p:sldId id="2145705590" r:id="rId12"/>
    <p:sldId id="467" r:id="rId13"/>
    <p:sldId id="8077" r:id="rId14"/>
    <p:sldId id="8078" r:id="rId15"/>
    <p:sldId id="2145705591" r:id="rId16"/>
    <p:sldId id="2145705585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verly Baker" initials="BB" lastIdx="2" clrIdx="0">
    <p:extLst>
      <p:ext uri="{19B8F6BF-5375-455C-9EA6-DF929625EA0E}">
        <p15:presenceInfo xmlns:p15="http://schemas.microsoft.com/office/powerpoint/2012/main" userId="S::Beverly.Baker@nebraskablue.com::7a219c8f-1e31-4f51-b97e-20597c338f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6B8"/>
    <a:srgbClr val="393A3B"/>
    <a:srgbClr val="00517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CDCC7-AB07-4554-8AA8-719E2F87AFF0}" v="4" dt="2023-01-17T16:40:17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1" autoAdjust="0"/>
  </p:normalViewPr>
  <p:slideViewPr>
    <p:cSldViewPr snapToGrid="0">
      <p:cViewPr varScale="1">
        <p:scale>
          <a:sx n="59" d="100"/>
          <a:sy n="59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wny Archer" userId="d5471e33-79bb-4c7d-959b-c7cb4317b3a9" providerId="ADAL" clId="{5E0CDCC7-AB07-4554-8AA8-719E2F87AFF0}"/>
    <pc:docChg chg="undo custSel addSld delSld modSld sldOrd delMainMaster">
      <pc:chgData name="Tawny Archer" userId="d5471e33-79bb-4c7d-959b-c7cb4317b3a9" providerId="ADAL" clId="{5E0CDCC7-AB07-4554-8AA8-719E2F87AFF0}" dt="2023-01-17T19:44:25.497" v="240" actId="20577"/>
      <pc:docMkLst>
        <pc:docMk/>
      </pc:docMkLst>
      <pc:sldChg chg="modSp mod">
        <pc:chgData name="Tawny Archer" userId="d5471e33-79bb-4c7d-959b-c7cb4317b3a9" providerId="ADAL" clId="{5E0CDCC7-AB07-4554-8AA8-719E2F87AFF0}" dt="2023-01-17T19:43:49.160" v="236" actId="20577"/>
        <pc:sldMkLst>
          <pc:docMk/>
          <pc:sldMk cId="1127790328" sldId="261"/>
        </pc:sldMkLst>
        <pc:spChg chg="mod">
          <ac:chgData name="Tawny Archer" userId="d5471e33-79bb-4c7d-959b-c7cb4317b3a9" providerId="ADAL" clId="{5E0CDCC7-AB07-4554-8AA8-719E2F87AFF0}" dt="2023-01-13T18:48:47.234" v="39" actId="20577"/>
          <ac:spMkLst>
            <pc:docMk/>
            <pc:sldMk cId="1127790328" sldId="261"/>
            <ac:spMk id="4" creationId="{6B9ECC8B-EAFB-4D64-8EE5-17D7366F7858}"/>
          </ac:spMkLst>
        </pc:spChg>
        <pc:spChg chg="mod">
          <ac:chgData name="Tawny Archer" userId="d5471e33-79bb-4c7d-959b-c7cb4317b3a9" providerId="ADAL" clId="{5E0CDCC7-AB07-4554-8AA8-719E2F87AFF0}" dt="2023-01-17T19:43:49.160" v="236" actId="20577"/>
          <ac:spMkLst>
            <pc:docMk/>
            <pc:sldMk cId="1127790328" sldId="261"/>
            <ac:spMk id="5" creationId="{AB4E98AC-077F-4F7D-B721-BE24A304CF32}"/>
          </ac:spMkLst>
        </pc:spChg>
      </pc:sldChg>
      <pc:sldChg chg="modNotesTx">
        <pc:chgData name="Tawny Archer" userId="d5471e33-79bb-4c7d-959b-c7cb4317b3a9" providerId="ADAL" clId="{5E0CDCC7-AB07-4554-8AA8-719E2F87AFF0}" dt="2023-01-17T19:44:15.977" v="239" actId="20577"/>
        <pc:sldMkLst>
          <pc:docMk/>
          <pc:sldMk cId="1692733502" sldId="467"/>
        </pc:sldMkLst>
      </pc:sldChg>
      <pc:sldChg chg="del">
        <pc:chgData name="Tawny Archer" userId="d5471e33-79bb-4c7d-959b-c7cb4317b3a9" providerId="ADAL" clId="{5E0CDCC7-AB07-4554-8AA8-719E2F87AFF0}" dt="2023-01-13T19:05:21.199" v="172" actId="2696"/>
        <pc:sldMkLst>
          <pc:docMk/>
          <pc:sldMk cId="1093734477" sldId="8073"/>
        </pc:sldMkLst>
      </pc:sldChg>
      <pc:sldChg chg="modSp mod ord">
        <pc:chgData name="Tawny Archer" userId="d5471e33-79bb-4c7d-959b-c7cb4317b3a9" providerId="ADAL" clId="{5E0CDCC7-AB07-4554-8AA8-719E2F87AFF0}" dt="2023-01-13T19:06:54.349" v="209" actId="1076"/>
        <pc:sldMkLst>
          <pc:docMk/>
          <pc:sldMk cId="3484279421" sldId="8074"/>
        </pc:sldMkLst>
        <pc:spChg chg="mod">
          <ac:chgData name="Tawny Archer" userId="d5471e33-79bb-4c7d-959b-c7cb4317b3a9" providerId="ADAL" clId="{5E0CDCC7-AB07-4554-8AA8-719E2F87AFF0}" dt="2023-01-13T19:05:50.067" v="195" actId="20577"/>
          <ac:spMkLst>
            <pc:docMk/>
            <pc:sldMk cId="3484279421" sldId="8074"/>
            <ac:spMk id="10" creationId="{E341E06A-B929-41C2-ABAF-2724AA2E68B8}"/>
          </ac:spMkLst>
        </pc:spChg>
        <pc:spChg chg="mod">
          <ac:chgData name="Tawny Archer" userId="d5471e33-79bb-4c7d-959b-c7cb4317b3a9" providerId="ADAL" clId="{5E0CDCC7-AB07-4554-8AA8-719E2F87AFF0}" dt="2023-01-13T19:06:18.116" v="199" actId="1076"/>
          <ac:spMkLst>
            <pc:docMk/>
            <pc:sldMk cId="3484279421" sldId="8074"/>
            <ac:spMk id="11" creationId="{F40B8337-2D73-4B89-A909-CC097697118B}"/>
          </ac:spMkLst>
        </pc:spChg>
        <pc:spChg chg="mod">
          <ac:chgData name="Tawny Archer" userId="d5471e33-79bb-4c7d-959b-c7cb4317b3a9" providerId="ADAL" clId="{5E0CDCC7-AB07-4554-8AA8-719E2F87AFF0}" dt="2023-01-13T19:06:54.349" v="209" actId="1076"/>
          <ac:spMkLst>
            <pc:docMk/>
            <pc:sldMk cId="3484279421" sldId="8074"/>
            <ac:spMk id="13" creationId="{D82E0CCC-F855-4838-968A-C2890EC838F7}"/>
          </ac:spMkLst>
        </pc:spChg>
        <pc:picChg chg="mod">
          <ac:chgData name="Tawny Archer" userId="d5471e33-79bb-4c7d-959b-c7cb4317b3a9" providerId="ADAL" clId="{5E0CDCC7-AB07-4554-8AA8-719E2F87AFF0}" dt="2023-01-13T19:06:47.548" v="207" actId="1076"/>
          <ac:picMkLst>
            <pc:docMk/>
            <pc:sldMk cId="3484279421" sldId="8074"/>
            <ac:picMk id="3" creationId="{2F46E968-2BBC-4D6E-806A-E9F52561D717}"/>
          </ac:picMkLst>
        </pc:picChg>
        <pc:picChg chg="mod">
          <ac:chgData name="Tawny Archer" userId="d5471e33-79bb-4c7d-959b-c7cb4317b3a9" providerId="ADAL" clId="{5E0CDCC7-AB07-4554-8AA8-719E2F87AFF0}" dt="2023-01-13T19:06:50.342" v="208" actId="1076"/>
          <ac:picMkLst>
            <pc:docMk/>
            <pc:sldMk cId="3484279421" sldId="8074"/>
            <ac:picMk id="6" creationId="{0F53D646-9A23-5FCC-E213-F74401019101}"/>
          </ac:picMkLst>
        </pc:picChg>
        <pc:picChg chg="mod">
          <ac:chgData name="Tawny Archer" userId="d5471e33-79bb-4c7d-959b-c7cb4317b3a9" providerId="ADAL" clId="{5E0CDCC7-AB07-4554-8AA8-719E2F87AFF0}" dt="2023-01-13T19:06:43.133" v="206" actId="1076"/>
          <ac:picMkLst>
            <pc:docMk/>
            <pc:sldMk cId="3484279421" sldId="8074"/>
            <ac:picMk id="7" creationId="{8AD3FEC3-B9ED-4C20-9FBE-067D1FEE6284}"/>
          </ac:picMkLst>
        </pc:picChg>
      </pc:sldChg>
      <pc:sldChg chg="del">
        <pc:chgData name="Tawny Archer" userId="d5471e33-79bb-4c7d-959b-c7cb4317b3a9" providerId="ADAL" clId="{5E0CDCC7-AB07-4554-8AA8-719E2F87AFF0}" dt="2023-01-17T16:39:59" v="228" actId="47"/>
        <pc:sldMkLst>
          <pc:docMk/>
          <pc:sldMk cId="3151573737" sldId="8075"/>
        </pc:sldMkLst>
      </pc:sldChg>
      <pc:sldChg chg="add del">
        <pc:chgData name="Tawny Archer" userId="d5471e33-79bb-4c7d-959b-c7cb4317b3a9" providerId="ADAL" clId="{5E0CDCC7-AB07-4554-8AA8-719E2F87AFF0}" dt="2023-01-17T16:40:09.520" v="229"/>
        <pc:sldMkLst>
          <pc:docMk/>
          <pc:sldMk cId="3108485876" sldId="8077"/>
        </pc:sldMkLst>
      </pc:sldChg>
      <pc:sldChg chg="add">
        <pc:chgData name="Tawny Archer" userId="d5471e33-79bb-4c7d-959b-c7cb4317b3a9" providerId="ADAL" clId="{5E0CDCC7-AB07-4554-8AA8-719E2F87AFF0}" dt="2023-01-17T16:40:17.342" v="230"/>
        <pc:sldMkLst>
          <pc:docMk/>
          <pc:sldMk cId="2136320708" sldId="8078"/>
        </pc:sldMkLst>
      </pc:sldChg>
      <pc:sldChg chg="modSp del mod">
        <pc:chgData name="Tawny Archer" userId="d5471e33-79bb-4c7d-959b-c7cb4317b3a9" providerId="ADAL" clId="{5E0CDCC7-AB07-4554-8AA8-719E2F87AFF0}" dt="2023-01-17T16:39:08.004" v="213" actId="2696"/>
        <pc:sldMkLst>
          <pc:docMk/>
          <pc:sldMk cId="0" sldId="2145705565"/>
        </pc:sldMkLst>
        <pc:spChg chg="mod">
          <ac:chgData name="Tawny Archer" userId="d5471e33-79bb-4c7d-959b-c7cb4317b3a9" providerId="ADAL" clId="{5E0CDCC7-AB07-4554-8AA8-719E2F87AFF0}" dt="2023-01-17T16:39:00.717" v="212" actId="1076"/>
          <ac:spMkLst>
            <pc:docMk/>
            <pc:sldMk cId="0" sldId="2145705565"/>
            <ac:spMk id="18" creationId="{70734D3D-A18A-3024-BDA6-F42F10612706}"/>
          </ac:spMkLst>
        </pc:spChg>
      </pc:sldChg>
      <pc:sldChg chg="del">
        <pc:chgData name="Tawny Archer" userId="d5471e33-79bb-4c7d-959b-c7cb4317b3a9" providerId="ADAL" clId="{5E0CDCC7-AB07-4554-8AA8-719E2F87AFF0}" dt="2023-01-13T18:51:57.645" v="56" actId="47"/>
        <pc:sldMkLst>
          <pc:docMk/>
          <pc:sldMk cId="3257472753" sldId="2145705569"/>
        </pc:sldMkLst>
      </pc:sldChg>
      <pc:sldChg chg="del">
        <pc:chgData name="Tawny Archer" userId="d5471e33-79bb-4c7d-959b-c7cb4317b3a9" providerId="ADAL" clId="{5E0CDCC7-AB07-4554-8AA8-719E2F87AFF0}" dt="2023-01-13T19:02:31.496" v="148" actId="47"/>
        <pc:sldMkLst>
          <pc:docMk/>
          <pc:sldMk cId="1343724980" sldId="2145705570"/>
        </pc:sldMkLst>
      </pc:sldChg>
      <pc:sldChg chg="modNotesTx">
        <pc:chgData name="Tawny Archer" userId="d5471e33-79bb-4c7d-959b-c7cb4317b3a9" providerId="ADAL" clId="{5E0CDCC7-AB07-4554-8AA8-719E2F87AFF0}" dt="2023-01-17T19:44:07.594" v="238" actId="20577"/>
        <pc:sldMkLst>
          <pc:docMk/>
          <pc:sldMk cId="2834739954" sldId="2145705571"/>
        </pc:sldMkLst>
      </pc:sldChg>
      <pc:sldChg chg="modNotesTx">
        <pc:chgData name="Tawny Archer" userId="d5471e33-79bb-4c7d-959b-c7cb4317b3a9" providerId="ADAL" clId="{5E0CDCC7-AB07-4554-8AA8-719E2F87AFF0}" dt="2023-01-17T19:44:25.497" v="240" actId="20577"/>
        <pc:sldMkLst>
          <pc:docMk/>
          <pc:sldMk cId="3434259972" sldId="2145705585"/>
        </pc:sldMkLst>
      </pc:sldChg>
      <pc:sldChg chg="modNotesTx">
        <pc:chgData name="Tawny Archer" userId="d5471e33-79bb-4c7d-959b-c7cb4317b3a9" providerId="ADAL" clId="{5E0CDCC7-AB07-4554-8AA8-719E2F87AFF0}" dt="2023-01-17T19:44:03.945" v="237" actId="20577"/>
        <pc:sldMkLst>
          <pc:docMk/>
          <pc:sldMk cId="242372541" sldId="2145705588"/>
        </pc:sldMkLst>
      </pc:sldChg>
      <pc:sldChg chg="addSp delSp modSp mod">
        <pc:chgData name="Tawny Archer" userId="d5471e33-79bb-4c7d-959b-c7cb4317b3a9" providerId="ADAL" clId="{5E0CDCC7-AB07-4554-8AA8-719E2F87AFF0}" dt="2023-01-13T19:04:30.700" v="166" actId="26606"/>
        <pc:sldMkLst>
          <pc:docMk/>
          <pc:sldMk cId="2681225150" sldId="2145705589"/>
        </pc:sldMkLst>
        <pc:spChg chg="mod">
          <ac:chgData name="Tawny Archer" userId="d5471e33-79bb-4c7d-959b-c7cb4317b3a9" providerId="ADAL" clId="{5E0CDCC7-AB07-4554-8AA8-719E2F87AFF0}" dt="2023-01-13T19:04:30.700" v="166" actId="26606"/>
          <ac:spMkLst>
            <pc:docMk/>
            <pc:sldMk cId="2681225150" sldId="2145705589"/>
            <ac:spMk id="2" creationId="{DD7BD55C-6BE3-7BC0-1545-8874F1AC934F}"/>
          </ac:spMkLst>
        </pc:spChg>
        <pc:spChg chg="mod">
          <ac:chgData name="Tawny Archer" userId="d5471e33-79bb-4c7d-959b-c7cb4317b3a9" providerId="ADAL" clId="{5E0CDCC7-AB07-4554-8AA8-719E2F87AFF0}" dt="2023-01-13T19:04:30.700" v="166" actId="26606"/>
          <ac:spMkLst>
            <pc:docMk/>
            <pc:sldMk cId="2681225150" sldId="2145705589"/>
            <ac:spMk id="4" creationId="{A9457E09-5995-ABDB-08D3-E074DE4D3F6F}"/>
          </ac:spMkLst>
        </pc:spChg>
        <pc:spChg chg="del">
          <ac:chgData name="Tawny Archer" userId="d5471e33-79bb-4c7d-959b-c7cb4317b3a9" providerId="ADAL" clId="{5E0CDCC7-AB07-4554-8AA8-719E2F87AFF0}" dt="2023-01-13T19:04:30.700" v="166" actId="26606"/>
          <ac:spMkLst>
            <pc:docMk/>
            <pc:sldMk cId="2681225150" sldId="2145705589"/>
            <ac:spMk id="15" creationId="{D12DDE76-C203-4047-9998-63900085B5E8}"/>
          </ac:spMkLst>
        </pc:spChg>
        <pc:spChg chg="add">
          <ac:chgData name="Tawny Archer" userId="d5471e33-79bb-4c7d-959b-c7cb4317b3a9" providerId="ADAL" clId="{5E0CDCC7-AB07-4554-8AA8-719E2F87AFF0}" dt="2023-01-13T19:04:30.700" v="166" actId="26606"/>
          <ac:spMkLst>
            <pc:docMk/>
            <pc:sldMk cId="2681225150" sldId="2145705589"/>
            <ac:spMk id="20" creationId="{16F9E488-0718-4E1E-9D12-26779F606252}"/>
          </ac:spMkLst>
        </pc:spChg>
        <pc:spChg chg="add">
          <ac:chgData name="Tawny Archer" userId="d5471e33-79bb-4c7d-959b-c7cb4317b3a9" providerId="ADAL" clId="{5E0CDCC7-AB07-4554-8AA8-719E2F87AFF0}" dt="2023-01-13T19:04:30.700" v="166" actId="26606"/>
          <ac:spMkLst>
            <pc:docMk/>
            <pc:sldMk cId="2681225150" sldId="2145705589"/>
            <ac:spMk id="22" creationId="{CE708407-D01D-4E57-8998-FF799DBC3788}"/>
          </ac:spMkLst>
        </pc:spChg>
        <pc:grpChg chg="add">
          <ac:chgData name="Tawny Archer" userId="d5471e33-79bb-4c7d-959b-c7cb4317b3a9" providerId="ADAL" clId="{5E0CDCC7-AB07-4554-8AA8-719E2F87AFF0}" dt="2023-01-13T19:04:30.700" v="166" actId="26606"/>
          <ac:grpSpMkLst>
            <pc:docMk/>
            <pc:sldMk cId="2681225150" sldId="2145705589"/>
            <ac:grpSpMk id="24" creationId="{7F963B07-5C9E-478C-A53E-B6F5B4A78933}"/>
          </ac:grpSpMkLst>
        </pc:grpChg>
        <pc:picChg chg="mod">
          <ac:chgData name="Tawny Archer" userId="d5471e33-79bb-4c7d-959b-c7cb4317b3a9" providerId="ADAL" clId="{5E0CDCC7-AB07-4554-8AA8-719E2F87AFF0}" dt="2023-01-13T19:04:30.700" v="166" actId="26606"/>
          <ac:picMkLst>
            <pc:docMk/>
            <pc:sldMk cId="2681225150" sldId="2145705589"/>
            <ac:picMk id="6" creationId="{B1EAAC35-2D24-4E4A-7F3D-84F75A861B24}"/>
          </ac:picMkLst>
        </pc:picChg>
      </pc:sldChg>
      <pc:sldChg chg="addSp delSp modSp mod">
        <pc:chgData name="Tawny Archer" userId="d5471e33-79bb-4c7d-959b-c7cb4317b3a9" providerId="ADAL" clId="{5E0CDCC7-AB07-4554-8AA8-719E2F87AFF0}" dt="2023-01-13T19:04:58.841" v="171" actId="1076"/>
        <pc:sldMkLst>
          <pc:docMk/>
          <pc:sldMk cId="2927357813" sldId="2145705590"/>
        </pc:sldMkLst>
        <pc:spChg chg="mod ord">
          <ac:chgData name="Tawny Archer" userId="d5471e33-79bb-4c7d-959b-c7cb4317b3a9" providerId="ADAL" clId="{5E0CDCC7-AB07-4554-8AA8-719E2F87AFF0}" dt="2023-01-13T19:04:38.514" v="167" actId="26606"/>
          <ac:spMkLst>
            <pc:docMk/>
            <pc:sldMk cId="2927357813" sldId="2145705590"/>
            <ac:spMk id="2" creationId="{99C632E9-6B74-9DD4-B087-F42FE80CE6DE}"/>
          </ac:spMkLst>
        </pc:spChg>
        <pc:spChg chg="mod">
          <ac:chgData name="Tawny Archer" userId="d5471e33-79bb-4c7d-959b-c7cb4317b3a9" providerId="ADAL" clId="{5E0CDCC7-AB07-4554-8AA8-719E2F87AFF0}" dt="2023-01-13T19:04:38.514" v="167" actId="26606"/>
          <ac:spMkLst>
            <pc:docMk/>
            <pc:sldMk cId="2927357813" sldId="2145705590"/>
            <ac:spMk id="8" creationId="{34EB9DED-26B4-8E39-1616-E7159C604B24}"/>
          </ac:spMkLst>
        </pc:spChg>
        <pc:spChg chg="del">
          <ac:chgData name="Tawny Archer" userId="d5471e33-79bb-4c7d-959b-c7cb4317b3a9" providerId="ADAL" clId="{5E0CDCC7-AB07-4554-8AA8-719E2F87AFF0}" dt="2023-01-13T19:04:38.514" v="167" actId="26606"/>
          <ac:spMkLst>
            <pc:docMk/>
            <pc:sldMk cId="2927357813" sldId="2145705590"/>
            <ac:spMk id="61" creationId="{A8384FB5-9ADC-4DDC-881B-597D56F5B15D}"/>
          </ac:spMkLst>
        </pc:spChg>
        <pc:spChg chg="del">
          <ac:chgData name="Tawny Archer" userId="d5471e33-79bb-4c7d-959b-c7cb4317b3a9" providerId="ADAL" clId="{5E0CDCC7-AB07-4554-8AA8-719E2F87AFF0}" dt="2023-01-13T19:04:38.514" v="167" actId="26606"/>
          <ac:spMkLst>
            <pc:docMk/>
            <pc:sldMk cId="2927357813" sldId="2145705590"/>
            <ac:spMk id="63" creationId="{91E5A9A7-95C6-4F4F-B00E-C82E07FE62EF}"/>
          </ac:spMkLst>
        </pc:spChg>
        <pc:spChg chg="del">
          <ac:chgData name="Tawny Archer" userId="d5471e33-79bb-4c7d-959b-c7cb4317b3a9" providerId="ADAL" clId="{5E0CDCC7-AB07-4554-8AA8-719E2F87AFF0}" dt="2023-01-13T19:04:38.514" v="167" actId="26606"/>
          <ac:spMkLst>
            <pc:docMk/>
            <pc:sldMk cId="2927357813" sldId="2145705590"/>
            <ac:spMk id="65" creationId="{D07DD2DE-F619-49DD-B5E7-03A290FF4ED1}"/>
          </ac:spMkLst>
        </pc:spChg>
        <pc:spChg chg="del">
          <ac:chgData name="Tawny Archer" userId="d5471e33-79bb-4c7d-959b-c7cb4317b3a9" providerId="ADAL" clId="{5E0CDCC7-AB07-4554-8AA8-719E2F87AFF0}" dt="2023-01-13T19:04:38.514" v="167" actId="26606"/>
          <ac:spMkLst>
            <pc:docMk/>
            <pc:sldMk cId="2927357813" sldId="2145705590"/>
            <ac:spMk id="67" creationId="{85149191-5F60-4A28-AAFF-039F96B0F3EC}"/>
          </ac:spMkLst>
        </pc:spChg>
        <pc:spChg chg="del">
          <ac:chgData name="Tawny Archer" userId="d5471e33-79bb-4c7d-959b-c7cb4317b3a9" providerId="ADAL" clId="{5E0CDCC7-AB07-4554-8AA8-719E2F87AFF0}" dt="2023-01-13T19:04:38.514" v="167" actId="26606"/>
          <ac:spMkLst>
            <pc:docMk/>
            <pc:sldMk cId="2927357813" sldId="2145705590"/>
            <ac:spMk id="69" creationId="{F8260ED5-17F7-4158-B241-D51DD4CF1B7E}"/>
          </ac:spMkLst>
        </pc:spChg>
        <pc:spChg chg="add">
          <ac:chgData name="Tawny Archer" userId="d5471e33-79bb-4c7d-959b-c7cb4317b3a9" providerId="ADAL" clId="{5E0CDCC7-AB07-4554-8AA8-719E2F87AFF0}" dt="2023-01-13T19:04:38.514" v="167" actId="26606"/>
          <ac:spMkLst>
            <pc:docMk/>
            <pc:sldMk cId="2927357813" sldId="2145705590"/>
            <ac:spMk id="74" creationId="{16F9E488-0718-4E1E-9D12-26779F606252}"/>
          </ac:spMkLst>
        </pc:spChg>
        <pc:spChg chg="add">
          <ac:chgData name="Tawny Archer" userId="d5471e33-79bb-4c7d-959b-c7cb4317b3a9" providerId="ADAL" clId="{5E0CDCC7-AB07-4554-8AA8-719E2F87AFF0}" dt="2023-01-13T19:04:38.514" v="167" actId="26606"/>
          <ac:spMkLst>
            <pc:docMk/>
            <pc:sldMk cId="2927357813" sldId="2145705590"/>
            <ac:spMk id="76" creationId="{CE708407-D01D-4E57-8998-FF799DBC3788}"/>
          </ac:spMkLst>
        </pc:spChg>
        <pc:grpChg chg="add">
          <ac:chgData name="Tawny Archer" userId="d5471e33-79bb-4c7d-959b-c7cb4317b3a9" providerId="ADAL" clId="{5E0CDCC7-AB07-4554-8AA8-719E2F87AFF0}" dt="2023-01-13T19:04:38.514" v="167" actId="26606"/>
          <ac:grpSpMkLst>
            <pc:docMk/>
            <pc:sldMk cId="2927357813" sldId="2145705590"/>
            <ac:grpSpMk id="78" creationId="{7F963B07-5C9E-478C-A53E-B6F5B4A78933}"/>
          </ac:grpSpMkLst>
        </pc:grpChg>
        <pc:picChg chg="del">
          <ac:chgData name="Tawny Archer" userId="d5471e33-79bb-4c7d-959b-c7cb4317b3a9" providerId="ADAL" clId="{5E0CDCC7-AB07-4554-8AA8-719E2F87AFF0}" dt="2023-01-13T18:49:12.858" v="51" actId="478"/>
          <ac:picMkLst>
            <pc:docMk/>
            <pc:sldMk cId="2927357813" sldId="2145705590"/>
            <ac:picMk id="4" creationId="{85C12C6A-0813-0AB3-CCAE-45B480CBA081}"/>
          </ac:picMkLst>
        </pc:picChg>
        <pc:picChg chg="add mod">
          <ac:chgData name="Tawny Archer" userId="d5471e33-79bb-4c7d-959b-c7cb4317b3a9" providerId="ADAL" clId="{5E0CDCC7-AB07-4554-8AA8-719E2F87AFF0}" dt="2023-01-13T19:04:58.841" v="171" actId="1076"/>
          <ac:picMkLst>
            <pc:docMk/>
            <pc:sldMk cId="2927357813" sldId="2145705590"/>
            <ac:picMk id="5" creationId="{47803A84-1A0D-5CDE-97FD-D718E4B25CDE}"/>
          </ac:picMkLst>
        </pc:picChg>
      </pc:sldChg>
      <pc:sldChg chg="modSp mod">
        <pc:chgData name="Tawny Archer" userId="d5471e33-79bb-4c7d-959b-c7cb4317b3a9" providerId="ADAL" clId="{5E0CDCC7-AB07-4554-8AA8-719E2F87AFF0}" dt="2023-01-17T16:39:54.264" v="227" actId="14100"/>
        <pc:sldMkLst>
          <pc:docMk/>
          <pc:sldMk cId="1944342604" sldId="2145705591"/>
        </pc:sldMkLst>
        <pc:spChg chg="mod">
          <ac:chgData name="Tawny Archer" userId="d5471e33-79bb-4c7d-959b-c7cb4317b3a9" providerId="ADAL" clId="{5E0CDCC7-AB07-4554-8AA8-719E2F87AFF0}" dt="2023-01-17T16:39:54.264" v="227" actId="14100"/>
          <ac:spMkLst>
            <pc:docMk/>
            <pc:sldMk cId="1944342604" sldId="2145705591"/>
            <ac:spMk id="18" creationId="{70734D3D-A18A-3024-BDA6-F42F10612706}"/>
          </ac:spMkLst>
        </pc:spChg>
        <pc:picChg chg="mod">
          <ac:chgData name="Tawny Archer" userId="d5471e33-79bb-4c7d-959b-c7cb4317b3a9" providerId="ADAL" clId="{5E0CDCC7-AB07-4554-8AA8-719E2F87AFF0}" dt="2023-01-17T16:39:14.721" v="215" actId="1076"/>
          <ac:picMkLst>
            <pc:docMk/>
            <pc:sldMk cId="1944342604" sldId="2145705591"/>
            <ac:picMk id="3" creationId="{85AAB1E7-37B2-D44B-8D6A-AA890D876223}"/>
          </ac:picMkLst>
        </pc:picChg>
      </pc:sldChg>
      <pc:sldChg chg="addSp delSp modSp new mod setBg">
        <pc:chgData name="Tawny Archer" userId="d5471e33-79bb-4c7d-959b-c7cb4317b3a9" providerId="ADAL" clId="{5E0CDCC7-AB07-4554-8AA8-719E2F87AFF0}" dt="2023-01-13T19:04:25.041" v="165" actId="26606"/>
        <pc:sldMkLst>
          <pc:docMk/>
          <pc:sldMk cId="636778985" sldId="2145705592"/>
        </pc:sldMkLst>
        <pc:spChg chg="mod">
          <ac:chgData name="Tawny Archer" userId="d5471e33-79bb-4c7d-959b-c7cb4317b3a9" providerId="ADAL" clId="{5E0CDCC7-AB07-4554-8AA8-719E2F87AFF0}" dt="2023-01-13T19:04:25.034" v="164" actId="26606"/>
          <ac:spMkLst>
            <pc:docMk/>
            <pc:sldMk cId="636778985" sldId="2145705592"/>
            <ac:spMk id="2" creationId="{691F529C-9D28-562C-EBC6-CD2C8B56209A}"/>
          </ac:spMkLst>
        </pc:spChg>
        <pc:spChg chg="mod">
          <ac:chgData name="Tawny Archer" userId="d5471e33-79bb-4c7d-959b-c7cb4317b3a9" providerId="ADAL" clId="{5E0CDCC7-AB07-4554-8AA8-719E2F87AFF0}" dt="2023-01-13T19:04:25.034" v="164" actId="26606"/>
          <ac:spMkLst>
            <pc:docMk/>
            <pc:sldMk cId="636778985" sldId="2145705592"/>
            <ac:spMk id="3" creationId="{E968FD06-C013-D570-1050-70DEDE9DEFB4}"/>
          </ac:spMkLst>
        </pc:spChg>
        <pc:spChg chg="mod ord">
          <ac:chgData name="Tawny Archer" userId="d5471e33-79bb-4c7d-959b-c7cb4317b3a9" providerId="ADAL" clId="{5E0CDCC7-AB07-4554-8AA8-719E2F87AFF0}" dt="2023-01-13T19:04:25.034" v="164" actId="26606"/>
          <ac:spMkLst>
            <pc:docMk/>
            <pc:sldMk cId="636778985" sldId="2145705592"/>
            <ac:spMk id="4" creationId="{7408A584-61D6-EC78-3EDF-04DEA707CF08}"/>
          </ac:spMkLst>
        </pc:spChg>
        <pc:spChg chg="add del">
          <ac:chgData name="Tawny Archer" userId="d5471e33-79bb-4c7d-959b-c7cb4317b3a9" providerId="ADAL" clId="{5E0CDCC7-AB07-4554-8AA8-719E2F87AFF0}" dt="2023-01-13T19:04:05.954" v="159" actId="26606"/>
          <ac:spMkLst>
            <pc:docMk/>
            <pc:sldMk cId="636778985" sldId="2145705592"/>
            <ac:spMk id="11" creationId="{C232B152-3720-4D3B-97ED-45CE5483F16F}"/>
          </ac:spMkLst>
        </pc:spChg>
        <pc:spChg chg="add del">
          <ac:chgData name="Tawny Archer" userId="d5471e33-79bb-4c7d-959b-c7cb4317b3a9" providerId="ADAL" clId="{5E0CDCC7-AB07-4554-8AA8-719E2F87AFF0}" dt="2023-01-13T19:04:05.954" v="159" actId="26606"/>
          <ac:spMkLst>
            <pc:docMk/>
            <pc:sldMk cId="636778985" sldId="2145705592"/>
            <ac:spMk id="13" creationId="{11BAB570-FF10-4E96-8A3F-FA9804702B89}"/>
          </ac:spMkLst>
        </pc:spChg>
        <pc:spChg chg="add del">
          <ac:chgData name="Tawny Archer" userId="d5471e33-79bb-4c7d-959b-c7cb4317b3a9" providerId="ADAL" clId="{5E0CDCC7-AB07-4554-8AA8-719E2F87AFF0}" dt="2023-01-13T19:04:05.954" v="159" actId="26606"/>
          <ac:spMkLst>
            <pc:docMk/>
            <pc:sldMk cId="636778985" sldId="2145705592"/>
            <ac:spMk id="15" creationId="{4B9FAFB2-BEB5-4848-8018-BCAD99E2E1AA}"/>
          </ac:spMkLst>
        </pc:spChg>
        <pc:spChg chg="add del">
          <ac:chgData name="Tawny Archer" userId="d5471e33-79bb-4c7d-959b-c7cb4317b3a9" providerId="ADAL" clId="{5E0CDCC7-AB07-4554-8AA8-719E2F87AFF0}" dt="2023-01-13T19:04:07.510" v="161" actId="26606"/>
          <ac:spMkLst>
            <pc:docMk/>
            <pc:sldMk cId="636778985" sldId="2145705592"/>
            <ac:spMk id="17" creationId="{73DE2CFE-42F2-48F0-8706-5264E012B10C}"/>
          </ac:spMkLst>
        </pc:spChg>
        <pc:spChg chg="add del">
          <ac:chgData name="Tawny Archer" userId="d5471e33-79bb-4c7d-959b-c7cb4317b3a9" providerId="ADAL" clId="{5E0CDCC7-AB07-4554-8AA8-719E2F87AFF0}" dt="2023-01-13T19:04:25.041" v="165" actId="26606"/>
          <ac:spMkLst>
            <pc:docMk/>
            <pc:sldMk cId="636778985" sldId="2145705592"/>
            <ac:spMk id="19" creationId="{33CD251C-A887-4D2F-925B-FC097198538B}"/>
          </ac:spMkLst>
        </pc:spChg>
        <pc:spChg chg="add del">
          <ac:chgData name="Tawny Archer" userId="d5471e33-79bb-4c7d-959b-c7cb4317b3a9" providerId="ADAL" clId="{5E0CDCC7-AB07-4554-8AA8-719E2F87AFF0}" dt="2023-01-13T19:04:25.041" v="165" actId="26606"/>
          <ac:spMkLst>
            <pc:docMk/>
            <pc:sldMk cId="636778985" sldId="2145705592"/>
            <ac:spMk id="20" creationId="{3B2069EE-A08E-44F0-B3F9-3CF8CC2DCAD5}"/>
          </ac:spMkLst>
        </pc:spChg>
        <pc:spChg chg="add del">
          <ac:chgData name="Tawny Archer" userId="d5471e33-79bb-4c7d-959b-c7cb4317b3a9" providerId="ADAL" clId="{5E0CDCC7-AB07-4554-8AA8-719E2F87AFF0}" dt="2023-01-13T19:04:25.034" v="164" actId="26606"/>
          <ac:spMkLst>
            <pc:docMk/>
            <pc:sldMk cId="636778985" sldId="2145705592"/>
            <ac:spMk id="27" creationId="{2B97F24A-32CE-4C1C-A50D-3016B394DCFB}"/>
          </ac:spMkLst>
        </pc:spChg>
        <pc:spChg chg="add del">
          <ac:chgData name="Tawny Archer" userId="d5471e33-79bb-4c7d-959b-c7cb4317b3a9" providerId="ADAL" clId="{5E0CDCC7-AB07-4554-8AA8-719E2F87AFF0}" dt="2023-01-13T19:04:25.034" v="164" actId="26606"/>
          <ac:spMkLst>
            <pc:docMk/>
            <pc:sldMk cId="636778985" sldId="2145705592"/>
            <ac:spMk id="29" creationId="{CD8B4F24-440B-49E9-B85D-733523DC064B}"/>
          </ac:spMkLst>
        </pc:spChg>
        <pc:spChg chg="add">
          <ac:chgData name="Tawny Archer" userId="d5471e33-79bb-4c7d-959b-c7cb4317b3a9" providerId="ADAL" clId="{5E0CDCC7-AB07-4554-8AA8-719E2F87AFF0}" dt="2023-01-13T19:04:25.041" v="165" actId="26606"/>
          <ac:spMkLst>
            <pc:docMk/>
            <pc:sldMk cId="636778985" sldId="2145705592"/>
            <ac:spMk id="34" creationId="{33CD251C-A887-4D2F-925B-FC097198538B}"/>
          </ac:spMkLst>
        </pc:spChg>
        <pc:spChg chg="add">
          <ac:chgData name="Tawny Archer" userId="d5471e33-79bb-4c7d-959b-c7cb4317b3a9" providerId="ADAL" clId="{5E0CDCC7-AB07-4554-8AA8-719E2F87AFF0}" dt="2023-01-13T19:04:25.041" v="165" actId="26606"/>
          <ac:spMkLst>
            <pc:docMk/>
            <pc:sldMk cId="636778985" sldId="2145705592"/>
            <ac:spMk id="35" creationId="{3B2069EE-A08E-44F0-B3F9-3CF8CC2DCAD5}"/>
          </ac:spMkLst>
        </pc:spChg>
        <pc:grpChg chg="add del">
          <ac:chgData name="Tawny Archer" userId="d5471e33-79bb-4c7d-959b-c7cb4317b3a9" providerId="ADAL" clId="{5E0CDCC7-AB07-4554-8AA8-719E2F87AFF0}" dt="2023-01-13T19:04:25.041" v="165" actId="26606"/>
          <ac:grpSpMkLst>
            <pc:docMk/>
            <pc:sldMk cId="636778985" sldId="2145705592"/>
            <ac:grpSpMk id="21" creationId="{C9888C69-11CC-40BA-BABF-F9B7E11C9156}"/>
          </ac:grpSpMkLst>
        </pc:grpChg>
        <pc:grpChg chg="add">
          <ac:chgData name="Tawny Archer" userId="d5471e33-79bb-4c7d-959b-c7cb4317b3a9" providerId="ADAL" clId="{5E0CDCC7-AB07-4554-8AA8-719E2F87AFF0}" dt="2023-01-13T19:04:25.041" v="165" actId="26606"/>
          <ac:grpSpMkLst>
            <pc:docMk/>
            <pc:sldMk cId="636778985" sldId="2145705592"/>
            <ac:grpSpMk id="31" creationId="{C9888C69-11CC-40BA-BABF-F9B7E11C9156}"/>
          </ac:grpSpMkLst>
        </pc:grpChg>
        <pc:picChg chg="add mod">
          <ac:chgData name="Tawny Archer" userId="d5471e33-79bb-4c7d-959b-c7cb4317b3a9" providerId="ADAL" clId="{5E0CDCC7-AB07-4554-8AA8-719E2F87AFF0}" dt="2023-01-13T19:04:25.034" v="164" actId="26606"/>
          <ac:picMkLst>
            <pc:docMk/>
            <pc:sldMk cId="636778985" sldId="2145705592"/>
            <ac:picMk id="6" creationId="{2E16924B-B61F-8CD0-D525-FF7E9991BD0D}"/>
          </ac:picMkLst>
        </pc:picChg>
      </pc:sldChg>
      <pc:sldChg chg="del">
        <pc:chgData name="Tawny Archer" userId="d5471e33-79bb-4c7d-959b-c7cb4317b3a9" providerId="ADAL" clId="{5E0CDCC7-AB07-4554-8AA8-719E2F87AFF0}" dt="2023-01-13T18:48:15.366" v="2" actId="47"/>
        <pc:sldMkLst>
          <pc:docMk/>
          <pc:sldMk cId="2080836338" sldId="2145705600"/>
        </pc:sldMkLst>
      </pc:sldChg>
      <pc:sldChg chg="del">
        <pc:chgData name="Tawny Archer" userId="d5471e33-79bb-4c7d-959b-c7cb4317b3a9" providerId="ADAL" clId="{5E0CDCC7-AB07-4554-8AA8-719E2F87AFF0}" dt="2023-01-13T18:48:03.700" v="0" actId="47"/>
        <pc:sldMkLst>
          <pc:docMk/>
          <pc:sldMk cId="3991038688" sldId="2145705602"/>
        </pc:sldMkLst>
      </pc:sldChg>
      <pc:sldChg chg="del">
        <pc:chgData name="Tawny Archer" userId="d5471e33-79bb-4c7d-959b-c7cb4317b3a9" providerId="ADAL" clId="{5E0CDCC7-AB07-4554-8AA8-719E2F87AFF0}" dt="2023-01-13T18:51:52.867" v="55" actId="47"/>
        <pc:sldMkLst>
          <pc:docMk/>
          <pc:sldMk cId="2945115043" sldId="2145705603"/>
        </pc:sldMkLst>
      </pc:sldChg>
      <pc:sldChg chg="del">
        <pc:chgData name="Tawny Archer" userId="d5471e33-79bb-4c7d-959b-c7cb4317b3a9" providerId="ADAL" clId="{5E0CDCC7-AB07-4554-8AA8-719E2F87AFF0}" dt="2023-01-13T18:51:49.257" v="54" actId="47"/>
        <pc:sldMkLst>
          <pc:docMk/>
          <pc:sldMk cId="1721561935" sldId="2145705604"/>
        </pc:sldMkLst>
      </pc:sldChg>
      <pc:sldChg chg="del">
        <pc:chgData name="Tawny Archer" userId="d5471e33-79bb-4c7d-959b-c7cb4317b3a9" providerId="ADAL" clId="{5E0CDCC7-AB07-4554-8AA8-719E2F87AFF0}" dt="2023-01-13T18:48:10.664" v="1" actId="47"/>
        <pc:sldMkLst>
          <pc:docMk/>
          <pc:sldMk cId="3959782124" sldId="2145705606"/>
        </pc:sldMkLst>
      </pc:sldChg>
      <pc:sldChg chg="del">
        <pc:chgData name="Tawny Archer" userId="d5471e33-79bb-4c7d-959b-c7cb4317b3a9" providerId="ADAL" clId="{5E0CDCC7-AB07-4554-8AA8-719E2F87AFF0}" dt="2023-01-13T18:48:20.841" v="4" actId="47"/>
        <pc:sldMkLst>
          <pc:docMk/>
          <pc:sldMk cId="632184065" sldId="2145705607"/>
        </pc:sldMkLst>
      </pc:sldChg>
      <pc:sldChg chg="del">
        <pc:chgData name="Tawny Archer" userId="d5471e33-79bb-4c7d-959b-c7cb4317b3a9" providerId="ADAL" clId="{5E0CDCC7-AB07-4554-8AA8-719E2F87AFF0}" dt="2023-01-13T18:48:18.181" v="3" actId="47"/>
        <pc:sldMkLst>
          <pc:docMk/>
          <pc:sldMk cId="708222286" sldId="2145705608"/>
        </pc:sldMkLst>
      </pc:sldChg>
      <pc:sldMasterChg chg="del delSldLayout">
        <pc:chgData name="Tawny Archer" userId="d5471e33-79bb-4c7d-959b-c7cb4317b3a9" providerId="ADAL" clId="{5E0CDCC7-AB07-4554-8AA8-719E2F87AFF0}" dt="2023-01-13T18:51:52.867" v="55" actId="47"/>
        <pc:sldMasterMkLst>
          <pc:docMk/>
          <pc:sldMasterMk cId="0" sldId="2147483648"/>
        </pc:sldMasterMkLst>
        <pc:sldLayoutChg chg="del">
          <pc:chgData name="Tawny Archer" userId="d5471e33-79bb-4c7d-959b-c7cb4317b3a9" providerId="ADAL" clId="{5E0CDCC7-AB07-4554-8AA8-719E2F87AFF0}" dt="2023-01-13T18:51:52.867" v="55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Tawny Archer" userId="d5471e33-79bb-4c7d-959b-c7cb4317b3a9" providerId="ADAL" clId="{5E0CDCC7-AB07-4554-8AA8-719E2F87AFF0}" dt="2023-01-13T18:51:52.867" v="55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Tawny Archer" userId="d5471e33-79bb-4c7d-959b-c7cb4317b3a9" providerId="ADAL" clId="{5E0CDCC7-AB07-4554-8AA8-719E2F87AFF0}" dt="2023-01-13T18:51:52.867" v="55" actId="47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Tawny Archer" userId="d5471e33-79bb-4c7d-959b-c7cb4317b3a9" providerId="ADAL" clId="{5E0CDCC7-AB07-4554-8AA8-719E2F87AFF0}" dt="2023-01-13T18:51:52.867" v="55" actId="47"/>
          <pc:sldLayoutMkLst>
            <pc:docMk/>
            <pc:sldMasterMk cId="0" sldId="2147483648"/>
            <pc:sldLayoutMk cId="0" sldId="2147483671"/>
          </pc:sldLayoutMkLst>
        </pc:sldLayoutChg>
        <pc:sldLayoutChg chg="del">
          <pc:chgData name="Tawny Archer" userId="d5471e33-79bb-4c7d-959b-c7cb4317b3a9" providerId="ADAL" clId="{5E0CDCC7-AB07-4554-8AA8-719E2F87AFF0}" dt="2023-01-13T18:51:52.867" v="55" actId="47"/>
          <pc:sldLayoutMkLst>
            <pc:docMk/>
            <pc:sldMasterMk cId="0" sldId="2147483648"/>
            <pc:sldLayoutMk cId="0" sldId="2147483674"/>
          </pc:sldLayoutMkLst>
        </pc:sldLayoutChg>
        <pc:sldLayoutChg chg="del">
          <pc:chgData name="Tawny Archer" userId="d5471e33-79bb-4c7d-959b-c7cb4317b3a9" providerId="ADAL" clId="{5E0CDCC7-AB07-4554-8AA8-719E2F87AFF0}" dt="2023-01-13T18:51:52.867" v="55" actId="47"/>
          <pc:sldLayoutMkLst>
            <pc:docMk/>
            <pc:sldMasterMk cId="0" sldId="2147483648"/>
            <pc:sldLayoutMk cId="2741368476" sldId="2147483675"/>
          </pc:sldLayoutMkLst>
        </pc:sldLayoutChg>
        <pc:sldLayoutChg chg="del">
          <pc:chgData name="Tawny Archer" userId="d5471e33-79bb-4c7d-959b-c7cb4317b3a9" providerId="ADAL" clId="{5E0CDCC7-AB07-4554-8AA8-719E2F87AFF0}" dt="2023-01-13T18:51:52.867" v="55" actId="47"/>
          <pc:sldLayoutMkLst>
            <pc:docMk/>
            <pc:sldMasterMk cId="0" sldId="2147483648"/>
            <pc:sldLayoutMk cId="266362003" sldId="2147483695"/>
          </pc:sldLayoutMkLst>
        </pc:sldLayoutChg>
        <pc:sldLayoutChg chg="del">
          <pc:chgData name="Tawny Archer" userId="d5471e33-79bb-4c7d-959b-c7cb4317b3a9" providerId="ADAL" clId="{5E0CDCC7-AB07-4554-8AA8-719E2F87AFF0}" dt="2023-01-13T18:51:52.867" v="55" actId="47"/>
          <pc:sldLayoutMkLst>
            <pc:docMk/>
            <pc:sldMasterMk cId="0" sldId="2147483648"/>
            <pc:sldLayoutMk cId="3087857747" sldId="2147483696"/>
          </pc:sldLayoutMkLst>
        </pc:sldLayoutChg>
        <pc:sldLayoutChg chg="del">
          <pc:chgData name="Tawny Archer" userId="d5471e33-79bb-4c7d-959b-c7cb4317b3a9" providerId="ADAL" clId="{5E0CDCC7-AB07-4554-8AA8-719E2F87AFF0}" dt="2023-01-13T18:51:52.867" v="55" actId="47"/>
          <pc:sldLayoutMkLst>
            <pc:docMk/>
            <pc:sldMasterMk cId="0" sldId="2147483648"/>
            <pc:sldLayoutMk cId="2528564375" sldId="2147483697"/>
          </pc:sldLayoutMkLst>
        </pc:sldLayoutChg>
        <pc:sldLayoutChg chg="del">
          <pc:chgData name="Tawny Archer" userId="d5471e33-79bb-4c7d-959b-c7cb4317b3a9" providerId="ADAL" clId="{5E0CDCC7-AB07-4554-8AA8-719E2F87AFF0}" dt="2023-01-13T18:51:52.867" v="55" actId="47"/>
          <pc:sldLayoutMkLst>
            <pc:docMk/>
            <pc:sldMasterMk cId="0" sldId="2147483648"/>
            <pc:sldLayoutMk cId="3546540131" sldId="2147483698"/>
          </pc:sldLayoutMkLst>
        </pc:sldLayoutChg>
        <pc:sldLayoutChg chg="del">
          <pc:chgData name="Tawny Archer" userId="d5471e33-79bb-4c7d-959b-c7cb4317b3a9" providerId="ADAL" clId="{5E0CDCC7-AB07-4554-8AA8-719E2F87AFF0}" dt="2023-01-13T18:51:52.867" v="55" actId="47"/>
          <pc:sldLayoutMkLst>
            <pc:docMk/>
            <pc:sldMasterMk cId="0" sldId="2147483648"/>
            <pc:sldLayoutMk cId="1531966410" sldId="2147483704"/>
          </pc:sldLayoutMkLst>
        </pc:sldLayoutChg>
        <pc:sldLayoutChg chg="del">
          <pc:chgData name="Tawny Archer" userId="d5471e33-79bb-4c7d-959b-c7cb4317b3a9" providerId="ADAL" clId="{5E0CDCC7-AB07-4554-8AA8-719E2F87AFF0}" dt="2023-01-13T18:51:52.867" v="55" actId="47"/>
          <pc:sldLayoutMkLst>
            <pc:docMk/>
            <pc:sldMasterMk cId="0" sldId="2147483648"/>
            <pc:sldLayoutMk cId="3034459703" sldId="2147483707"/>
          </pc:sldLayoutMkLst>
        </pc:sldLayoutChg>
        <pc:sldLayoutChg chg="del">
          <pc:chgData name="Tawny Archer" userId="d5471e33-79bb-4c7d-959b-c7cb4317b3a9" providerId="ADAL" clId="{5E0CDCC7-AB07-4554-8AA8-719E2F87AFF0}" dt="2023-01-13T18:51:52.867" v="55" actId="47"/>
          <pc:sldLayoutMkLst>
            <pc:docMk/>
            <pc:sldMasterMk cId="0" sldId="2147483648"/>
            <pc:sldLayoutMk cId="822282026" sldId="2147483708"/>
          </pc:sldLayoutMkLst>
        </pc:sldLayoutChg>
      </pc:sldMasterChg>
      <pc:sldMasterChg chg="del delSldLayout">
        <pc:chgData name="Tawny Archer" userId="d5471e33-79bb-4c7d-959b-c7cb4317b3a9" providerId="ADAL" clId="{5E0CDCC7-AB07-4554-8AA8-719E2F87AFF0}" dt="2023-01-17T16:38:14.224" v="210" actId="47"/>
        <pc:sldMasterMkLst>
          <pc:docMk/>
          <pc:sldMasterMk cId="3545583914" sldId="2147483682"/>
        </pc:sldMasterMkLst>
        <pc:sldLayoutChg chg="del">
          <pc:chgData name="Tawny Archer" userId="d5471e33-79bb-4c7d-959b-c7cb4317b3a9" providerId="ADAL" clId="{5E0CDCC7-AB07-4554-8AA8-719E2F87AFF0}" dt="2023-01-17T16:38:14.224" v="210" actId="47"/>
          <pc:sldLayoutMkLst>
            <pc:docMk/>
            <pc:sldMasterMk cId="3545583914" sldId="2147483682"/>
            <pc:sldLayoutMk cId="3890891300" sldId="2147483683"/>
          </pc:sldLayoutMkLst>
        </pc:sldLayoutChg>
        <pc:sldLayoutChg chg="del">
          <pc:chgData name="Tawny Archer" userId="d5471e33-79bb-4c7d-959b-c7cb4317b3a9" providerId="ADAL" clId="{5E0CDCC7-AB07-4554-8AA8-719E2F87AFF0}" dt="2023-01-17T16:38:14.224" v="210" actId="47"/>
          <pc:sldLayoutMkLst>
            <pc:docMk/>
            <pc:sldMasterMk cId="3545583914" sldId="2147483682"/>
            <pc:sldLayoutMk cId="3409656175" sldId="2147483684"/>
          </pc:sldLayoutMkLst>
        </pc:sldLayoutChg>
        <pc:sldLayoutChg chg="del">
          <pc:chgData name="Tawny Archer" userId="d5471e33-79bb-4c7d-959b-c7cb4317b3a9" providerId="ADAL" clId="{5E0CDCC7-AB07-4554-8AA8-719E2F87AFF0}" dt="2023-01-17T16:38:14.224" v="210" actId="47"/>
          <pc:sldLayoutMkLst>
            <pc:docMk/>
            <pc:sldMasterMk cId="3545583914" sldId="2147483682"/>
            <pc:sldLayoutMk cId="1732562066" sldId="2147483685"/>
          </pc:sldLayoutMkLst>
        </pc:sldLayoutChg>
        <pc:sldLayoutChg chg="del">
          <pc:chgData name="Tawny Archer" userId="d5471e33-79bb-4c7d-959b-c7cb4317b3a9" providerId="ADAL" clId="{5E0CDCC7-AB07-4554-8AA8-719E2F87AFF0}" dt="2023-01-17T16:38:14.224" v="210" actId="47"/>
          <pc:sldLayoutMkLst>
            <pc:docMk/>
            <pc:sldMasterMk cId="3545583914" sldId="2147483682"/>
            <pc:sldLayoutMk cId="1681808845" sldId="2147483686"/>
          </pc:sldLayoutMkLst>
        </pc:sldLayoutChg>
        <pc:sldLayoutChg chg="del">
          <pc:chgData name="Tawny Archer" userId="d5471e33-79bb-4c7d-959b-c7cb4317b3a9" providerId="ADAL" clId="{5E0CDCC7-AB07-4554-8AA8-719E2F87AFF0}" dt="2023-01-17T16:38:14.224" v="210" actId="47"/>
          <pc:sldLayoutMkLst>
            <pc:docMk/>
            <pc:sldMasterMk cId="3545583914" sldId="2147483682"/>
            <pc:sldLayoutMk cId="1465258592" sldId="2147483687"/>
          </pc:sldLayoutMkLst>
        </pc:sldLayoutChg>
        <pc:sldLayoutChg chg="del">
          <pc:chgData name="Tawny Archer" userId="d5471e33-79bb-4c7d-959b-c7cb4317b3a9" providerId="ADAL" clId="{5E0CDCC7-AB07-4554-8AA8-719E2F87AFF0}" dt="2023-01-17T16:38:14.224" v="210" actId="47"/>
          <pc:sldLayoutMkLst>
            <pc:docMk/>
            <pc:sldMasterMk cId="3545583914" sldId="2147483682"/>
            <pc:sldLayoutMk cId="4146256598" sldId="2147483688"/>
          </pc:sldLayoutMkLst>
        </pc:sldLayoutChg>
        <pc:sldLayoutChg chg="del">
          <pc:chgData name="Tawny Archer" userId="d5471e33-79bb-4c7d-959b-c7cb4317b3a9" providerId="ADAL" clId="{5E0CDCC7-AB07-4554-8AA8-719E2F87AFF0}" dt="2023-01-17T16:38:14.224" v="210" actId="47"/>
          <pc:sldLayoutMkLst>
            <pc:docMk/>
            <pc:sldMasterMk cId="3545583914" sldId="2147483682"/>
            <pc:sldLayoutMk cId="2975074512" sldId="2147483689"/>
          </pc:sldLayoutMkLst>
        </pc:sldLayoutChg>
        <pc:sldLayoutChg chg="del">
          <pc:chgData name="Tawny Archer" userId="d5471e33-79bb-4c7d-959b-c7cb4317b3a9" providerId="ADAL" clId="{5E0CDCC7-AB07-4554-8AA8-719E2F87AFF0}" dt="2023-01-17T16:38:14.224" v="210" actId="47"/>
          <pc:sldLayoutMkLst>
            <pc:docMk/>
            <pc:sldMasterMk cId="3545583914" sldId="2147483682"/>
            <pc:sldLayoutMk cId="4004302488" sldId="2147483690"/>
          </pc:sldLayoutMkLst>
        </pc:sldLayoutChg>
        <pc:sldLayoutChg chg="del">
          <pc:chgData name="Tawny Archer" userId="d5471e33-79bb-4c7d-959b-c7cb4317b3a9" providerId="ADAL" clId="{5E0CDCC7-AB07-4554-8AA8-719E2F87AFF0}" dt="2023-01-17T16:38:14.224" v="210" actId="47"/>
          <pc:sldLayoutMkLst>
            <pc:docMk/>
            <pc:sldMasterMk cId="3545583914" sldId="2147483682"/>
            <pc:sldLayoutMk cId="3878758935" sldId="2147483691"/>
          </pc:sldLayoutMkLst>
        </pc:sldLayoutChg>
        <pc:sldLayoutChg chg="del">
          <pc:chgData name="Tawny Archer" userId="d5471e33-79bb-4c7d-959b-c7cb4317b3a9" providerId="ADAL" clId="{5E0CDCC7-AB07-4554-8AA8-719E2F87AFF0}" dt="2023-01-17T16:38:14.224" v="210" actId="47"/>
          <pc:sldLayoutMkLst>
            <pc:docMk/>
            <pc:sldMasterMk cId="3545583914" sldId="2147483682"/>
            <pc:sldLayoutMk cId="4133320083" sldId="2147483692"/>
          </pc:sldLayoutMkLst>
        </pc:sldLayoutChg>
        <pc:sldLayoutChg chg="del">
          <pc:chgData name="Tawny Archer" userId="d5471e33-79bb-4c7d-959b-c7cb4317b3a9" providerId="ADAL" clId="{5E0CDCC7-AB07-4554-8AA8-719E2F87AFF0}" dt="2023-01-17T16:38:14.224" v="210" actId="47"/>
          <pc:sldLayoutMkLst>
            <pc:docMk/>
            <pc:sldMasterMk cId="3545583914" sldId="2147483682"/>
            <pc:sldLayoutMk cId="624275121" sldId="2147483693"/>
          </pc:sldLayoutMkLst>
        </pc:sldLayoutChg>
        <pc:sldLayoutChg chg="del">
          <pc:chgData name="Tawny Archer" userId="d5471e33-79bb-4c7d-959b-c7cb4317b3a9" providerId="ADAL" clId="{5E0CDCC7-AB07-4554-8AA8-719E2F87AFF0}" dt="2023-01-17T16:38:14.224" v="210" actId="47"/>
          <pc:sldLayoutMkLst>
            <pc:docMk/>
            <pc:sldMasterMk cId="3545583914" sldId="2147483682"/>
            <pc:sldLayoutMk cId="2165830990" sldId="2147483694"/>
          </pc:sldLayoutMkLst>
        </pc:sldLayoutChg>
        <pc:sldLayoutChg chg="del">
          <pc:chgData name="Tawny Archer" userId="d5471e33-79bb-4c7d-959b-c7cb4317b3a9" providerId="ADAL" clId="{5E0CDCC7-AB07-4554-8AA8-719E2F87AFF0}" dt="2023-01-17T16:38:14.224" v="210" actId="47"/>
          <pc:sldLayoutMkLst>
            <pc:docMk/>
            <pc:sldMasterMk cId="3545583914" sldId="2147483682"/>
            <pc:sldLayoutMk cId="3381299852" sldId="2147483722"/>
          </pc:sldLayoutMkLst>
        </pc:sldLayoutChg>
      </pc:sldMasterChg>
      <pc:sldMasterChg chg="del delSldLayout">
        <pc:chgData name="Tawny Archer" userId="d5471e33-79bb-4c7d-959b-c7cb4317b3a9" providerId="ADAL" clId="{5E0CDCC7-AB07-4554-8AA8-719E2F87AFF0}" dt="2023-01-13T18:48:10.664" v="1" actId="47"/>
        <pc:sldMasterMkLst>
          <pc:docMk/>
          <pc:sldMasterMk cId="852943410" sldId="2147483721"/>
        </pc:sldMasterMkLst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724125007" sldId="2147483699"/>
          </pc:sldLayoutMkLst>
        </pc:sldLayoutChg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2415261686" sldId="2147483700"/>
          </pc:sldLayoutMkLst>
        </pc:sldLayoutChg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934620579" sldId="2147483701"/>
          </pc:sldLayoutMkLst>
        </pc:sldLayoutChg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3016005038" sldId="2147483702"/>
          </pc:sldLayoutMkLst>
        </pc:sldLayoutChg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2653956916" sldId="2147483703"/>
          </pc:sldLayoutMkLst>
        </pc:sldLayoutChg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4198710268" sldId="2147483705"/>
          </pc:sldLayoutMkLst>
        </pc:sldLayoutChg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1924329724" sldId="2147483706"/>
          </pc:sldLayoutMkLst>
        </pc:sldLayoutChg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4130566439" sldId="2147483709"/>
          </pc:sldLayoutMkLst>
        </pc:sldLayoutChg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4259998044" sldId="2147483710"/>
          </pc:sldLayoutMkLst>
        </pc:sldLayoutChg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2255919865" sldId="2147483711"/>
          </pc:sldLayoutMkLst>
        </pc:sldLayoutChg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2900235433" sldId="2147483712"/>
          </pc:sldLayoutMkLst>
        </pc:sldLayoutChg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909180878" sldId="2147483716"/>
          </pc:sldLayoutMkLst>
        </pc:sldLayoutChg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4068755283" sldId="2147483719"/>
          </pc:sldLayoutMkLst>
        </pc:sldLayoutChg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3010161657" sldId="2147483723"/>
          </pc:sldLayoutMkLst>
        </pc:sldLayoutChg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2166099740" sldId="2147483724"/>
          </pc:sldLayoutMkLst>
        </pc:sldLayoutChg>
        <pc:sldLayoutChg chg="del">
          <pc:chgData name="Tawny Archer" userId="d5471e33-79bb-4c7d-959b-c7cb4317b3a9" providerId="ADAL" clId="{5E0CDCC7-AB07-4554-8AA8-719E2F87AFF0}" dt="2023-01-13T18:48:10.664" v="1" actId="47"/>
          <pc:sldLayoutMkLst>
            <pc:docMk/>
            <pc:sldMasterMk cId="852943410" sldId="2147483721"/>
            <pc:sldLayoutMk cId="338154714" sldId="214748372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799D4D-0CA8-4ED3-9F59-164BF109A5D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DA1A0F-66FA-4BD8-8767-321E00C1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4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A1A0F-66FA-4BD8-8767-321E00C117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6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A1A0F-66FA-4BD8-8767-321E00C117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3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09A974D4-0325-47C6-A1E7-C259FDF01BF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630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A1A0F-66FA-4BD8-8767-321E00C117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34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B2DA-56D6-4E79-A45C-D77BF3F80C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9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DBCEFD7A-2F5F-4378-B529-4C305186465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3591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A446B-6BE8-47FF-A4BB-526A4AF2A99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1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7899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09A974D4-0325-47C6-A1E7-C259FDF01BF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970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3D7B69-2723-4A18-9836-23B05C5DF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E884F-5395-414E-8530-CB319F341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01" y="726361"/>
            <a:ext cx="4876805" cy="3334106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BD476-A740-4AEB-B265-6F4A42CB3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901" y="4245852"/>
            <a:ext cx="4876805" cy="1137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E4BC9C-A6D9-4725-92DE-B0E35D957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727758"/>
            <a:ext cx="3240747" cy="403881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D8918099-14B5-472C-8E5C-B923F79DB56A}"/>
              </a:ext>
            </a:extLst>
          </p:cNvPr>
          <p:cNvSpPr txBox="1"/>
          <p:nvPr userDrawn="1"/>
        </p:nvSpPr>
        <p:spPr>
          <a:xfrm>
            <a:off x="8153400" y="6477000"/>
            <a:ext cx="3810000" cy="152400"/>
          </a:xfrm>
          <a:prstGeom prst="rect">
            <a:avLst/>
          </a:prstGeom>
        </p:spPr>
        <p:txBody>
          <a:bodyPr vert="horz" wrap="square" lIns="0" tIns="41910" rIns="0" bIns="0" rtlCol="0" anchor="b" anchorCtr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30"/>
              </a:spcBef>
            </a:pPr>
            <a:r>
              <a:rPr lang="en-US" sz="700" b="0">
                <a:solidFill>
                  <a:schemeClr val="bg1"/>
                </a:solidFill>
                <a:latin typeface="Arial Narrow" panose="020B0606020202030204" pitchFamily="34" charset="0"/>
                <a:cs typeface="Univers LT Std 47 Cn Lt"/>
              </a:rPr>
              <a:t>An independent licensee of the Blue Cross and Blue Shield Association</a:t>
            </a:r>
            <a:endParaRPr sz="700">
              <a:solidFill>
                <a:schemeClr val="bg1"/>
              </a:solidFill>
              <a:latin typeface="Arial Narrow" panose="020B0606020202030204" pitchFamily="34" charset="0"/>
              <a:cs typeface="Univers LT Std 47 Cn Lt"/>
            </a:endParaRPr>
          </a:p>
        </p:txBody>
      </p:sp>
    </p:spTree>
    <p:extLst>
      <p:ext uri="{BB962C8B-B14F-4D97-AF65-F5344CB8AC3E}">
        <p14:creationId xmlns:p14="http://schemas.microsoft.com/office/powerpoint/2010/main" val="210539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160AAB-8911-4809-A211-F251B64ADD3A}"/>
              </a:ext>
            </a:extLst>
          </p:cNvPr>
          <p:cNvSpPr/>
          <p:nvPr userDrawn="1"/>
        </p:nvSpPr>
        <p:spPr>
          <a:xfrm>
            <a:off x="5105400" y="495300"/>
            <a:ext cx="6591301" cy="5867401"/>
          </a:xfrm>
          <a:prstGeom prst="rect">
            <a:avLst/>
          </a:prstGeom>
          <a:solidFill>
            <a:srgbClr val="E3F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43673-9209-40E0-B02D-25E9AC454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98" y="1735496"/>
            <a:ext cx="3573590" cy="1600200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C50BD-25DB-40C1-B0BD-C7FB87FB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98" y="3642085"/>
            <a:ext cx="3573590" cy="2714265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137559-9227-4DDA-8A66-C7A49641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718" y="6356350"/>
            <a:ext cx="707570" cy="365125"/>
          </a:xfrm>
        </p:spPr>
        <p:txBody>
          <a:bodyPr/>
          <a:lstStyle>
            <a:lvl1pPr>
              <a:defRPr sz="1000"/>
            </a:lvl1pPr>
          </a:lstStyle>
          <a:p>
            <a:fld id="{3D28CEC1-F73A-4128-A0D8-20D01C31BD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9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3F53A1-F561-471E-8B16-E672D1E51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92D74-18FE-47D5-BB95-6590EB3B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198" y="2002632"/>
            <a:ext cx="8529605" cy="2852737"/>
          </a:xfr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6B52D6-DE3A-49B0-ACC5-6DFD14F8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718" y="6356350"/>
            <a:ext cx="707570" cy="365125"/>
          </a:xfrm>
        </p:spPr>
        <p:txBody>
          <a:bodyPr/>
          <a:lstStyle>
            <a:lvl1pPr>
              <a:defRPr sz="1000"/>
            </a:lvl1pPr>
          </a:lstStyle>
          <a:p>
            <a:fld id="{3D28CEC1-F73A-4128-A0D8-20D01C31BD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3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0896-5873-42BC-86D9-88BAB8F7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EA911-EC71-45B6-933C-CC17D5735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BE52A-F71D-4F0E-AF18-7D49E6A86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99AC7-858D-4881-876C-04E70909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3A8EC-AF27-4983-822F-923B971B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99E0A-503F-4F18-8FAF-782B9434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EC1-F73A-4128-A0D8-20D01C31B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96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6BD7-FE34-4783-BBBE-5264BEF8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89D9D-4CFD-411C-ABDB-DF58C73DD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658D5-5AC6-4483-904F-6BB841E68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D8757-B13C-4ACF-AC6D-6BD274A41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B267F-13AE-44D7-A07A-1022207F5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71E0C4-5D64-4C2C-9A82-F6A5068C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A2997-F847-4ADD-82B2-EAA6B6C0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6FE77-8A3B-4F93-A4BD-56568418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EC1-F73A-4128-A0D8-20D01C31B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7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3185-1F43-4AC1-8E3A-76A46CAFF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85705-0DF0-4918-91FF-A99D112B5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76B1B-06BA-4619-8ED7-FDA3F237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08E4F-8481-4E69-A494-B0AF7178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EC1-F73A-4128-A0D8-20D01C31B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6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62BF64-92F2-4172-8350-7C32F0ED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60874-A0E9-4DB3-9D29-98735210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3C6BE-3D5B-4EDD-AE13-F4FC2E95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EC1-F73A-4128-A0D8-20D01C31B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4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20D61-6BE5-4841-ACD4-3F8DAA19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81B82-D0AC-4E4D-BE47-543085BFC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130D7-E450-4F23-AF3C-C3D095492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1E272-CFDA-4B69-AF3C-A6018A7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C3FC4-FF5C-4207-A29B-BE063655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93D46-6A4A-47A3-AABF-18E35E63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EC1-F73A-4128-A0D8-20D01C31B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61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D809-5C7E-4F55-82F0-DA78929F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E8D98-8237-4D6B-8773-9CB7DCD2B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6C0D2-18E9-4BD0-8AFA-F72F1E80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A7718-560F-4968-A238-057AE5B1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9F4FD-1E9D-40AE-B9B8-C01C7189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EC1-F73A-4128-A0D8-20D01C31B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68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80EFD-A1AB-4E0B-BEED-D42DE329B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3B3E0-9A00-46D1-A4A4-A6D3E9F6D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87FCB-3BB0-42E7-80D8-4E17CC9F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DB3EC-3C6D-4C82-BB97-A3B7D6D9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83F33-0B3C-424F-B563-FE95157C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EC1-F73A-4128-A0D8-20D01C31B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89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1188721"/>
            <a:ext cx="10439400" cy="73404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5000"/>
              </a:lnSpc>
              <a:defRPr sz="5300" b="1" i="0" spc="-10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06200" y="6248400"/>
            <a:ext cx="289560" cy="25265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BFE1D68-EE33-41F4-A60E-1461B071FC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438400"/>
            <a:ext cx="10439400" cy="3733800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365760" indent="-18288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548640" indent="-18288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731520" indent="-18288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14400" indent="-18288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03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A87D0C-89D1-4E7A-B089-8700103176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E884F-5395-414E-8530-CB319F341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01" y="726361"/>
            <a:ext cx="4876805" cy="3334106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BD476-A740-4AEB-B265-6F4A42CB3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901" y="4245852"/>
            <a:ext cx="4876805" cy="1137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E4BC9C-A6D9-4725-92DE-B0E35D957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727758"/>
            <a:ext cx="3240747" cy="403881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D8918099-14B5-472C-8E5C-B923F79DB56A}"/>
              </a:ext>
            </a:extLst>
          </p:cNvPr>
          <p:cNvSpPr txBox="1"/>
          <p:nvPr userDrawn="1"/>
        </p:nvSpPr>
        <p:spPr>
          <a:xfrm>
            <a:off x="8153400" y="6477000"/>
            <a:ext cx="3810000" cy="152400"/>
          </a:xfrm>
          <a:prstGeom prst="rect">
            <a:avLst/>
          </a:prstGeom>
        </p:spPr>
        <p:txBody>
          <a:bodyPr vert="horz" wrap="square" lIns="0" tIns="41910" rIns="0" bIns="0" rtlCol="0" anchor="b" anchorCtr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30"/>
              </a:spcBef>
            </a:pPr>
            <a:r>
              <a:rPr lang="en-US" sz="700" b="0">
                <a:solidFill>
                  <a:schemeClr val="bg1"/>
                </a:solidFill>
                <a:latin typeface="Arial Narrow" panose="020B0606020202030204" pitchFamily="34" charset="0"/>
                <a:cs typeface="Univers LT Std 47 Cn Lt"/>
              </a:rPr>
              <a:t>An independent licensee of the Blue Cross and Blue Shield Association</a:t>
            </a:r>
            <a:endParaRPr sz="700">
              <a:solidFill>
                <a:schemeClr val="bg1"/>
              </a:solidFill>
              <a:latin typeface="Arial Narrow" panose="020B0606020202030204" pitchFamily="34" charset="0"/>
              <a:cs typeface="Univers LT Std 47 Cn Lt"/>
            </a:endParaRPr>
          </a:p>
        </p:txBody>
      </p:sp>
    </p:spTree>
    <p:extLst>
      <p:ext uri="{BB962C8B-B14F-4D97-AF65-F5344CB8AC3E}">
        <p14:creationId xmlns:p14="http://schemas.microsoft.com/office/powerpoint/2010/main" val="1183485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9C0253-4A5D-49EE-A28E-1D26F560A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1200" y="2057400"/>
            <a:ext cx="8229600" cy="1752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85000"/>
              </a:lnSpc>
              <a:defRPr sz="5500" b="1" i="0" spc="-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05550269-AEE8-45FC-A22C-AB3A586584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06200" y="6248400"/>
            <a:ext cx="289560" cy="25265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9EBCC3B9-6DE2-4D90-A0A8-3390E939A9B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981200" y="4114800"/>
            <a:ext cx="8229600" cy="3810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100000"/>
              </a:lnSpc>
              <a:defRPr spc="0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721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6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5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57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40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18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11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5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:a16="http://schemas.microsoft.com/office/drawing/2014/main" id="{01BB8F0D-2550-42D5-9981-25509BA51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E884F-5395-414E-8530-CB319F341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01" y="726361"/>
            <a:ext cx="4876805" cy="3334106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BD476-A740-4AEB-B265-6F4A42CB3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901" y="4245852"/>
            <a:ext cx="4876805" cy="1137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E4BC9C-A6D9-4725-92DE-B0E35D957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727758"/>
            <a:ext cx="3240747" cy="403881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D8918099-14B5-472C-8E5C-B923F79DB56A}"/>
              </a:ext>
            </a:extLst>
          </p:cNvPr>
          <p:cNvSpPr txBox="1"/>
          <p:nvPr userDrawn="1"/>
        </p:nvSpPr>
        <p:spPr>
          <a:xfrm>
            <a:off x="8153400" y="6477000"/>
            <a:ext cx="3810000" cy="152400"/>
          </a:xfrm>
          <a:prstGeom prst="rect">
            <a:avLst/>
          </a:prstGeom>
        </p:spPr>
        <p:txBody>
          <a:bodyPr vert="horz" wrap="square" lIns="0" tIns="41910" rIns="0" bIns="0" rtlCol="0" anchor="b" anchorCtr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30"/>
              </a:spcBef>
            </a:pPr>
            <a:r>
              <a:rPr lang="en-US" sz="700" b="0">
                <a:solidFill>
                  <a:schemeClr val="bg1"/>
                </a:solidFill>
                <a:latin typeface="Arial Narrow" panose="020B0606020202030204" pitchFamily="34" charset="0"/>
                <a:cs typeface="Univers LT Std 47 Cn Lt"/>
              </a:rPr>
              <a:t>An independent licensee of the Blue Cross and Blue Shield Association</a:t>
            </a:r>
            <a:endParaRPr sz="700">
              <a:solidFill>
                <a:schemeClr val="bg1"/>
              </a:solidFill>
              <a:latin typeface="Arial Narrow" panose="020B0606020202030204" pitchFamily="34" charset="0"/>
              <a:cs typeface="Univers LT Std 47 Cn Lt"/>
            </a:endParaRPr>
          </a:p>
        </p:txBody>
      </p:sp>
    </p:spTree>
    <p:extLst>
      <p:ext uri="{BB962C8B-B14F-4D97-AF65-F5344CB8AC3E}">
        <p14:creationId xmlns:p14="http://schemas.microsoft.com/office/powerpoint/2010/main" val="4231524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83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4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2789A961-E080-46C9-AC4F-BA68BBDF1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E884F-5395-414E-8530-CB319F341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01" y="726361"/>
            <a:ext cx="4876805" cy="3334106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BD476-A740-4AEB-B265-6F4A42CB3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901" y="4245852"/>
            <a:ext cx="4876805" cy="1137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E4BC9C-A6D9-4725-92DE-B0E35D957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727758"/>
            <a:ext cx="3240747" cy="403881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D8918099-14B5-472C-8E5C-B923F79DB56A}"/>
              </a:ext>
            </a:extLst>
          </p:cNvPr>
          <p:cNvSpPr txBox="1"/>
          <p:nvPr userDrawn="1"/>
        </p:nvSpPr>
        <p:spPr>
          <a:xfrm>
            <a:off x="8153400" y="6477000"/>
            <a:ext cx="3810000" cy="152400"/>
          </a:xfrm>
          <a:prstGeom prst="rect">
            <a:avLst/>
          </a:prstGeom>
        </p:spPr>
        <p:txBody>
          <a:bodyPr vert="horz" wrap="square" lIns="0" tIns="41910" rIns="0" bIns="0" rtlCol="0" anchor="b" anchorCtr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30"/>
              </a:spcBef>
            </a:pPr>
            <a:r>
              <a:rPr lang="en-US" sz="700" b="0">
                <a:solidFill>
                  <a:schemeClr val="bg1"/>
                </a:solidFill>
                <a:latin typeface="Arial Narrow" panose="020B0606020202030204" pitchFamily="34" charset="0"/>
                <a:cs typeface="Univers LT Std 47 Cn Lt"/>
              </a:rPr>
              <a:t>An independent licensee of the Blue Cross and Blue Shield Association</a:t>
            </a:r>
            <a:endParaRPr sz="700">
              <a:solidFill>
                <a:schemeClr val="bg1"/>
              </a:solidFill>
              <a:latin typeface="Arial Narrow" panose="020B0606020202030204" pitchFamily="34" charset="0"/>
              <a:cs typeface="Univers LT Std 47 Cn Lt"/>
            </a:endParaRPr>
          </a:p>
        </p:txBody>
      </p:sp>
    </p:spTree>
    <p:extLst>
      <p:ext uri="{BB962C8B-B14F-4D97-AF65-F5344CB8AC3E}">
        <p14:creationId xmlns:p14="http://schemas.microsoft.com/office/powerpoint/2010/main" val="241101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holding, man, computer, table&#10;&#10;Description automatically generated">
            <a:extLst>
              <a:ext uri="{FF2B5EF4-FFF2-40B4-BE49-F238E27FC236}">
                <a16:creationId xmlns:a16="http://schemas.microsoft.com/office/drawing/2014/main" id="{8EC1AC64-749B-4E41-99C7-08B403651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E884F-5395-414E-8530-CB319F341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01" y="726361"/>
            <a:ext cx="4876805" cy="3334106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BD476-A740-4AEB-B265-6F4A42CB3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901" y="4245852"/>
            <a:ext cx="4876805" cy="1137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E4BC9C-A6D9-4725-92DE-B0E35D957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727758"/>
            <a:ext cx="3240747" cy="403881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D8918099-14B5-472C-8E5C-B923F79DB56A}"/>
              </a:ext>
            </a:extLst>
          </p:cNvPr>
          <p:cNvSpPr txBox="1"/>
          <p:nvPr userDrawn="1"/>
        </p:nvSpPr>
        <p:spPr>
          <a:xfrm>
            <a:off x="8153400" y="6477000"/>
            <a:ext cx="3810000" cy="152400"/>
          </a:xfrm>
          <a:prstGeom prst="rect">
            <a:avLst/>
          </a:prstGeom>
        </p:spPr>
        <p:txBody>
          <a:bodyPr vert="horz" wrap="square" lIns="0" tIns="41910" rIns="0" bIns="0" rtlCol="0" anchor="b" anchorCtr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30"/>
              </a:spcBef>
            </a:pPr>
            <a:r>
              <a:rPr lang="en-US" sz="700" b="0">
                <a:solidFill>
                  <a:schemeClr val="bg1"/>
                </a:solidFill>
                <a:latin typeface="Arial Narrow" panose="020B0606020202030204" pitchFamily="34" charset="0"/>
                <a:cs typeface="Univers LT Std 47 Cn Lt"/>
              </a:rPr>
              <a:t>An independent licensee of the Blue Cross and Blue Shield Association</a:t>
            </a:r>
            <a:endParaRPr sz="700">
              <a:solidFill>
                <a:schemeClr val="bg1"/>
              </a:solidFill>
              <a:latin typeface="Arial Narrow" panose="020B0606020202030204" pitchFamily="34" charset="0"/>
              <a:cs typeface="Univers LT Std 47 Cn Lt"/>
            </a:endParaRPr>
          </a:p>
        </p:txBody>
      </p:sp>
    </p:spTree>
    <p:extLst>
      <p:ext uri="{BB962C8B-B14F-4D97-AF65-F5344CB8AC3E}">
        <p14:creationId xmlns:p14="http://schemas.microsoft.com/office/powerpoint/2010/main" val="318998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n object&#10;&#10;Description automatically generated">
            <a:extLst>
              <a:ext uri="{FF2B5EF4-FFF2-40B4-BE49-F238E27FC236}">
                <a16:creationId xmlns:a16="http://schemas.microsoft.com/office/drawing/2014/main" id="{96C2F73C-5982-4F5F-8C20-47E0A2FC3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E884F-5395-414E-8530-CB319F341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01" y="726361"/>
            <a:ext cx="4876805" cy="3334106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BD476-A740-4AEB-B265-6F4A42CB3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901" y="4245852"/>
            <a:ext cx="4876805" cy="1137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E4BC9C-A6D9-4725-92DE-B0E35D957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727758"/>
            <a:ext cx="3240747" cy="403881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D8918099-14B5-472C-8E5C-B923F79DB56A}"/>
              </a:ext>
            </a:extLst>
          </p:cNvPr>
          <p:cNvSpPr txBox="1"/>
          <p:nvPr userDrawn="1"/>
        </p:nvSpPr>
        <p:spPr>
          <a:xfrm>
            <a:off x="8153400" y="6477000"/>
            <a:ext cx="3810000" cy="152400"/>
          </a:xfrm>
          <a:prstGeom prst="rect">
            <a:avLst/>
          </a:prstGeom>
        </p:spPr>
        <p:txBody>
          <a:bodyPr vert="horz" wrap="square" lIns="0" tIns="41910" rIns="0" bIns="0" rtlCol="0" anchor="b" anchorCtr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30"/>
              </a:spcBef>
            </a:pPr>
            <a:r>
              <a:rPr lang="en-US" sz="700" b="0">
                <a:solidFill>
                  <a:schemeClr val="bg1"/>
                </a:solidFill>
                <a:latin typeface="Arial Narrow" panose="020B0606020202030204" pitchFamily="34" charset="0"/>
                <a:cs typeface="Univers LT Std 47 Cn Lt"/>
              </a:rPr>
              <a:t>An independent licensee of the Blue Cross and Blue Shield Association</a:t>
            </a:r>
            <a:endParaRPr sz="700">
              <a:solidFill>
                <a:schemeClr val="bg1"/>
              </a:solidFill>
              <a:latin typeface="Arial Narrow" panose="020B0606020202030204" pitchFamily="34" charset="0"/>
              <a:cs typeface="Univers LT Std 47 Cn Lt"/>
            </a:endParaRPr>
          </a:p>
        </p:txBody>
      </p:sp>
    </p:spTree>
    <p:extLst>
      <p:ext uri="{BB962C8B-B14F-4D97-AF65-F5344CB8AC3E}">
        <p14:creationId xmlns:p14="http://schemas.microsoft.com/office/powerpoint/2010/main" val="55541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blue shirt&#10;&#10;Description automatically generated">
            <a:extLst>
              <a:ext uri="{FF2B5EF4-FFF2-40B4-BE49-F238E27FC236}">
                <a16:creationId xmlns:a16="http://schemas.microsoft.com/office/drawing/2014/main" id="{199CB8FE-3760-4B63-A2A6-E4B6577EB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E884F-5395-414E-8530-CB319F341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01" y="726361"/>
            <a:ext cx="4876805" cy="3334106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BD476-A740-4AEB-B265-6F4A42CB3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901" y="4245852"/>
            <a:ext cx="4876805" cy="1137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E4BC9C-A6D9-4725-92DE-B0E35D957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727758"/>
            <a:ext cx="3240747" cy="403881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D8918099-14B5-472C-8E5C-B923F79DB56A}"/>
              </a:ext>
            </a:extLst>
          </p:cNvPr>
          <p:cNvSpPr txBox="1"/>
          <p:nvPr userDrawn="1"/>
        </p:nvSpPr>
        <p:spPr>
          <a:xfrm>
            <a:off x="8153400" y="6477000"/>
            <a:ext cx="3810000" cy="152400"/>
          </a:xfrm>
          <a:prstGeom prst="rect">
            <a:avLst/>
          </a:prstGeom>
        </p:spPr>
        <p:txBody>
          <a:bodyPr vert="horz" wrap="square" lIns="0" tIns="41910" rIns="0" bIns="0" rtlCol="0" anchor="b" anchorCtr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30"/>
              </a:spcBef>
            </a:pPr>
            <a:r>
              <a:rPr lang="en-US" sz="700" b="0">
                <a:solidFill>
                  <a:schemeClr val="bg1"/>
                </a:solidFill>
                <a:latin typeface="Arial Narrow" panose="020B0606020202030204" pitchFamily="34" charset="0"/>
                <a:cs typeface="Univers LT Std 47 Cn Lt"/>
              </a:rPr>
              <a:t>An independent licensee of the Blue Cross and Blue Shield Association</a:t>
            </a:r>
            <a:endParaRPr sz="700">
              <a:solidFill>
                <a:schemeClr val="bg1"/>
              </a:solidFill>
              <a:latin typeface="Arial Narrow" panose="020B0606020202030204" pitchFamily="34" charset="0"/>
              <a:cs typeface="Univers LT Std 47 Cn Lt"/>
            </a:endParaRPr>
          </a:p>
        </p:txBody>
      </p:sp>
    </p:spTree>
    <p:extLst>
      <p:ext uri="{BB962C8B-B14F-4D97-AF65-F5344CB8AC3E}">
        <p14:creationId xmlns:p14="http://schemas.microsoft.com/office/powerpoint/2010/main" val="35246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99F6E6-1A2B-4602-8A70-6A4EB5DD5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E884F-5395-414E-8530-CB319F341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01" y="726360"/>
            <a:ext cx="4876805" cy="3334107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BD476-A740-4AEB-B265-6F4A42CB3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901" y="4245852"/>
            <a:ext cx="4876805" cy="1137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E4BC9C-A6D9-4725-92DE-B0E35D957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727758"/>
            <a:ext cx="3240747" cy="403881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D8918099-14B5-472C-8E5C-B923F79DB56A}"/>
              </a:ext>
            </a:extLst>
          </p:cNvPr>
          <p:cNvSpPr txBox="1"/>
          <p:nvPr userDrawn="1"/>
        </p:nvSpPr>
        <p:spPr>
          <a:xfrm>
            <a:off x="8153400" y="6477000"/>
            <a:ext cx="3810000" cy="152400"/>
          </a:xfrm>
          <a:prstGeom prst="rect">
            <a:avLst/>
          </a:prstGeom>
        </p:spPr>
        <p:txBody>
          <a:bodyPr vert="horz" wrap="square" lIns="0" tIns="41910" rIns="0" bIns="0" rtlCol="0" anchor="b" anchorCtr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30"/>
              </a:spcBef>
            </a:pPr>
            <a:r>
              <a:rPr lang="en-US" sz="700" b="0">
                <a:solidFill>
                  <a:schemeClr val="bg1"/>
                </a:solidFill>
                <a:latin typeface="Arial Narrow" panose="020B0606020202030204" pitchFamily="34" charset="0"/>
                <a:cs typeface="Univers LT Std 47 Cn Lt"/>
              </a:rPr>
              <a:t>An independent licensee of the Blue Cross and Blue Shield Association</a:t>
            </a:r>
            <a:endParaRPr sz="700">
              <a:solidFill>
                <a:schemeClr val="bg1"/>
              </a:solidFill>
              <a:latin typeface="Arial Narrow" panose="020B0606020202030204" pitchFamily="34" charset="0"/>
              <a:cs typeface="Univers LT Std 47 Cn Lt"/>
            </a:endParaRPr>
          </a:p>
        </p:txBody>
      </p:sp>
    </p:spTree>
    <p:extLst>
      <p:ext uri="{BB962C8B-B14F-4D97-AF65-F5344CB8AC3E}">
        <p14:creationId xmlns:p14="http://schemas.microsoft.com/office/powerpoint/2010/main" val="273070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C799-0E1D-4290-9F23-8311C57C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727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35885-411D-417A-B619-0DC0DB5FB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227"/>
            <a:ext cx="10515600" cy="4192617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D1540-B44B-4AAE-AE50-928D4A47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718" y="6356350"/>
            <a:ext cx="707570" cy="365125"/>
          </a:xfrm>
        </p:spPr>
        <p:txBody>
          <a:bodyPr/>
          <a:lstStyle>
            <a:lvl1pPr>
              <a:defRPr sz="1000"/>
            </a:lvl1pPr>
          </a:lstStyle>
          <a:p>
            <a:fld id="{3D28CEC1-F73A-4128-A0D8-20D01C31BD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5817DE-F69B-4A1B-8F5A-197B9B58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14DC0-C3C0-4D83-A0F0-CCB70AD95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6D8E9-7F15-4CA6-B151-A4DECB7D8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26F20-3ABD-438E-A108-CEAD5E44C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10876-3B9C-474C-8756-00CD032BF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CEC1-F73A-4128-A0D8-20D01C31B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714" r:id="rId3"/>
    <p:sldLayoutId id="2147483668" r:id="rId4"/>
    <p:sldLayoutId id="2147483669" r:id="rId5"/>
    <p:sldLayoutId id="2147483662" r:id="rId6"/>
    <p:sldLayoutId id="2147483663" r:id="rId7"/>
    <p:sldLayoutId id="2147483664" r:id="rId8"/>
    <p:sldLayoutId id="2147483717" r:id="rId9"/>
    <p:sldLayoutId id="2147483656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7" r:id="rId16"/>
    <p:sldLayoutId id="2147483658" r:id="rId17"/>
    <p:sldLayoutId id="2147483659" r:id="rId18"/>
    <p:sldLayoutId id="2147483665" r:id="rId19"/>
    <p:sldLayoutId id="214748366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1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72" r:id="rId2"/>
    <p:sldLayoutId id="2147483673" r:id="rId3"/>
    <p:sldLayoutId id="2147483718" r:id="rId4"/>
    <p:sldLayoutId id="2147483720" r:id="rId5"/>
    <p:sldLayoutId id="2147483676" r:id="rId6"/>
    <p:sldLayoutId id="2147483677" r:id="rId7"/>
    <p:sldLayoutId id="2147483678" r:id="rId8"/>
    <p:sldLayoutId id="2147483679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avinet.net/enrol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roviderexecs@nebraskablue.com" TargetMode="External"/><Relationship Id="rId5" Type="http://schemas.openxmlformats.org/officeDocument/2006/relationships/image" Target="../media/image13.svg"/><Relationship Id="rId10" Type="http://schemas.openxmlformats.org/officeDocument/2006/relationships/image" Target="../media/image17.sv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braskablue.com/Providers/Alerts-and-Updat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hyperlink" Target="https://www.nebraskablue.com/Providers/Alerts-and-Updates/Happening-Now?_ga=2.79825175.1605938894.1633961521-274299110.161357174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9ECC8B-EAFB-4D64-8EE5-17D7366F7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BCBSNE</a:t>
            </a:r>
            <a:br>
              <a:rPr lang="en-US" dirty="0"/>
            </a:br>
            <a:r>
              <a:rPr lang="en-US" dirty="0"/>
              <a:t>HFMA Presentation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4E98AC-077F-4F7D-B721-BE24A304CF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1/19/2023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9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49B39C-1658-4CB3-9E35-822BFE05477F}"/>
              </a:ext>
            </a:extLst>
          </p:cNvPr>
          <p:cNvSpPr/>
          <p:nvPr/>
        </p:nvSpPr>
        <p:spPr>
          <a:xfrm>
            <a:off x="531300" y="1501775"/>
            <a:ext cx="10939605" cy="5381626"/>
          </a:xfrm>
          <a:prstGeom prst="rect">
            <a:avLst/>
          </a:prstGeom>
          <a:ln>
            <a:noFill/>
          </a:ln>
        </p:spPr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4CB86997-1969-4A34-B632-4E76A576C469}"/>
              </a:ext>
            </a:extLst>
          </p:cNvPr>
          <p:cNvSpPr/>
          <p:nvPr/>
        </p:nvSpPr>
        <p:spPr>
          <a:xfrm>
            <a:off x="531300" y="3721606"/>
            <a:ext cx="10942188" cy="428624"/>
          </a:xfrm>
          <a:prstGeom prst="homePlate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  <a:tailEnd type="arrow" w="sm" len="sm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80B4649-8CBC-4C5F-BA58-4C7DAFC8F6BF}"/>
              </a:ext>
            </a:extLst>
          </p:cNvPr>
          <p:cNvSpPr/>
          <p:nvPr/>
        </p:nvSpPr>
        <p:spPr>
          <a:xfrm>
            <a:off x="322185" y="4319617"/>
            <a:ext cx="3486614" cy="1589853"/>
          </a:xfrm>
          <a:custGeom>
            <a:avLst/>
            <a:gdLst>
              <a:gd name="connsiteX0" fmla="*/ 0 w 2576929"/>
              <a:gd name="connsiteY0" fmla="*/ 0 h 1592961"/>
              <a:gd name="connsiteX1" fmla="*/ 2576929 w 2576929"/>
              <a:gd name="connsiteY1" fmla="*/ 0 h 1592961"/>
              <a:gd name="connsiteX2" fmla="*/ 2576929 w 2576929"/>
              <a:gd name="connsiteY2" fmla="*/ 1592961 h 1592961"/>
              <a:gd name="connsiteX3" fmla="*/ 0 w 2576929"/>
              <a:gd name="connsiteY3" fmla="*/ 1592961 h 1592961"/>
              <a:gd name="connsiteX4" fmla="*/ 0 w 2576929"/>
              <a:gd name="connsiteY4" fmla="*/ 0 h 159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929" h="1592961">
                <a:moveTo>
                  <a:pt x="0" y="0"/>
                </a:moveTo>
                <a:lnTo>
                  <a:pt x="2576929" y="0"/>
                </a:lnTo>
                <a:lnTo>
                  <a:pt x="2576929" y="1592961"/>
                </a:lnTo>
                <a:lnTo>
                  <a:pt x="0" y="1592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875" rIns="0" bIns="95250" numCol="1" spcCol="1270" anchor="b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4715B7F-4276-4BC7-A661-2E94082BE46C}"/>
              </a:ext>
            </a:extLst>
          </p:cNvPr>
          <p:cNvSpPr/>
          <p:nvPr/>
        </p:nvSpPr>
        <p:spPr>
          <a:xfrm>
            <a:off x="1259673" y="1318588"/>
            <a:ext cx="1241409" cy="559689"/>
          </a:xfrm>
          <a:custGeom>
            <a:avLst/>
            <a:gdLst>
              <a:gd name="connsiteX0" fmla="*/ 0 w 2576929"/>
              <a:gd name="connsiteY0" fmla="*/ 0 h 559689"/>
              <a:gd name="connsiteX1" fmla="*/ 2576929 w 2576929"/>
              <a:gd name="connsiteY1" fmla="*/ 0 h 559689"/>
              <a:gd name="connsiteX2" fmla="*/ 2576929 w 2576929"/>
              <a:gd name="connsiteY2" fmla="*/ 559689 h 559689"/>
              <a:gd name="connsiteX3" fmla="*/ 0 w 2576929"/>
              <a:gd name="connsiteY3" fmla="*/ 559689 h 559689"/>
              <a:gd name="connsiteX4" fmla="*/ 0 w 2576929"/>
              <a:gd name="connsiteY4" fmla="*/ 0 h 55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929" h="559689">
                <a:moveTo>
                  <a:pt x="0" y="0"/>
                </a:moveTo>
                <a:lnTo>
                  <a:pt x="2576929" y="0"/>
                </a:lnTo>
                <a:lnTo>
                  <a:pt x="2576929" y="559689"/>
                </a:lnTo>
                <a:lnTo>
                  <a:pt x="0" y="5596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01600" bIns="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62B312B1-81EA-4A21-BE14-E762D6066219}"/>
              </a:ext>
            </a:extLst>
          </p:cNvPr>
          <p:cNvSpPr/>
          <p:nvPr/>
        </p:nvSpPr>
        <p:spPr>
          <a:xfrm>
            <a:off x="5384504" y="5703227"/>
            <a:ext cx="305170" cy="305170"/>
          </a:xfrm>
          <a:prstGeom prst="donu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89F36DD-13C8-484D-9981-6F316E95E407}"/>
              </a:ext>
            </a:extLst>
          </p:cNvPr>
          <p:cNvSpPr/>
          <p:nvPr/>
        </p:nvSpPr>
        <p:spPr>
          <a:xfrm>
            <a:off x="6946876" y="4538238"/>
            <a:ext cx="3887360" cy="2063985"/>
          </a:xfrm>
          <a:custGeom>
            <a:avLst/>
            <a:gdLst>
              <a:gd name="connsiteX0" fmla="*/ 0 w 2576929"/>
              <a:gd name="connsiteY0" fmla="*/ 0 h 1592961"/>
              <a:gd name="connsiteX1" fmla="*/ 2576929 w 2576929"/>
              <a:gd name="connsiteY1" fmla="*/ 0 h 1592961"/>
              <a:gd name="connsiteX2" fmla="*/ 2576929 w 2576929"/>
              <a:gd name="connsiteY2" fmla="*/ 1592961 h 1592961"/>
              <a:gd name="connsiteX3" fmla="*/ 0 w 2576929"/>
              <a:gd name="connsiteY3" fmla="*/ 1592961 h 1592961"/>
              <a:gd name="connsiteX4" fmla="*/ 0 w 2576929"/>
              <a:gd name="connsiteY4" fmla="*/ 0 h 159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929" h="1592961">
                <a:moveTo>
                  <a:pt x="0" y="0"/>
                </a:moveTo>
                <a:lnTo>
                  <a:pt x="2576929" y="0"/>
                </a:lnTo>
                <a:lnTo>
                  <a:pt x="2576929" y="1592961"/>
                </a:lnTo>
                <a:lnTo>
                  <a:pt x="0" y="1592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250" rIns="95250" bIns="142875" numCol="1" spcCol="1270" anchor="t" anchorCtr="0">
            <a:noAutofit/>
          </a:bodyPr>
          <a:lstStyle/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New line-item denials &amp; upfront claim rejections 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Re-designed Policies &amp; Procedures &amp; newsletters 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Front &amp; back of ID card in </a:t>
            </a:r>
            <a:r>
              <a:rPr lang="en-US" sz="1100" i="1" dirty="0">
                <a:solidFill>
                  <a:srgbClr val="0576B8"/>
                </a:solidFill>
                <a:latin typeface="Arial"/>
                <a:cs typeface="Arial"/>
              </a:rPr>
              <a:t>NaviNet </a:t>
            </a:r>
            <a:endParaRPr lang="en-US" sz="1100" i="1" dirty="0">
              <a:solidFill>
                <a:srgbClr val="0576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Additional benefit details in </a:t>
            </a:r>
            <a:r>
              <a:rPr lang="en-US" sz="1100" i="1" dirty="0">
                <a:solidFill>
                  <a:srgbClr val="0576B8"/>
                </a:solidFill>
                <a:latin typeface="Arial"/>
                <a:cs typeface="Arial"/>
              </a:rPr>
              <a:t>NaviNet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(including dental) 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Additional claim status details in </a:t>
            </a:r>
            <a:r>
              <a:rPr lang="en-US" sz="1100" b="1" i="1" dirty="0">
                <a:solidFill>
                  <a:srgbClr val="0576B8"/>
                </a:solidFill>
                <a:latin typeface="Arial"/>
                <a:cs typeface="Arial"/>
              </a:rPr>
              <a:t>NaviNet</a:t>
            </a:r>
            <a:r>
              <a:rPr lang="en-US" sz="1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&amp; the IVR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Provider directory information in </a:t>
            </a:r>
            <a:r>
              <a:rPr lang="en-US" sz="1100" i="1" dirty="0">
                <a:solidFill>
                  <a:srgbClr val="0576B8"/>
                </a:solidFill>
                <a:latin typeface="Arial"/>
                <a:cs typeface="Arial"/>
              </a:rPr>
              <a:t>NaviNet </a:t>
            </a:r>
            <a:endParaRPr lang="en-US" sz="1100" i="1" dirty="0">
              <a:solidFill>
                <a:srgbClr val="0576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Adjusting end of year split claims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Updated </a:t>
            </a:r>
            <a:r>
              <a:rPr lang="en-US" sz="1100" i="1" dirty="0">
                <a:solidFill>
                  <a:srgbClr val="0576B8"/>
                </a:solidFill>
                <a:latin typeface="Arial"/>
                <a:cs typeface="Arial"/>
              </a:rPr>
              <a:t>NaviNet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user guide on NebraskaBlue</a:t>
            </a:r>
          </a:p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traight Connector 37">
            <a:extLst>
              <a:ext uri="{FF2B5EF4-FFF2-40B4-BE49-F238E27FC236}">
                <a16:creationId xmlns:a16="http://schemas.microsoft.com/office/drawing/2014/main" id="{E9058842-E30D-4CBC-9A86-B4FE1F23D297}"/>
              </a:ext>
            </a:extLst>
          </p:cNvPr>
          <p:cNvSpPr/>
          <p:nvPr/>
        </p:nvSpPr>
        <p:spPr>
          <a:xfrm>
            <a:off x="986738" y="1924457"/>
            <a:ext cx="19709" cy="1993909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6C19C28-3301-4DF7-9D9F-0B508BE15974}"/>
              </a:ext>
            </a:extLst>
          </p:cNvPr>
          <p:cNvSpPr/>
          <p:nvPr/>
        </p:nvSpPr>
        <p:spPr>
          <a:xfrm>
            <a:off x="955783" y="3904253"/>
            <a:ext cx="99873" cy="100744"/>
          </a:xfrm>
          <a:prstGeom prst="ellipse">
            <a:avLst/>
          </a:prstGeom>
          <a:solidFill>
            <a:srgbClr val="0576B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6" name="Circle: Hollow 45">
            <a:extLst>
              <a:ext uri="{FF2B5EF4-FFF2-40B4-BE49-F238E27FC236}">
                <a16:creationId xmlns:a16="http://schemas.microsoft.com/office/drawing/2014/main" id="{7BFC9598-90B6-4133-A436-0841687777C8}"/>
              </a:ext>
            </a:extLst>
          </p:cNvPr>
          <p:cNvSpPr/>
          <p:nvPr/>
        </p:nvSpPr>
        <p:spPr>
          <a:xfrm>
            <a:off x="3645158" y="1536935"/>
            <a:ext cx="305170" cy="305170"/>
          </a:xfrm>
          <a:prstGeom prst="donu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6E52770-20DE-465F-BC6E-CD76EA5FE51F}"/>
              </a:ext>
            </a:extLst>
          </p:cNvPr>
          <p:cNvSpPr/>
          <p:nvPr/>
        </p:nvSpPr>
        <p:spPr>
          <a:xfrm>
            <a:off x="3533128" y="1618422"/>
            <a:ext cx="3476065" cy="2065790"/>
          </a:xfrm>
          <a:custGeom>
            <a:avLst/>
            <a:gdLst>
              <a:gd name="connsiteX0" fmla="*/ 0 w 2576929"/>
              <a:gd name="connsiteY0" fmla="*/ 0 h 1592961"/>
              <a:gd name="connsiteX1" fmla="*/ 2576929 w 2576929"/>
              <a:gd name="connsiteY1" fmla="*/ 0 h 1592961"/>
              <a:gd name="connsiteX2" fmla="*/ 2576929 w 2576929"/>
              <a:gd name="connsiteY2" fmla="*/ 1592961 h 1592961"/>
              <a:gd name="connsiteX3" fmla="*/ 0 w 2576929"/>
              <a:gd name="connsiteY3" fmla="*/ 1592961 h 1592961"/>
              <a:gd name="connsiteX4" fmla="*/ 0 w 2576929"/>
              <a:gd name="connsiteY4" fmla="*/ 0 h 159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929" h="1592961">
                <a:moveTo>
                  <a:pt x="0" y="0"/>
                </a:moveTo>
                <a:lnTo>
                  <a:pt x="2576929" y="0"/>
                </a:lnTo>
                <a:lnTo>
                  <a:pt x="2576929" y="1592961"/>
                </a:lnTo>
                <a:lnTo>
                  <a:pt x="0" y="1592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250" rIns="95250" bIns="142875" numCol="1" spcCol="1270" anchor="t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ardrop 57">
            <a:extLst>
              <a:ext uri="{FF2B5EF4-FFF2-40B4-BE49-F238E27FC236}">
                <a16:creationId xmlns:a16="http://schemas.microsoft.com/office/drawing/2014/main" id="{C117CF56-3D44-072B-9088-44067FFFD36E}"/>
              </a:ext>
            </a:extLst>
          </p:cNvPr>
          <p:cNvSpPr/>
          <p:nvPr/>
        </p:nvSpPr>
        <p:spPr>
          <a:xfrm rot="8100000">
            <a:off x="790668" y="1464906"/>
            <a:ext cx="392341" cy="392341"/>
          </a:xfrm>
          <a:prstGeom prst="teardrop">
            <a:avLst>
              <a:gd name="adj" fmla="val 115000"/>
            </a:avLst>
          </a:prstGeom>
          <a:solidFill>
            <a:srgbClr val="0576B8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Circle: Hollow 58">
            <a:extLst>
              <a:ext uri="{FF2B5EF4-FFF2-40B4-BE49-F238E27FC236}">
                <a16:creationId xmlns:a16="http://schemas.microsoft.com/office/drawing/2014/main" id="{6316ED02-A365-D97F-C70D-372389115113}"/>
              </a:ext>
            </a:extLst>
          </p:cNvPr>
          <p:cNvSpPr/>
          <p:nvPr/>
        </p:nvSpPr>
        <p:spPr>
          <a:xfrm>
            <a:off x="4689695" y="1449801"/>
            <a:ext cx="305170" cy="305170"/>
          </a:xfrm>
          <a:prstGeom prst="donu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C29307-5496-C1E8-A32C-A32A9787A94E}"/>
              </a:ext>
            </a:extLst>
          </p:cNvPr>
          <p:cNvSpPr txBox="1"/>
          <p:nvPr/>
        </p:nvSpPr>
        <p:spPr>
          <a:xfrm>
            <a:off x="716637" y="332066"/>
            <a:ext cx="670680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5172"/>
                </a:solidFill>
                <a:latin typeface="Arial" panose="020B0604020202020204"/>
              </a:rPr>
              <a:t>Listening</a:t>
            </a:r>
            <a:r>
              <a:rPr lang="en-US" sz="3200" b="1" dirty="0">
                <a:solidFill>
                  <a:srgbClr val="005172"/>
                </a:solidFill>
                <a:latin typeface="Arial" panose="020B0604020202020204"/>
              </a:rPr>
              <a:t> and making it easier</a:t>
            </a:r>
            <a:endParaRPr lang="en-US" sz="3200" b="1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C29350A-4CCE-59FA-36B0-A90B7CFDF7B3}"/>
              </a:ext>
            </a:extLst>
          </p:cNvPr>
          <p:cNvSpPr/>
          <p:nvPr/>
        </p:nvSpPr>
        <p:spPr>
          <a:xfrm>
            <a:off x="1191778" y="1702113"/>
            <a:ext cx="2707063" cy="1396372"/>
          </a:xfrm>
          <a:custGeom>
            <a:avLst/>
            <a:gdLst>
              <a:gd name="connsiteX0" fmla="*/ 0 w 2576929"/>
              <a:gd name="connsiteY0" fmla="*/ 0 h 1592961"/>
              <a:gd name="connsiteX1" fmla="*/ 2576929 w 2576929"/>
              <a:gd name="connsiteY1" fmla="*/ 0 h 1592961"/>
              <a:gd name="connsiteX2" fmla="*/ 2576929 w 2576929"/>
              <a:gd name="connsiteY2" fmla="*/ 1592961 h 1592961"/>
              <a:gd name="connsiteX3" fmla="*/ 0 w 2576929"/>
              <a:gd name="connsiteY3" fmla="*/ 1592961 h 1592961"/>
              <a:gd name="connsiteX4" fmla="*/ 0 w 2576929"/>
              <a:gd name="connsiteY4" fmla="*/ 0 h 159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929" h="1592961">
                <a:moveTo>
                  <a:pt x="0" y="0"/>
                </a:moveTo>
                <a:lnTo>
                  <a:pt x="2576929" y="0"/>
                </a:lnTo>
                <a:lnTo>
                  <a:pt x="2576929" y="1592961"/>
                </a:lnTo>
                <a:lnTo>
                  <a:pt x="0" y="1592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250" rIns="95250" bIns="142875" numCol="1" spcCol="1270" anchor="t" anchorCtr="0">
            <a:noAutofit/>
          </a:bodyPr>
          <a:lstStyle/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network claims paid directly to the provider 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in </a:t>
            </a:r>
            <a:r>
              <a:rPr lang="en-US" sz="1100" i="1" dirty="0">
                <a:solidFill>
                  <a:srgbClr val="057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NaviNet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ID (for BCBSNE members) 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Provider Resources page on NEBlue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835s for recoupment offsets &amp; educational guide</a:t>
            </a: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medical policy updates </a:t>
            </a: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ardrop 43">
            <a:extLst>
              <a:ext uri="{FF2B5EF4-FFF2-40B4-BE49-F238E27FC236}">
                <a16:creationId xmlns:a16="http://schemas.microsoft.com/office/drawing/2014/main" id="{F37D3053-AD26-51F1-709A-748FC496B068}"/>
              </a:ext>
            </a:extLst>
          </p:cNvPr>
          <p:cNvSpPr/>
          <p:nvPr/>
        </p:nvSpPr>
        <p:spPr>
          <a:xfrm rot="19011845">
            <a:off x="2582192" y="5929421"/>
            <a:ext cx="392341" cy="392341"/>
          </a:xfrm>
          <a:prstGeom prst="teardrop">
            <a:avLst>
              <a:gd name="adj" fmla="val 141519"/>
            </a:avLst>
          </a:prstGeom>
          <a:solidFill>
            <a:srgbClr val="0576B8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Straight Connector 59">
            <a:extLst>
              <a:ext uri="{FF2B5EF4-FFF2-40B4-BE49-F238E27FC236}">
                <a16:creationId xmlns:a16="http://schemas.microsoft.com/office/drawing/2014/main" id="{E9D31F84-8F9B-8B9E-109B-89DA7596BFDD}"/>
              </a:ext>
            </a:extLst>
          </p:cNvPr>
          <p:cNvSpPr/>
          <p:nvPr/>
        </p:nvSpPr>
        <p:spPr>
          <a:xfrm rot="10911845">
            <a:off x="2742366" y="4005693"/>
            <a:ext cx="72013" cy="1796716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1DA5B4B-C14D-476D-7FAA-F4062AD31E55}"/>
              </a:ext>
            </a:extLst>
          </p:cNvPr>
          <p:cNvSpPr/>
          <p:nvPr/>
        </p:nvSpPr>
        <p:spPr>
          <a:xfrm rot="10911845">
            <a:off x="2728425" y="3902655"/>
            <a:ext cx="99873" cy="100744"/>
          </a:xfrm>
          <a:prstGeom prst="ellipse">
            <a:avLst/>
          </a:prstGeom>
          <a:solidFill>
            <a:srgbClr val="0576B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49D6F94-F3AF-21A8-9FB8-086256A97A43}"/>
              </a:ext>
            </a:extLst>
          </p:cNvPr>
          <p:cNvSpPr/>
          <p:nvPr/>
        </p:nvSpPr>
        <p:spPr>
          <a:xfrm>
            <a:off x="3083661" y="4214134"/>
            <a:ext cx="2665329" cy="449402"/>
          </a:xfrm>
          <a:custGeom>
            <a:avLst/>
            <a:gdLst>
              <a:gd name="connsiteX0" fmla="*/ 0 w 2576929"/>
              <a:gd name="connsiteY0" fmla="*/ 0 h 559689"/>
              <a:gd name="connsiteX1" fmla="*/ 2576929 w 2576929"/>
              <a:gd name="connsiteY1" fmla="*/ 0 h 559689"/>
              <a:gd name="connsiteX2" fmla="*/ 2576929 w 2576929"/>
              <a:gd name="connsiteY2" fmla="*/ 559689 h 559689"/>
              <a:gd name="connsiteX3" fmla="*/ 0 w 2576929"/>
              <a:gd name="connsiteY3" fmla="*/ 559689 h 559689"/>
              <a:gd name="connsiteX4" fmla="*/ 0 w 2576929"/>
              <a:gd name="connsiteY4" fmla="*/ 0 h 55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929" h="559689">
                <a:moveTo>
                  <a:pt x="0" y="0"/>
                </a:moveTo>
                <a:lnTo>
                  <a:pt x="2576929" y="0"/>
                </a:lnTo>
                <a:lnTo>
                  <a:pt x="2576929" y="559689"/>
                </a:lnTo>
                <a:lnTo>
                  <a:pt x="0" y="5596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01600" bIns="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 2022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58A024A-CE65-4B94-DEFB-937CD7B1A661}"/>
              </a:ext>
            </a:extLst>
          </p:cNvPr>
          <p:cNvSpPr/>
          <p:nvPr/>
        </p:nvSpPr>
        <p:spPr>
          <a:xfrm>
            <a:off x="3052698" y="4556633"/>
            <a:ext cx="2707063" cy="1396372"/>
          </a:xfrm>
          <a:custGeom>
            <a:avLst/>
            <a:gdLst>
              <a:gd name="connsiteX0" fmla="*/ 0 w 2576929"/>
              <a:gd name="connsiteY0" fmla="*/ 0 h 1592961"/>
              <a:gd name="connsiteX1" fmla="*/ 2576929 w 2576929"/>
              <a:gd name="connsiteY1" fmla="*/ 0 h 1592961"/>
              <a:gd name="connsiteX2" fmla="*/ 2576929 w 2576929"/>
              <a:gd name="connsiteY2" fmla="*/ 1592961 h 1592961"/>
              <a:gd name="connsiteX3" fmla="*/ 0 w 2576929"/>
              <a:gd name="connsiteY3" fmla="*/ 1592961 h 1592961"/>
              <a:gd name="connsiteX4" fmla="*/ 0 w 2576929"/>
              <a:gd name="connsiteY4" fmla="*/ 0 h 159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929" h="1592961">
                <a:moveTo>
                  <a:pt x="0" y="0"/>
                </a:moveTo>
                <a:lnTo>
                  <a:pt x="2576929" y="0"/>
                </a:lnTo>
                <a:lnTo>
                  <a:pt x="2576929" y="1592961"/>
                </a:lnTo>
                <a:lnTo>
                  <a:pt x="0" y="1592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250" rIns="95250" bIns="142875" numCol="1" spcCol="1270" anchor="t" anchorCtr="0">
            <a:noAutofit/>
          </a:bodyPr>
          <a:lstStyle/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letters &amp; attachments in </a:t>
            </a:r>
            <a:r>
              <a:rPr lang="en-US" sz="1100" b="1" i="1" dirty="0">
                <a:solidFill>
                  <a:srgbClr val="057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NaviNet 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Customer Service Provider Support Team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556275E-2D1F-EEA0-DE89-2227FEDD643B}"/>
              </a:ext>
            </a:extLst>
          </p:cNvPr>
          <p:cNvSpPr/>
          <p:nvPr/>
        </p:nvSpPr>
        <p:spPr>
          <a:xfrm>
            <a:off x="5060958" y="1371118"/>
            <a:ext cx="2665329" cy="449402"/>
          </a:xfrm>
          <a:custGeom>
            <a:avLst/>
            <a:gdLst>
              <a:gd name="connsiteX0" fmla="*/ 0 w 2576929"/>
              <a:gd name="connsiteY0" fmla="*/ 0 h 559689"/>
              <a:gd name="connsiteX1" fmla="*/ 2576929 w 2576929"/>
              <a:gd name="connsiteY1" fmla="*/ 0 h 559689"/>
              <a:gd name="connsiteX2" fmla="*/ 2576929 w 2576929"/>
              <a:gd name="connsiteY2" fmla="*/ 559689 h 559689"/>
              <a:gd name="connsiteX3" fmla="*/ 0 w 2576929"/>
              <a:gd name="connsiteY3" fmla="*/ 559689 h 559689"/>
              <a:gd name="connsiteX4" fmla="*/ 0 w 2576929"/>
              <a:gd name="connsiteY4" fmla="*/ 0 h 55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929" h="559689">
                <a:moveTo>
                  <a:pt x="0" y="0"/>
                </a:moveTo>
                <a:lnTo>
                  <a:pt x="2576929" y="0"/>
                </a:lnTo>
                <a:lnTo>
                  <a:pt x="2576929" y="559689"/>
                </a:lnTo>
                <a:lnTo>
                  <a:pt x="0" y="5596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01600" bIns="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2022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59E6849-D111-E560-71B3-631C7D1502E8}"/>
              </a:ext>
            </a:extLst>
          </p:cNvPr>
          <p:cNvSpPr/>
          <p:nvPr/>
        </p:nvSpPr>
        <p:spPr>
          <a:xfrm>
            <a:off x="8764566" y="1377685"/>
            <a:ext cx="2665329" cy="449402"/>
          </a:xfrm>
          <a:custGeom>
            <a:avLst/>
            <a:gdLst>
              <a:gd name="connsiteX0" fmla="*/ 0 w 2576929"/>
              <a:gd name="connsiteY0" fmla="*/ 0 h 559689"/>
              <a:gd name="connsiteX1" fmla="*/ 2576929 w 2576929"/>
              <a:gd name="connsiteY1" fmla="*/ 0 h 559689"/>
              <a:gd name="connsiteX2" fmla="*/ 2576929 w 2576929"/>
              <a:gd name="connsiteY2" fmla="*/ 559689 h 559689"/>
              <a:gd name="connsiteX3" fmla="*/ 0 w 2576929"/>
              <a:gd name="connsiteY3" fmla="*/ 559689 h 559689"/>
              <a:gd name="connsiteX4" fmla="*/ 0 w 2576929"/>
              <a:gd name="connsiteY4" fmla="*/ 0 h 55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929" h="559689">
                <a:moveTo>
                  <a:pt x="0" y="0"/>
                </a:moveTo>
                <a:lnTo>
                  <a:pt x="2576929" y="0"/>
                </a:lnTo>
                <a:lnTo>
                  <a:pt x="2576929" y="559689"/>
                </a:lnTo>
                <a:lnTo>
                  <a:pt x="0" y="5596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01600" bIns="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 2023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926B1B0C-C849-0406-A675-55D75605C378}"/>
              </a:ext>
            </a:extLst>
          </p:cNvPr>
          <p:cNvSpPr/>
          <p:nvPr/>
        </p:nvSpPr>
        <p:spPr>
          <a:xfrm>
            <a:off x="5002106" y="1702113"/>
            <a:ext cx="3258064" cy="1396372"/>
          </a:xfrm>
          <a:custGeom>
            <a:avLst/>
            <a:gdLst>
              <a:gd name="connsiteX0" fmla="*/ 0 w 2576929"/>
              <a:gd name="connsiteY0" fmla="*/ 0 h 1592961"/>
              <a:gd name="connsiteX1" fmla="*/ 2576929 w 2576929"/>
              <a:gd name="connsiteY1" fmla="*/ 0 h 1592961"/>
              <a:gd name="connsiteX2" fmla="*/ 2576929 w 2576929"/>
              <a:gd name="connsiteY2" fmla="*/ 1592961 h 1592961"/>
              <a:gd name="connsiteX3" fmla="*/ 0 w 2576929"/>
              <a:gd name="connsiteY3" fmla="*/ 1592961 h 1592961"/>
              <a:gd name="connsiteX4" fmla="*/ 0 w 2576929"/>
              <a:gd name="connsiteY4" fmla="*/ 0 h 159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929" h="1592961">
                <a:moveTo>
                  <a:pt x="0" y="0"/>
                </a:moveTo>
                <a:lnTo>
                  <a:pt x="2576929" y="0"/>
                </a:lnTo>
                <a:lnTo>
                  <a:pt x="2576929" y="1592961"/>
                </a:lnTo>
                <a:lnTo>
                  <a:pt x="0" y="1592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250" rIns="95250" bIns="142875" numCol="1" spcCol="1270" anchor="t" anchorCtr="0">
            <a:noAutofit/>
          </a:bodyPr>
          <a:lstStyle/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Line-item denials for invalid NDC, missing cost invoice &amp; invalid new patient procedure code vs. returning claim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CLIA waived PLA tests allowed 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Transitioned to immediate offsetting 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835 enhancements for adjusted claims 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 allowing DX Z23 in any position with COVID Vaccine on Institutional claims 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Dental fee schedules in </a:t>
            </a:r>
            <a:r>
              <a:rPr lang="en-US" sz="1100" b="1" i="1" dirty="0">
                <a:solidFill>
                  <a:srgbClr val="0576B8"/>
                </a:solidFill>
                <a:latin typeface="Arial"/>
                <a:cs typeface="Arial"/>
              </a:rPr>
              <a:t>NaviNet</a:t>
            </a:r>
            <a:r>
              <a:rPr lang="en-US" sz="1100" b="1" dirty="0">
                <a:solidFill>
                  <a:srgbClr val="0576B8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10/1</a:t>
            </a:r>
          </a:p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29242D75-341F-64BC-0B53-8823C406F2EB}"/>
              </a:ext>
            </a:extLst>
          </p:cNvPr>
          <p:cNvSpPr/>
          <p:nvPr/>
        </p:nvSpPr>
        <p:spPr>
          <a:xfrm rot="10911845">
            <a:off x="832803" y="1520955"/>
            <a:ext cx="305170" cy="305170"/>
          </a:xfrm>
          <a:prstGeom prst="donu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811E8409-B923-4714-6DC2-CF01ABADE9C4}"/>
              </a:ext>
            </a:extLst>
          </p:cNvPr>
          <p:cNvSpPr/>
          <p:nvPr/>
        </p:nvSpPr>
        <p:spPr>
          <a:xfrm rot="10911845">
            <a:off x="2625775" y="5953468"/>
            <a:ext cx="305170" cy="305170"/>
          </a:xfrm>
          <a:prstGeom prst="donu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F69299A5-5641-2D61-B8E8-53A298AA70B2}"/>
              </a:ext>
            </a:extLst>
          </p:cNvPr>
          <p:cNvSpPr/>
          <p:nvPr/>
        </p:nvSpPr>
        <p:spPr>
          <a:xfrm>
            <a:off x="4775037" y="1920295"/>
            <a:ext cx="19709" cy="1993909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28DFA2-7AF5-682A-2DD7-C948ECEB3F6D}"/>
              </a:ext>
            </a:extLst>
          </p:cNvPr>
          <p:cNvSpPr/>
          <p:nvPr/>
        </p:nvSpPr>
        <p:spPr>
          <a:xfrm>
            <a:off x="4744082" y="3900091"/>
            <a:ext cx="99873" cy="100744"/>
          </a:xfrm>
          <a:prstGeom prst="ellipse">
            <a:avLst/>
          </a:prstGeom>
          <a:solidFill>
            <a:srgbClr val="0576B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F44A3363-1A59-D778-ECBA-E4622E871246}"/>
              </a:ext>
            </a:extLst>
          </p:cNvPr>
          <p:cNvSpPr/>
          <p:nvPr/>
        </p:nvSpPr>
        <p:spPr>
          <a:xfrm rot="8100000">
            <a:off x="4578967" y="1460744"/>
            <a:ext cx="392341" cy="392341"/>
          </a:xfrm>
          <a:prstGeom prst="teardrop">
            <a:avLst>
              <a:gd name="adj" fmla="val 115000"/>
            </a:avLst>
          </a:prstGeom>
          <a:solidFill>
            <a:srgbClr val="0576B8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FC2521A9-7585-A05E-1105-71F55A06F55D}"/>
              </a:ext>
            </a:extLst>
          </p:cNvPr>
          <p:cNvSpPr/>
          <p:nvPr/>
        </p:nvSpPr>
        <p:spPr>
          <a:xfrm rot="10911845">
            <a:off x="4621102" y="1516793"/>
            <a:ext cx="305170" cy="305170"/>
          </a:xfrm>
          <a:prstGeom prst="donu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ABCE8FDB-9488-AF34-2FBF-CE62853DCCBC}"/>
              </a:ext>
            </a:extLst>
          </p:cNvPr>
          <p:cNvSpPr/>
          <p:nvPr/>
        </p:nvSpPr>
        <p:spPr>
          <a:xfrm rot="19011845">
            <a:off x="6410164" y="5938336"/>
            <a:ext cx="392341" cy="392341"/>
          </a:xfrm>
          <a:prstGeom prst="teardrop">
            <a:avLst>
              <a:gd name="adj" fmla="val 141519"/>
            </a:avLst>
          </a:prstGeom>
          <a:solidFill>
            <a:srgbClr val="0576B8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8ECA36D0-E061-76B6-F71D-AC652127DF8E}"/>
              </a:ext>
            </a:extLst>
          </p:cNvPr>
          <p:cNvSpPr/>
          <p:nvPr/>
        </p:nvSpPr>
        <p:spPr>
          <a:xfrm rot="10911845">
            <a:off x="6582242" y="3994486"/>
            <a:ext cx="72013" cy="1796716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86ED0C-538D-F1E3-67B9-E7ED65E3B68D}"/>
              </a:ext>
            </a:extLst>
          </p:cNvPr>
          <p:cNvSpPr/>
          <p:nvPr/>
        </p:nvSpPr>
        <p:spPr>
          <a:xfrm rot="10911845">
            <a:off x="6556397" y="3911570"/>
            <a:ext cx="99873" cy="100744"/>
          </a:xfrm>
          <a:prstGeom prst="ellipse">
            <a:avLst/>
          </a:prstGeom>
          <a:solidFill>
            <a:srgbClr val="0576B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D59F1807-044E-F3A8-E1D3-BDFF3B8E4267}"/>
              </a:ext>
            </a:extLst>
          </p:cNvPr>
          <p:cNvSpPr/>
          <p:nvPr/>
        </p:nvSpPr>
        <p:spPr>
          <a:xfrm rot="10911845">
            <a:off x="6453747" y="5962383"/>
            <a:ext cx="305170" cy="305170"/>
          </a:xfrm>
          <a:prstGeom prst="donu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04F63B57-82EB-EA04-274C-BF62C4D83371}"/>
              </a:ext>
            </a:extLst>
          </p:cNvPr>
          <p:cNvSpPr/>
          <p:nvPr/>
        </p:nvSpPr>
        <p:spPr>
          <a:xfrm>
            <a:off x="8461733" y="1907543"/>
            <a:ext cx="19709" cy="1993909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318DE2-7423-FD6A-9AD4-A4E365747D09}"/>
              </a:ext>
            </a:extLst>
          </p:cNvPr>
          <p:cNvSpPr/>
          <p:nvPr/>
        </p:nvSpPr>
        <p:spPr>
          <a:xfrm>
            <a:off x="8432508" y="3920535"/>
            <a:ext cx="99873" cy="100744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A7B5C86B-3362-5796-0676-D8371516C4CC}"/>
              </a:ext>
            </a:extLst>
          </p:cNvPr>
          <p:cNvSpPr/>
          <p:nvPr/>
        </p:nvSpPr>
        <p:spPr>
          <a:xfrm rot="8100000">
            <a:off x="8265663" y="1454811"/>
            <a:ext cx="392341" cy="392341"/>
          </a:xfrm>
          <a:prstGeom prst="teardrop">
            <a:avLst>
              <a:gd name="adj" fmla="val 11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7FA6CA38-2CB8-5081-D6BB-0B33B996D136}"/>
              </a:ext>
            </a:extLst>
          </p:cNvPr>
          <p:cNvSpPr/>
          <p:nvPr/>
        </p:nvSpPr>
        <p:spPr>
          <a:xfrm rot="10911845">
            <a:off x="8307798" y="1510860"/>
            <a:ext cx="305170" cy="305170"/>
          </a:xfrm>
          <a:prstGeom prst="donu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B34E161-16E9-9942-206B-617516BBF5BE}"/>
              </a:ext>
            </a:extLst>
          </p:cNvPr>
          <p:cNvSpPr/>
          <p:nvPr/>
        </p:nvSpPr>
        <p:spPr>
          <a:xfrm>
            <a:off x="8683291" y="1714566"/>
            <a:ext cx="3292010" cy="2063985"/>
          </a:xfrm>
          <a:custGeom>
            <a:avLst/>
            <a:gdLst>
              <a:gd name="connsiteX0" fmla="*/ 0 w 2576929"/>
              <a:gd name="connsiteY0" fmla="*/ 0 h 1592961"/>
              <a:gd name="connsiteX1" fmla="*/ 2576929 w 2576929"/>
              <a:gd name="connsiteY1" fmla="*/ 0 h 1592961"/>
              <a:gd name="connsiteX2" fmla="*/ 2576929 w 2576929"/>
              <a:gd name="connsiteY2" fmla="*/ 1592961 h 1592961"/>
              <a:gd name="connsiteX3" fmla="*/ 0 w 2576929"/>
              <a:gd name="connsiteY3" fmla="*/ 1592961 h 1592961"/>
              <a:gd name="connsiteX4" fmla="*/ 0 w 2576929"/>
              <a:gd name="connsiteY4" fmla="*/ 0 h 159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929" h="1592961">
                <a:moveTo>
                  <a:pt x="0" y="0"/>
                </a:moveTo>
                <a:lnTo>
                  <a:pt x="2576929" y="0"/>
                </a:lnTo>
                <a:lnTo>
                  <a:pt x="2576929" y="1592961"/>
                </a:lnTo>
                <a:lnTo>
                  <a:pt x="0" y="1592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5250" rIns="95250" bIns="142875" numCol="1" spcCol="1270" anchor="t" anchorCtr="0">
            <a:noAutofit/>
          </a:bodyPr>
          <a:lstStyle/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Additional upfront claim rejections 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Claim documentation linked to Claim Status in </a:t>
            </a:r>
            <a:r>
              <a:rPr lang="en-US" sz="1100" b="1" i="1" dirty="0">
                <a:solidFill>
                  <a:srgbClr val="0576B8"/>
                </a:solidFill>
                <a:latin typeface="Arial"/>
                <a:cs typeface="Arial"/>
              </a:rPr>
              <a:t>NaviNet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New </a:t>
            </a:r>
            <a:r>
              <a:rPr lang="en-US" sz="1100" b="1" i="1" dirty="0">
                <a:solidFill>
                  <a:srgbClr val="0576B8"/>
                </a:solidFill>
                <a:latin typeface="Arial"/>
                <a:cs typeface="Arial"/>
              </a:rPr>
              <a:t>NaviNet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process for claim’s questions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EAPG info on 835s 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New </a:t>
            </a:r>
            <a:r>
              <a:rPr lang="en-US" sz="1100" b="1" i="1" dirty="0">
                <a:solidFill>
                  <a:srgbClr val="0576B8"/>
                </a:solidFill>
                <a:latin typeface="Arial"/>
                <a:cs typeface="Arial"/>
              </a:rPr>
              <a:t>NaviNet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webform process for timely filing exceptions, appeals and recons</a:t>
            </a:r>
          </a:p>
          <a:p>
            <a:pPr marL="17145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Provider workshops  </a:t>
            </a:r>
          </a:p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A20B19-B0F0-25CD-BE15-16245F5C352D}"/>
              </a:ext>
            </a:extLst>
          </p:cNvPr>
          <p:cNvSpPr/>
          <p:nvPr/>
        </p:nvSpPr>
        <p:spPr>
          <a:xfrm>
            <a:off x="6949459" y="4197099"/>
            <a:ext cx="2665329" cy="449402"/>
          </a:xfrm>
          <a:custGeom>
            <a:avLst/>
            <a:gdLst>
              <a:gd name="connsiteX0" fmla="*/ 0 w 2576929"/>
              <a:gd name="connsiteY0" fmla="*/ 0 h 559689"/>
              <a:gd name="connsiteX1" fmla="*/ 2576929 w 2576929"/>
              <a:gd name="connsiteY1" fmla="*/ 0 h 559689"/>
              <a:gd name="connsiteX2" fmla="*/ 2576929 w 2576929"/>
              <a:gd name="connsiteY2" fmla="*/ 559689 h 559689"/>
              <a:gd name="connsiteX3" fmla="*/ 0 w 2576929"/>
              <a:gd name="connsiteY3" fmla="*/ 559689 h 559689"/>
              <a:gd name="connsiteX4" fmla="*/ 0 w 2576929"/>
              <a:gd name="connsiteY4" fmla="*/ 0 h 55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929" h="559689">
                <a:moveTo>
                  <a:pt x="0" y="0"/>
                </a:moveTo>
                <a:lnTo>
                  <a:pt x="2576929" y="0"/>
                </a:lnTo>
                <a:lnTo>
                  <a:pt x="2576929" y="559689"/>
                </a:lnTo>
                <a:lnTo>
                  <a:pt x="0" y="5596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01600" bIns="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 2022</a:t>
            </a:r>
          </a:p>
        </p:txBody>
      </p:sp>
    </p:spTree>
    <p:extLst>
      <p:ext uri="{BB962C8B-B14F-4D97-AF65-F5344CB8AC3E}">
        <p14:creationId xmlns:p14="http://schemas.microsoft.com/office/powerpoint/2010/main" val="21363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Par Provider Enrollment Summary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17EA12-342F-0C8F-A6DA-21E3C655FC85}"/>
              </a:ext>
            </a:extLst>
          </p:cNvPr>
          <p:cNvSpPr/>
          <p:nvPr/>
        </p:nvSpPr>
        <p:spPr>
          <a:xfrm>
            <a:off x="169682" y="6188354"/>
            <a:ext cx="23567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801959-F8BC-2743-8CB3-6B3324C157DF}"/>
              </a:ext>
            </a:extLst>
          </p:cNvPr>
          <p:cNvSpPr/>
          <p:nvPr/>
        </p:nvSpPr>
        <p:spPr>
          <a:xfrm>
            <a:off x="3776515" y="6188353"/>
            <a:ext cx="54523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FFCD7C-3ABF-E13C-E05B-B81A74A43D9E}"/>
              </a:ext>
            </a:extLst>
          </p:cNvPr>
          <p:cNvSpPr/>
          <p:nvPr/>
        </p:nvSpPr>
        <p:spPr>
          <a:xfrm>
            <a:off x="301660" y="241612"/>
            <a:ext cx="5175313" cy="1050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734D3D-A18A-3024-BDA6-F42F10612706}"/>
              </a:ext>
            </a:extLst>
          </p:cNvPr>
          <p:cNvSpPr txBox="1"/>
          <p:nvPr/>
        </p:nvSpPr>
        <p:spPr>
          <a:xfrm>
            <a:off x="169682" y="185769"/>
            <a:ext cx="1172065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5172"/>
                </a:solidFill>
                <a:latin typeface="Arial" panose="020B0604020202020204"/>
              </a:rPr>
              <a:t>NaviNet utilization is up!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can register at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https://connect.NaviNet.net/enroll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172"/>
                </a:solidFill>
                <a:latin typeface="Arial" panose="020B0604020202020204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AB1E7-37B2-D44B-8D6A-AA890D876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257" y="3948214"/>
            <a:ext cx="7882250" cy="28035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01A809-97EE-E548-15F9-A2A771324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60" y="1187859"/>
            <a:ext cx="5667637" cy="27051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56770A-D2EE-B991-E5DB-0F8B7B795EE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092382" y="1186354"/>
            <a:ext cx="5669280" cy="27066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920DB0E-C294-6AD9-D822-9D15F373F035}"/>
              </a:ext>
            </a:extLst>
          </p:cNvPr>
          <p:cNvSpPr/>
          <p:nvPr/>
        </p:nvSpPr>
        <p:spPr>
          <a:xfrm>
            <a:off x="3960029" y="1186354"/>
            <a:ext cx="2132354" cy="105246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F08742-D317-AF8A-AADE-5C7840DD8CB0}"/>
              </a:ext>
            </a:extLst>
          </p:cNvPr>
          <p:cNvSpPr/>
          <p:nvPr/>
        </p:nvSpPr>
        <p:spPr>
          <a:xfrm>
            <a:off x="9873837" y="1140617"/>
            <a:ext cx="2132354" cy="105246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75297E-4D0E-94E8-2941-F9C018E78372}"/>
              </a:ext>
            </a:extLst>
          </p:cNvPr>
          <p:cNvSpPr/>
          <p:nvPr/>
        </p:nvSpPr>
        <p:spPr>
          <a:xfrm>
            <a:off x="7423442" y="3883478"/>
            <a:ext cx="2733150" cy="1086873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0D108-E229-44E4-C5B3-50A2291F0881}"/>
              </a:ext>
            </a:extLst>
          </p:cNvPr>
          <p:cNvSpPr txBox="1"/>
          <p:nvPr/>
        </p:nvSpPr>
        <p:spPr>
          <a:xfrm>
            <a:off x="353162" y="1292567"/>
            <a:ext cx="22912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Eligibility &amp; Benefits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546E4-D786-B274-6597-13A0937E9B15}"/>
              </a:ext>
            </a:extLst>
          </p:cNvPr>
          <p:cNvSpPr txBox="1"/>
          <p:nvPr/>
        </p:nvSpPr>
        <p:spPr>
          <a:xfrm>
            <a:off x="6139221" y="1279621"/>
            <a:ext cx="22912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Claim Status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3B8330-A4CD-2618-DD25-F37914A5AAD3}"/>
              </a:ext>
            </a:extLst>
          </p:cNvPr>
          <p:cNvSpPr txBox="1"/>
          <p:nvPr/>
        </p:nvSpPr>
        <p:spPr>
          <a:xfrm>
            <a:off x="2306357" y="4050047"/>
            <a:ext cx="22912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Transactions</a:t>
            </a:r>
          </a:p>
        </p:txBody>
      </p:sp>
    </p:spTree>
    <p:extLst>
      <p:ext uri="{BB962C8B-B14F-4D97-AF65-F5344CB8AC3E}">
        <p14:creationId xmlns:p14="http://schemas.microsoft.com/office/powerpoint/2010/main" val="194434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00543-6704-40DC-B7BB-447810A6A46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A495C9F6-C073-4E7C-887E-3E669A4C3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70" y="5992367"/>
            <a:ext cx="978410" cy="512065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2000FF35-C115-3D68-6CD8-59BE2CBBA008}"/>
              </a:ext>
            </a:extLst>
          </p:cNvPr>
          <p:cNvSpPr txBox="1">
            <a:spLocks/>
          </p:cNvSpPr>
          <p:nvPr/>
        </p:nvSpPr>
        <p:spPr>
          <a:xfrm>
            <a:off x="2480511" y="2835341"/>
            <a:ext cx="7230978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Thank you for your time! </a:t>
            </a:r>
          </a:p>
          <a:p>
            <a:pPr algn="ctr"/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425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96C9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9B91BB-E45F-76ED-87FD-A934364655AB}"/>
              </a:ext>
            </a:extLst>
          </p:cNvPr>
          <p:cNvSpPr txBox="1">
            <a:spLocks/>
          </p:cNvSpPr>
          <p:nvPr/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World-class customer service </a:t>
            </a: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from right here in Nebraska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31533-2C40-1E21-025F-292BB3E7C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5" r="133" b="-2"/>
          <a:stretch/>
        </p:blipFill>
        <p:spPr>
          <a:xfrm>
            <a:off x="388448" y="2482229"/>
            <a:ext cx="7058306" cy="4080254"/>
          </a:xfrm>
          <a:prstGeom prst="rect">
            <a:avLst/>
          </a:prstGeom>
        </p:spPr>
      </p:pic>
      <p:sp>
        <p:nvSpPr>
          <p:cNvPr id="59" name="Rectangle 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B1248-5F9F-4F1A-2972-05C69C78B8B7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BA92AC-9834-22FB-6EAC-C7B08769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D28CEC1-F73A-4128-A0D8-20D01C31BDE2}" type="slidenum">
              <a:rPr lang="en-US" sz="105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graphicFrame>
        <p:nvGraphicFramePr>
          <p:cNvPr id="61" name="Table 61">
            <a:extLst>
              <a:ext uri="{FF2B5EF4-FFF2-40B4-BE49-F238E27FC236}">
                <a16:creationId xmlns:a16="http://schemas.microsoft.com/office/drawing/2014/main" id="{4C382F57-DB1D-5DBC-B95F-83E314A25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16443"/>
              </p:ext>
            </p:extLst>
          </p:nvPr>
        </p:nvGraphicFramePr>
        <p:xfrm>
          <a:off x="7693617" y="448077"/>
          <a:ext cx="4037555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619">
                  <a:extLst>
                    <a:ext uri="{9D8B030D-6E8A-4147-A177-3AD203B41FA5}">
                      <a16:colId xmlns:a16="http://schemas.microsoft.com/office/drawing/2014/main" val="429496808"/>
                    </a:ext>
                  </a:extLst>
                </a:gridCol>
                <a:gridCol w="2979936">
                  <a:extLst>
                    <a:ext uri="{9D8B030D-6E8A-4147-A177-3AD203B41FA5}">
                      <a16:colId xmlns:a16="http://schemas.microsoft.com/office/drawing/2014/main" val="4032967422"/>
                    </a:ext>
                  </a:extLst>
                </a:gridCol>
              </a:tblGrid>
              <a:tr h="18164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Customer Service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i="1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cs typeface="Arial"/>
                        </a:rPr>
                        <a:t>Nebraskablue.com 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cs typeface="Arial"/>
                        </a:rPr>
                        <a:t>Provider service phone number </a:t>
                      </a:r>
                    </a:p>
                    <a:p>
                      <a:pPr marL="285750" indent="-285750">
                        <a:buFont typeface="Arial,Sans-Serif"/>
                        <a:buChar char="•"/>
                      </a:pPr>
                      <a:endParaRPr lang="en-US" sz="120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,Sans-Serif"/>
                        <a:buChar char="•"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lt"/>
                          <a:cs typeface="+mn-lt"/>
                        </a:rPr>
                        <a:t>Claims processing questions </a:t>
                      </a:r>
                    </a:p>
                    <a:p>
                      <a:pPr marL="285750" indent="-285750">
                        <a:buFont typeface="Arial,Sans-Serif"/>
                        <a:buChar char="•"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Benefits questions</a:t>
                      </a:r>
                    </a:p>
                    <a:p>
                      <a:pPr marL="285750" indent="-285750">
                        <a:buFont typeface="Arial,Sans-Serif"/>
                        <a:buChar char="•"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Eligibility questions </a:t>
                      </a:r>
                    </a:p>
                    <a:p>
                      <a:pPr marL="285750" indent="-285750">
                        <a:buFont typeface="Arial,Sans-Serif"/>
                        <a:buChar char="•"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Pre-authorization guidance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808039"/>
                  </a:ext>
                </a:extLst>
              </a:tr>
            </a:tbl>
          </a:graphicData>
        </a:graphic>
      </p:graphicFrame>
      <p:pic>
        <p:nvPicPr>
          <p:cNvPr id="34" name="Graphic 33" descr="Call center outline">
            <a:extLst>
              <a:ext uri="{FF2B5EF4-FFF2-40B4-BE49-F238E27FC236}">
                <a16:creationId xmlns:a16="http://schemas.microsoft.com/office/drawing/2014/main" id="{E4BA7111-A429-7D97-0A58-0C10427F2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6103" y="613457"/>
            <a:ext cx="914400" cy="9144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777D3F9C-5857-75FF-6552-972D6C5C25D9}"/>
              </a:ext>
            </a:extLst>
          </p:cNvPr>
          <p:cNvSpPr/>
          <p:nvPr/>
        </p:nvSpPr>
        <p:spPr>
          <a:xfrm>
            <a:off x="7623372" y="1558550"/>
            <a:ext cx="129190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>
                <a:ln/>
                <a:solidFill>
                  <a:schemeClr val="accent4"/>
                </a:solidFill>
                <a:effectLst/>
              </a:rPr>
              <a:t>100+</a:t>
            </a:r>
          </a:p>
        </p:txBody>
      </p:sp>
      <p:sp>
        <p:nvSpPr>
          <p:cNvPr id="63" name="object 29">
            <a:extLst>
              <a:ext uri="{FF2B5EF4-FFF2-40B4-BE49-F238E27FC236}">
                <a16:creationId xmlns:a16="http://schemas.microsoft.com/office/drawing/2014/main" id="{4448B77A-48C6-F9F8-1A51-783867D3CE63}"/>
              </a:ext>
            </a:extLst>
          </p:cNvPr>
          <p:cNvSpPr/>
          <p:nvPr/>
        </p:nvSpPr>
        <p:spPr>
          <a:xfrm>
            <a:off x="9081923" y="1126916"/>
            <a:ext cx="2057400" cy="0"/>
          </a:xfrm>
          <a:custGeom>
            <a:avLst/>
            <a:gdLst/>
            <a:ahLst/>
            <a:cxnLst/>
            <a:rect l="l" t="t" r="r" b="b"/>
            <a:pathLst>
              <a:path w="1998979">
                <a:moveTo>
                  <a:pt x="0" y="0"/>
                </a:moveTo>
                <a:lnTo>
                  <a:pt x="1998624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graphicFrame>
        <p:nvGraphicFramePr>
          <p:cNvPr id="64" name="Table 61">
            <a:extLst>
              <a:ext uri="{FF2B5EF4-FFF2-40B4-BE49-F238E27FC236}">
                <a16:creationId xmlns:a16="http://schemas.microsoft.com/office/drawing/2014/main" id="{AE5712E8-BC51-CDFB-A17D-B99AF4F5F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769642"/>
              </p:ext>
            </p:extLst>
          </p:nvPr>
        </p:nvGraphicFramePr>
        <p:xfrm>
          <a:off x="7708266" y="2495539"/>
          <a:ext cx="403755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618">
                  <a:extLst>
                    <a:ext uri="{9D8B030D-6E8A-4147-A177-3AD203B41FA5}">
                      <a16:colId xmlns:a16="http://schemas.microsoft.com/office/drawing/2014/main" val="429496808"/>
                    </a:ext>
                  </a:extLst>
                </a:gridCol>
                <a:gridCol w="2979936">
                  <a:extLst>
                    <a:ext uri="{9D8B030D-6E8A-4147-A177-3AD203B41FA5}">
                      <a16:colId xmlns:a16="http://schemas.microsoft.com/office/drawing/2014/main" val="4032967422"/>
                    </a:ext>
                  </a:extLst>
                </a:gridCol>
              </a:tblGrid>
              <a:tr h="15790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Provider Support Specialist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Providerexecs@nebraskablue.com</a:t>
                      </a:r>
                      <a:r>
                        <a:rPr kumimoji="0" lang="en-US" sz="1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Timely filing override requests</a:t>
                      </a:r>
                      <a:endParaRPr kumimoji="0" 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Fee schedule assistance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Reimbursement reviews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Escalated claim assistance </a:t>
                      </a:r>
                      <a:endParaRPr kumimoji="0" 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Electronic rejects</a:t>
                      </a:r>
                      <a:endParaRPr kumimoji="0" 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Provider data/set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808039"/>
                  </a:ext>
                </a:extLst>
              </a:tr>
            </a:tbl>
          </a:graphicData>
        </a:graphic>
      </p:graphicFrame>
      <p:pic>
        <p:nvPicPr>
          <p:cNvPr id="28" name="Graphic 27" descr="Email outline">
            <a:extLst>
              <a:ext uri="{FF2B5EF4-FFF2-40B4-BE49-F238E27FC236}">
                <a16:creationId xmlns:a16="http://schemas.microsoft.com/office/drawing/2014/main" id="{1A29493B-0A5B-79DE-50D7-4878667801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12123" y="2829091"/>
            <a:ext cx="914400" cy="914400"/>
          </a:xfrm>
          <a:prstGeom prst="rect">
            <a:avLst/>
          </a:prstGeom>
        </p:spPr>
      </p:pic>
      <p:sp>
        <p:nvSpPr>
          <p:cNvPr id="66" name="object 29">
            <a:extLst>
              <a:ext uri="{FF2B5EF4-FFF2-40B4-BE49-F238E27FC236}">
                <a16:creationId xmlns:a16="http://schemas.microsoft.com/office/drawing/2014/main" id="{1E319619-68C3-584C-41C5-86B15F5B529C}"/>
              </a:ext>
            </a:extLst>
          </p:cNvPr>
          <p:cNvSpPr/>
          <p:nvPr/>
        </p:nvSpPr>
        <p:spPr>
          <a:xfrm>
            <a:off x="9081923" y="3076334"/>
            <a:ext cx="2057400" cy="0"/>
          </a:xfrm>
          <a:custGeom>
            <a:avLst/>
            <a:gdLst/>
            <a:ahLst/>
            <a:cxnLst/>
            <a:rect l="l" t="t" r="r" b="b"/>
            <a:pathLst>
              <a:path w="1998979">
                <a:moveTo>
                  <a:pt x="0" y="0"/>
                </a:moveTo>
                <a:lnTo>
                  <a:pt x="1998624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0165900-5DD4-C03D-F912-DDF308070DF7}"/>
              </a:ext>
            </a:extLst>
          </p:cNvPr>
          <p:cNvSpPr/>
          <p:nvPr/>
        </p:nvSpPr>
        <p:spPr>
          <a:xfrm>
            <a:off x="7646120" y="3683273"/>
            <a:ext cx="129190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>
                <a:ln/>
                <a:solidFill>
                  <a:schemeClr val="accent4"/>
                </a:solidFill>
              </a:rPr>
              <a:t>10+</a:t>
            </a:r>
            <a:endParaRPr lang="en-US" sz="1400" b="1" cap="none" spc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65" name="Table 61">
            <a:extLst>
              <a:ext uri="{FF2B5EF4-FFF2-40B4-BE49-F238E27FC236}">
                <a16:creationId xmlns:a16="http://schemas.microsoft.com/office/drawing/2014/main" id="{949C21E3-C0CD-B6A6-496B-7222DD1F2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06985"/>
              </p:ext>
            </p:extLst>
          </p:nvPr>
        </p:nvGraphicFramePr>
        <p:xfrm>
          <a:off x="7738516" y="4489644"/>
          <a:ext cx="3977054" cy="1816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771">
                  <a:extLst>
                    <a:ext uri="{9D8B030D-6E8A-4147-A177-3AD203B41FA5}">
                      <a16:colId xmlns:a16="http://schemas.microsoft.com/office/drawing/2014/main" val="429496808"/>
                    </a:ext>
                  </a:extLst>
                </a:gridCol>
                <a:gridCol w="2935283">
                  <a:extLst>
                    <a:ext uri="{9D8B030D-6E8A-4147-A177-3AD203B41FA5}">
                      <a16:colId xmlns:a16="http://schemas.microsoft.com/office/drawing/2014/main" val="4032967422"/>
                    </a:ext>
                  </a:extLst>
                </a:gridCol>
              </a:tblGrid>
              <a:tr h="18164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Provider Relationship Executive</a:t>
                      </a:r>
                    </a:p>
                    <a:p>
                      <a:pPr marL="0" indent="0">
                        <a:buFont typeface="Arial,Sans-Serif"/>
                        <a:buNone/>
                      </a:pPr>
                      <a:r>
                        <a:rPr lang="en-US" sz="120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a typeface="+mn-lt"/>
                          <a:cs typeface="+mn-lt"/>
                        </a:rPr>
                        <a:t>Direct call </a:t>
                      </a:r>
                    </a:p>
                    <a:p>
                      <a:pPr marL="0" indent="0">
                        <a:buFont typeface="Arial,Sans-Serif"/>
                        <a:buNone/>
                      </a:pPr>
                      <a:r>
                        <a:rPr lang="en-US" sz="120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a typeface="+mn-lt"/>
                          <a:cs typeface="+mn-lt"/>
                        </a:rPr>
                        <a:t>Scheduled sessions</a:t>
                      </a:r>
                    </a:p>
                    <a:p>
                      <a:pPr marL="0" indent="0">
                        <a:buFont typeface="Arial,Sans-Serif"/>
                        <a:buNone/>
                      </a:pPr>
                      <a:endParaRPr lang="en-US" sz="120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  <a:p>
                      <a:pPr marL="285750" indent="-285750">
                        <a:buFont typeface="Arial,Sans-Serif"/>
                        <a:buChar char="•"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Scheduled meetings</a:t>
                      </a:r>
                    </a:p>
                    <a:p>
                      <a:pPr marL="285750" indent="-285750">
                        <a:buFont typeface="Arial,Sans-Serif"/>
                        <a:buChar char="•"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Training/education sessions </a:t>
                      </a:r>
                    </a:p>
                    <a:p>
                      <a:pPr marL="285750" indent="-285750">
                        <a:buFont typeface="Arial,Sans-Serif"/>
                        <a:buChar char="•"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On site visits</a:t>
                      </a:r>
                    </a:p>
                    <a:p>
                      <a:pPr marL="285750" indent="-285750">
                        <a:buFont typeface="Arial,Sans-Serif"/>
                        <a:buChar char="•"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Escalated situations 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808039"/>
                  </a:ext>
                </a:extLst>
              </a:tr>
            </a:tbl>
          </a:graphicData>
        </a:graphic>
      </p:graphicFrame>
      <p:pic>
        <p:nvPicPr>
          <p:cNvPr id="32" name="Graphic 31" descr="Handshake outline">
            <a:extLst>
              <a:ext uri="{FF2B5EF4-FFF2-40B4-BE49-F238E27FC236}">
                <a16:creationId xmlns:a16="http://schemas.microsoft.com/office/drawing/2014/main" id="{BC27B580-5298-92E8-DED8-EA419567B0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12123" y="4884675"/>
            <a:ext cx="914400" cy="914400"/>
          </a:xfrm>
          <a:prstGeom prst="rect">
            <a:avLst/>
          </a:prstGeom>
        </p:spPr>
      </p:pic>
      <p:sp>
        <p:nvSpPr>
          <p:cNvPr id="68" name="object 29">
            <a:extLst>
              <a:ext uri="{FF2B5EF4-FFF2-40B4-BE49-F238E27FC236}">
                <a16:creationId xmlns:a16="http://schemas.microsoft.com/office/drawing/2014/main" id="{B19716A7-9BF7-121C-3A92-E76A28EF151D}"/>
              </a:ext>
            </a:extLst>
          </p:cNvPr>
          <p:cNvSpPr/>
          <p:nvPr/>
        </p:nvSpPr>
        <p:spPr>
          <a:xfrm>
            <a:off x="9081923" y="5166029"/>
            <a:ext cx="2057400" cy="0"/>
          </a:xfrm>
          <a:custGeom>
            <a:avLst/>
            <a:gdLst/>
            <a:ahLst/>
            <a:cxnLst/>
            <a:rect l="l" t="t" r="r" b="b"/>
            <a:pathLst>
              <a:path w="1998979">
                <a:moveTo>
                  <a:pt x="0" y="0"/>
                </a:moveTo>
                <a:lnTo>
                  <a:pt x="1998624" y="0"/>
                </a:lnTo>
              </a:path>
            </a:pathLst>
          </a:custGeom>
          <a:ln w="127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4709FF-AA99-6C39-CDCA-E5F618904BDF}"/>
              </a:ext>
            </a:extLst>
          </p:cNvPr>
          <p:cNvSpPr/>
          <p:nvPr/>
        </p:nvSpPr>
        <p:spPr>
          <a:xfrm>
            <a:off x="7646120" y="5662577"/>
            <a:ext cx="129190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>
                <a:ln/>
                <a:solidFill>
                  <a:schemeClr val="accent4"/>
                </a:solidFill>
              </a:rPr>
              <a:t>6</a:t>
            </a:r>
            <a:endParaRPr lang="en-US" sz="1400" b="1" cap="none" spc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37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36">
            <a:extLst>
              <a:ext uri="{FF2B5EF4-FFF2-40B4-BE49-F238E27FC236}">
                <a16:creationId xmlns:a16="http://schemas.microsoft.com/office/drawing/2014/main" id="{598EF4C1-BFAE-438E-AB64-3CB95124C03B}"/>
              </a:ext>
            </a:extLst>
          </p:cNvPr>
          <p:cNvSpPr txBox="1">
            <a:spLocks/>
          </p:cNvSpPr>
          <p:nvPr/>
        </p:nvSpPr>
        <p:spPr>
          <a:xfrm>
            <a:off x="11506199" y="6248400"/>
            <a:ext cx="300613" cy="252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6F15528-21DE-4FAA-801E-634DDDAF4B2B}" type="slidenum">
              <a:rPr lang="en-US" sz="100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3</a:t>
            </a:fld>
            <a:endParaRPr lang="en-US" sz="100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E80CC7-1472-3E8D-9D2B-1E9C07A3989F}"/>
              </a:ext>
            </a:extLst>
          </p:cNvPr>
          <p:cNvSpPr txBox="1"/>
          <p:nvPr/>
        </p:nvSpPr>
        <p:spPr>
          <a:xfrm>
            <a:off x="9484675" y="1620085"/>
            <a:ext cx="2322137" cy="417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Searching for updates</a:t>
            </a:r>
          </a:p>
          <a:p>
            <a:endParaRPr lang="en-US"/>
          </a:p>
          <a:p>
            <a:r>
              <a:rPr lang="en-US" sz="1400">
                <a:hlinkClick r:id="rId3"/>
              </a:rPr>
              <a:t>Alerts &amp; Updates for Providers | BCBSNE (nebraskablue.com)</a:t>
            </a:r>
            <a:br>
              <a:rPr lang="en-US"/>
            </a:br>
            <a:br>
              <a:rPr lang="en-US"/>
            </a:br>
            <a:r>
              <a:rPr lang="en-US"/>
              <a:t>Keeping current on BCBSNE alerts</a:t>
            </a:r>
          </a:p>
          <a:p>
            <a:endParaRPr lang="en-US"/>
          </a:p>
          <a:p>
            <a:r>
              <a:rPr lang="en-US" sz="1400">
                <a:hlinkClick r:id="rId4"/>
              </a:rPr>
              <a:t>Happening Now: Information for Providers | BCBSNE (nebraskablue.com)</a:t>
            </a:r>
            <a:endParaRPr lang="en-US" sz="1400"/>
          </a:p>
          <a:p>
            <a:endParaRPr lang="en-US"/>
          </a:p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BB1E34-7677-9AEA-009A-55233D9FB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86" y="1145547"/>
            <a:ext cx="8577002" cy="48809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B34284-5986-A69F-2988-35B817A60ECA}"/>
              </a:ext>
            </a:extLst>
          </p:cNvPr>
          <p:cNvSpPr txBox="1"/>
          <p:nvPr/>
        </p:nvSpPr>
        <p:spPr>
          <a:xfrm>
            <a:off x="451386" y="515007"/>
            <a:ext cx="9471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5172"/>
                </a:solidFill>
              </a:rPr>
              <a:t>Nebraska Blue – Provider Page</a:t>
            </a:r>
          </a:p>
        </p:txBody>
      </p:sp>
    </p:spTree>
    <p:extLst>
      <p:ext uri="{BB962C8B-B14F-4D97-AF65-F5344CB8AC3E}">
        <p14:creationId xmlns:p14="http://schemas.microsoft.com/office/powerpoint/2010/main" val="283473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BD55C-6BE3-7BC0-1545-8874F1AC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Provider Email Blast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EAAC35-2D24-4E4A-7F3D-84F75A861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5534" y="896111"/>
            <a:ext cx="5397501" cy="44799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57E09-5995-ABDB-08D3-E074DE4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3D28CEC1-F73A-4128-A0D8-20D01C31BDE2}" type="slidenum">
              <a:rPr lang="en-US" sz="12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2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28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F529C-9D28-562C-EBC6-CD2C8B56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030286"/>
            <a:ext cx="4153626" cy="2174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Policy and Procedures Manual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FD06-C013-D570-1050-70DEDE9DE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428999"/>
            <a:ext cx="4075054" cy="27412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NEW P&amp;P FORMAT IS LIVE</a:t>
            </a:r>
          </a:p>
          <a:p>
            <a:r>
              <a:rPr lang="en-US" sz="1700">
                <a:solidFill>
                  <a:schemeClr val="bg1"/>
                </a:solidFill>
              </a:rPr>
              <a:t>Streamlined Provider P&amp;P </a:t>
            </a:r>
          </a:p>
          <a:p>
            <a:r>
              <a:rPr lang="en-US" sz="1700">
                <a:solidFill>
                  <a:schemeClr val="bg1"/>
                </a:solidFill>
              </a:rPr>
              <a:t>Providers can now access new, searchable webpages </a:t>
            </a:r>
          </a:p>
          <a:p>
            <a:r>
              <a:rPr lang="en-US" sz="1700">
                <a:solidFill>
                  <a:schemeClr val="bg1"/>
                </a:solidFill>
              </a:rPr>
              <a:t>No more PDFs, searching for processes or procedures </a:t>
            </a:r>
          </a:p>
          <a:p>
            <a:r>
              <a:rPr lang="en-US" sz="1700">
                <a:solidFill>
                  <a:schemeClr val="bg1"/>
                </a:solidFill>
              </a:rPr>
              <a:t>Policies &amp; Procedures for Providers | BCBSNE (nebraskablue.com)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6924B-B61F-8CD0-D525-FF7E9991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298" y="1538608"/>
            <a:ext cx="5040436" cy="37803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8A584-61D6-EC78-3EDF-04DEA707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3D28CEC1-F73A-4128-A0D8-20D01C31BDE2}" type="slidenum">
              <a:rPr lang="en-US" sz="1200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7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AEA473-2AA5-47D0-99B5-A0E826F71678}"/>
              </a:ext>
            </a:extLst>
          </p:cNvPr>
          <p:cNvSpPr txBox="1">
            <a:spLocks/>
          </p:cNvSpPr>
          <p:nvPr/>
        </p:nvSpPr>
        <p:spPr>
          <a:xfrm>
            <a:off x="6606425" y="2680314"/>
            <a:ext cx="7348114" cy="66533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cs typeface="Calibri" panose="020F050202020403020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1E06A-B929-41C2-ABAF-2724AA2E68B8}"/>
              </a:ext>
            </a:extLst>
          </p:cNvPr>
          <p:cNvSpPr txBox="1"/>
          <p:nvPr/>
        </p:nvSpPr>
        <p:spPr>
          <a:xfrm>
            <a:off x="302426" y="180026"/>
            <a:ext cx="5177267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rgbClr val="0576B8"/>
                </a:solidFill>
                <a:latin typeface="Calibri"/>
                <a:cs typeface="Calibri"/>
              </a:rPr>
              <a:t>Prior Search</a:t>
            </a:r>
            <a:endParaRPr lang="en-US" sz="3200" dirty="0">
              <a:solidFill>
                <a:srgbClr val="0576B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0B8337-2D73-4B89-A909-CC097697118B}"/>
              </a:ext>
            </a:extLst>
          </p:cNvPr>
          <p:cNvSpPr txBox="1"/>
          <p:nvPr/>
        </p:nvSpPr>
        <p:spPr>
          <a:xfrm>
            <a:off x="4769395" y="136225"/>
            <a:ext cx="4707407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rgbClr val="0576B8"/>
                </a:solidFill>
                <a:latin typeface="Calibri"/>
                <a:cs typeface="Calibri"/>
              </a:rPr>
              <a:t>New search</a:t>
            </a:r>
            <a:endParaRPr lang="en-US" sz="3200" dirty="0">
              <a:solidFill>
                <a:srgbClr val="0576B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4C1C9-EC0B-4FBC-A39B-CAE94B809A06}"/>
              </a:ext>
            </a:extLst>
          </p:cNvPr>
          <p:cNvSpPr txBox="1"/>
          <p:nvPr/>
        </p:nvSpPr>
        <p:spPr>
          <a:xfrm>
            <a:off x="207350" y="5458915"/>
            <a:ext cx="4596080" cy="676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Requires downloading the PDF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“control F” feature to search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of which manual to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3FEC3-B9ED-4C20-9FBE-067D1FEE6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6" y="808602"/>
            <a:ext cx="4129509" cy="431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2E0CCC-F855-4838-968A-C2890EC838F7}"/>
              </a:ext>
            </a:extLst>
          </p:cNvPr>
          <p:cNvSpPr txBox="1"/>
          <p:nvPr/>
        </p:nvSpPr>
        <p:spPr>
          <a:xfrm>
            <a:off x="4769395" y="5871431"/>
            <a:ext cx="7212113" cy="676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PDF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downloading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P&amp;P content (General, Reimbursement, 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Dental)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searched in one 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6E968-2BBC-4D6E-806A-E9F52561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092" y="764801"/>
            <a:ext cx="6036736" cy="2398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53D646-9A23-5FCC-E213-F74401019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092" y="3207178"/>
            <a:ext cx="6036736" cy="24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7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B9DED-26B4-8E39-1616-E7159C604B24}"/>
              </a:ext>
            </a:extLst>
          </p:cNvPr>
          <p:cNvSpPr txBox="1"/>
          <p:nvPr/>
        </p:nvSpPr>
        <p:spPr>
          <a:xfrm>
            <a:off x="699723" y="1622066"/>
            <a:ext cx="3554226" cy="266368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Provider Executive Relationship Team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7803A84-1A0D-5CDE-97FD-D718E4B25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273" y="306977"/>
            <a:ext cx="7332002" cy="57006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C632E9-6B74-9DD4-B087-F42FE80C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3D28CEC1-F73A-4128-A0D8-20D01C31BDE2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5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8B0003-726C-4932-AF67-34A47550AC24}"/>
              </a:ext>
            </a:extLst>
          </p:cNvPr>
          <p:cNvSpPr txBox="1"/>
          <p:nvPr/>
        </p:nvSpPr>
        <p:spPr>
          <a:xfrm>
            <a:off x="396240" y="6164440"/>
            <a:ext cx="8126462" cy="40011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335E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NebraskaBlue.com/Providers/Provider-Resources</a:t>
            </a:r>
          </a:p>
        </p:txBody>
      </p:sp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430F36AB-02E9-4823-8424-04940A98BE92}"/>
              </a:ext>
            </a:extLst>
          </p:cNvPr>
          <p:cNvSpPr txBox="1">
            <a:spLocks/>
          </p:cNvSpPr>
          <p:nvPr/>
        </p:nvSpPr>
        <p:spPr>
          <a:xfrm>
            <a:off x="11506200" y="6248400"/>
            <a:ext cx="289560" cy="252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900" smtClean="0"/>
              <a:pPr/>
              <a:t>8</a:t>
            </a:fld>
            <a:endParaRPr lang="en-US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FB99E5-F6E2-2BBD-A3F6-BB8792B24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30" y="1674731"/>
            <a:ext cx="6228571" cy="43238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6199BD-D3E3-E281-AAE2-8D301263E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894" y="2334191"/>
            <a:ext cx="4828571" cy="4523809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6272379F-F97D-0427-8A23-914B89E4DE6B}"/>
              </a:ext>
            </a:extLst>
          </p:cNvPr>
          <p:cNvSpPr/>
          <p:nvPr/>
        </p:nvSpPr>
        <p:spPr>
          <a:xfrm>
            <a:off x="-13653" y="-16209"/>
            <a:ext cx="12219305" cy="1514810"/>
          </a:xfrm>
          <a:custGeom>
            <a:avLst/>
            <a:gdLst/>
            <a:ahLst/>
            <a:cxnLst/>
            <a:rect l="l" t="t" r="r" b="b"/>
            <a:pathLst>
              <a:path w="6809105" h="6858000">
                <a:moveTo>
                  <a:pt x="0" y="6858000"/>
                </a:moveTo>
                <a:lnTo>
                  <a:pt x="6809079" y="6858000"/>
                </a:lnTo>
                <a:lnTo>
                  <a:pt x="680907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82BE"/>
          </a:solidFill>
        </p:spPr>
        <p:txBody>
          <a:bodyPr wrap="square" lIns="0" tIns="0" rIns="0" bIns="0" rtlCol="0"/>
          <a:lstStyle/>
          <a:p>
            <a:pPr defTabSz="914400">
              <a:defRPr/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03333E-6537-61E8-AD32-51E06DB2D838}"/>
              </a:ext>
            </a:extLst>
          </p:cNvPr>
          <p:cNvSpPr txBox="1"/>
          <p:nvPr/>
        </p:nvSpPr>
        <p:spPr>
          <a:xfrm>
            <a:off x="729194" y="356949"/>
            <a:ext cx="6108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</a:rPr>
              <a:t>Provider Resources</a:t>
            </a:r>
          </a:p>
        </p:txBody>
      </p:sp>
    </p:spTree>
    <p:extLst>
      <p:ext uri="{BB962C8B-B14F-4D97-AF65-F5344CB8AC3E}">
        <p14:creationId xmlns:p14="http://schemas.microsoft.com/office/powerpoint/2010/main" val="169273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08214C-02AD-AD0B-31D3-91CE51297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41" y="810028"/>
            <a:ext cx="10349948" cy="58478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F2D855A-F248-C6E2-3FD6-55F4F019C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9295" y="1540801"/>
            <a:ext cx="1163230" cy="837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9600A5-AC76-1AA9-5155-5C353C84CDE8}"/>
              </a:ext>
            </a:extLst>
          </p:cNvPr>
          <p:cNvGrpSpPr/>
          <p:nvPr/>
        </p:nvGrpSpPr>
        <p:grpSpPr>
          <a:xfrm>
            <a:off x="3085352" y="4753115"/>
            <a:ext cx="1570382" cy="1137208"/>
            <a:chOff x="7379066" y="2604629"/>
            <a:chExt cx="2845033" cy="227383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648078-CC14-D5D7-79ED-29C116CE4C32}"/>
                </a:ext>
              </a:extLst>
            </p:cNvPr>
            <p:cNvGrpSpPr/>
            <p:nvPr/>
          </p:nvGrpSpPr>
          <p:grpSpPr>
            <a:xfrm>
              <a:off x="8045012" y="3123667"/>
              <a:ext cx="695960" cy="887768"/>
              <a:chOff x="8045012" y="3123667"/>
              <a:chExt cx="695960" cy="887768"/>
            </a:xfrm>
          </p:grpSpPr>
          <p:sp>
            <p:nvSpPr>
              <p:cNvPr id="23" name="object 26">
                <a:extLst>
                  <a:ext uri="{FF2B5EF4-FFF2-40B4-BE49-F238E27FC236}">
                    <a16:creationId xmlns:a16="http://schemas.microsoft.com/office/drawing/2014/main" id="{5D9B9F06-3843-E036-6DA2-AC3BD1966632}"/>
                  </a:ext>
                </a:extLst>
              </p:cNvPr>
              <p:cNvSpPr/>
              <p:nvPr/>
            </p:nvSpPr>
            <p:spPr>
              <a:xfrm>
                <a:off x="8045012" y="3626625"/>
                <a:ext cx="695960" cy="384810"/>
              </a:xfrm>
              <a:custGeom>
                <a:avLst/>
                <a:gdLst/>
                <a:ahLst/>
                <a:cxnLst/>
                <a:rect l="l" t="t" r="r" b="b"/>
                <a:pathLst>
                  <a:path w="695959" h="384810">
                    <a:moveTo>
                      <a:pt x="124459" y="384771"/>
                    </a:moveTo>
                    <a:lnTo>
                      <a:pt x="124459" y="308355"/>
                    </a:lnTo>
                    <a:lnTo>
                      <a:pt x="124459" y="384771"/>
                    </a:lnTo>
                    <a:lnTo>
                      <a:pt x="0" y="384771"/>
                    </a:lnTo>
                    <a:lnTo>
                      <a:pt x="0" y="308355"/>
                    </a:lnTo>
                    <a:lnTo>
                      <a:pt x="4443" y="265953"/>
                    </a:lnTo>
                    <a:lnTo>
                      <a:pt x="35670" y="208762"/>
                    </a:lnTo>
                    <a:lnTo>
                      <a:pt x="87075" y="177310"/>
                    </a:lnTo>
                    <a:lnTo>
                      <a:pt x="147127" y="158300"/>
                    </a:lnTo>
                    <a:lnTo>
                      <a:pt x="176792" y="149305"/>
                    </a:lnTo>
                    <a:lnTo>
                      <a:pt x="228197" y="124026"/>
                    </a:lnTo>
                    <a:lnTo>
                      <a:pt x="259424" y="77946"/>
                    </a:lnTo>
                    <a:lnTo>
                      <a:pt x="263867" y="42951"/>
                    </a:lnTo>
                    <a:lnTo>
                      <a:pt x="263867" y="0"/>
                    </a:lnTo>
                    <a:lnTo>
                      <a:pt x="284199" y="10447"/>
                    </a:lnTo>
                    <a:lnTo>
                      <a:pt x="305111" y="18187"/>
                    </a:lnTo>
                    <a:lnTo>
                      <a:pt x="326375" y="22997"/>
                    </a:lnTo>
                    <a:lnTo>
                      <a:pt x="347764" y="24650"/>
                    </a:lnTo>
                    <a:lnTo>
                      <a:pt x="369152" y="22997"/>
                    </a:lnTo>
                    <a:lnTo>
                      <a:pt x="390417" y="18187"/>
                    </a:lnTo>
                    <a:lnTo>
                      <a:pt x="411329" y="10447"/>
                    </a:lnTo>
                    <a:lnTo>
                      <a:pt x="431660" y="0"/>
                    </a:lnTo>
                    <a:lnTo>
                      <a:pt x="431660" y="42951"/>
                    </a:lnTo>
                    <a:lnTo>
                      <a:pt x="448475" y="104417"/>
                    </a:lnTo>
                    <a:lnTo>
                      <a:pt x="491234" y="138435"/>
                    </a:lnTo>
                    <a:lnTo>
                      <a:pt x="548406" y="158300"/>
                    </a:lnTo>
                    <a:lnTo>
                      <a:pt x="578794" y="167081"/>
                    </a:lnTo>
                    <a:lnTo>
                      <a:pt x="608461" y="177310"/>
                    </a:lnTo>
                    <a:lnTo>
                      <a:pt x="659868" y="208762"/>
                    </a:lnTo>
                    <a:lnTo>
                      <a:pt x="691096" y="265953"/>
                    </a:lnTo>
                    <a:lnTo>
                      <a:pt x="695540" y="308355"/>
                    </a:lnTo>
                    <a:lnTo>
                      <a:pt x="695540" y="384771"/>
                    </a:lnTo>
                    <a:lnTo>
                      <a:pt x="571068" y="384771"/>
                    </a:lnTo>
                    <a:lnTo>
                      <a:pt x="571068" y="308355"/>
                    </a:lnTo>
                    <a:lnTo>
                      <a:pt x="571068" y="384771"/>
                    </a:lnTo>
                    <a:lnTo>
                      <a:pt x="124459" y="384771"/>
                    </a:lnTo>
                    <a:close/>
                  </a:path>
                </a:pathLst>
              </a:custGeom>
              <a:ln w="36601">
                <a:solidFill>
                  <a:srgbClr val="0082B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bject 27">
                <a:extLst>
                  <a:ext uri="{FF2B5EF4-FFF2-40B4-BE49-F238E27FC236}">
                    <a16:creationId xmlns:a16="http://schemas.microsoft.com/office/drawing/2014/main" id="{3D1620BF-AAAF-B747-E92F-1499531E17F9}"/>
                  </a:ext>
                </a:extLst>
              </p:cNvPr>
              <p:cNvSpPr/>
              <p:nvPr/>
            </p:nvSpPr>
            <p:spPr>
              <a:xfrm>
                <a:off x="8189524" y="3626625"/>
                <a:ext cx="407034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407034" h="295910">
                    <a:moveTo>
                      <a:pt x="203250" y="295541"/>
                    </a:moveTo>
                    <a:lnTo>
                      <a:pt x="256514" y="289030"/>
                    </a:lnTo>
                    <a:lnTo>
                      <a:pt x="305034" y="270547"/>
                    </a:lnTo>
                    <a:lnTo>
                      <a:pt x="347246" y="241670"/>
                    </a:lnTo>
                    <a:lnTo>
                      <a:pt x="381590" y="203976"/>
                    </a:lnTo>
                    <a:lnTo>
                      <a:pt x="406501" y="159042"/>
                    </a:lnTo>
                    <a:lnTo>
                      <a:pt x="361899" y="144898"/>
                    </a:lnTo>
                    <a:lnTo>
                      <a:pt x="323754" y="124737"/>
                    </a:lnTo>
                    <a:lnTo>
                      <a:pt x="297145" y="92707"/>
                    </a:lnTo>
                    <a:lnTo>
                      <a:pt x="287147" y="42951"/>
                    </a:lnTo>
                    <a:lnTo>
                      <a:pt x="287147" y="0"/>
                    </a:lnTo>
                    <a:lnTo>
                      <a:pt x="266815" y="10447"/>
                    </a:lnTo>
                    <a:lnTo>
                      <a:pt x="245903" y="18187"/>
                    </a:lnTo>
                    <a:lnTo>
                      <a:pt x="224639" y="22997"/>
                    </a:lnTo>
                    <a:lnTo>
                      <a:pt x="203250" y="24650"/>
                    </a:lnTo>
                    <a:lnTo>
                      <a:pt x="181862" y="22997"/>
                    </a:lnTo>
                    <a:lnTo>
                      <a:pt x="160597" y="18187"/>
                    </a:lnTo>
                    <a:lnTo>
                      <a:pt x="139685" y="10447"/>
                    </a:lnTo>
                    <a:lnTo>
                      <a:pt x="119354" y="0"/>
                    </a:lnTo>
                    <a:lnTo>
                      <a:pt x="119354" y="42951"/>
                    </a:lnTo>
                    <a:lnTo>
                      <a:pt x="109356" y="92707"/>
                    </a:lnTo>
                    <a:lnTo>
                      <a:pt x="82746" y="124737"/>
                    </a:lnTo>
                    <a:lnTo>
                      <a:pt x="44602" y="144898"/>
                    </a:lnTo>
                    <a:lnTo>
                      <a:pt x="0" y="159042"/>
                    </a:lnTo>
                    <a:lnTo>
                      <a:pt x="24911" y="203976"/>
                    </a:lnTo>
                    <a:lnTo>
                      <a:pt x="59254" y="241670"/>
                    </a:lnTo>
                    <a:lnTo>
                      <a:pt x="101467" y="270547"/>
                    </a:lnTo>
                    <a:lnTo>
                      <a:pt x="149986" y="289030"/>
                    </a:lnTo>
                    <a:lnTo>
                      <a:pt x="203250" y="295541"/>
                    </a:lnTo>
                    <a:close/>
                  </a:path>
                </a:pathLst>
              </a:custGeom>
              <a:ln w="36601">
                <a:solidFill>
                  <a:srgbClr val="0082B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object 28">
                <a:extLst>
                  <a:ext uri="{FF2B5EF4-FFF2-40B4-BE49-F238E27FC236}">
                    <a16:creationId xmlns:a16="http://schemas.microsoft.com/office/drawing/2014/main" id="{EBE3B72A-E8B2-64CF-3623-910FF2217629}"/>
                  </a:ext>
                </a:extLst>
              </p:cNvPr>
              <p:cNvSpPr/>
              <p:nvPr/>
            </p:nvSpPr>
            <p:spPr>
              <a:xfrm>
                <a:off x="8191430" y="3315704"/>
                <a:ext cx="403225" cy="335915"/>
              </a:xfrm>
              <a:custGeom>
                <a:avLst/>
                <a:gdLst/>
                <a:ahLst/>
                <a:cxnLst/>
                <a:rect l="l" t="t" r="r" b="b"/>
                <a:pathLst>
                  <a:path w="403225" h="335914">
                    <a:moveTo>
                      <a:pt x="402691" y="100672"/>
                    </a:moveTo>
                    <a:lnTo>
                      <a:pt x="308588" y="84942"/>
                    </a:lnTo>
                    <a:lnTo>
                      <a:pt x="209981" y="50336"/>
                    </a:lnTo>
                    <a:lnTo>
                      <a:pt x="132225" y="15730"/>
                    </a:lnTo>
                    <a:lnTo>
                      <a:pt x="100672" y="0"/>
                    </a:lnTo>
                    <a:lnTo>
                      <a:pt x="61588" y="7943"/>
                    </a:lnTo>
                    <a:lnTo>
                      <a:pt x="29576" y="29571"/>
                    </a:lnTo>
                    <a:lnTo>
                      <a:pt x="7945" y="61582"/>
                    </a:lnTo>
                    <a:lnTo>
                      <a:pt x="0" y="100672"/>
                    </a:lnTo>
                    <a:lnTo>
                      <a:pt x="5980" y="154532"/>
                    </a:lnTo>
                    <a:lnTo>
                      <a:pt x="22673" y="203975"/>
                    </a:lnTo>
                    <a:lnTo>
                      <a:pt x="48207" y="247590"/>
                    </a:lnTo>
                    <a:lnTo>
                      <a:pt x="80713" y="283967"/>
                    </a:lnTo>
                    <a:lnTo>
                      <a:pt x="118319" y="311696"/>
                    </a:lnTo>
                    <a:lnTo>
                      <a:pt x="159153" y="329368"/>
                    </a:lnTo>
                    <a:lnTo>
                      <a:pt x="201345" y="335572"/>
                    </a:lnTo>
                    <a:lnTo>
                      <a:pt x="243538" y="329368"/>
                    </a:lnTo>
                    <a:lnTo>
                      <a:pt x="284372" y="311696"/>
                    </a:lnTo>
                    <a:lnTo>
                      <a:pt x="321977" y="283967"/>
                    </a:lnTo>
                    <a:lnTo>
                      <a:pt x="354483" y="247590"/>
                    </a:lnTo>
                    <a:lnTo>
                      <a:pt x="380018" y="203975"/>
                    </a:lnTo>
                    <a:lnTo>
                      <a:pt x="396711" y="154532"/>
                    </a:lnTo>
                    <a:lnTo>
                      <a:pt x="402691" y="100672"/>
                    </a:lnTo>
                    <a:close/>
                  </a:path>
                </a:pathLst>
              </a:custGeom>
              <a:ln w="36601">
                <a:solidFill>
                  <a:srgbClr val="0082B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object 29">
                <a:extLst>
                  <a:ext uri="{FF2B5EF4-FFF2-40B4-BE49-F238E27FC236}">
                    <a16:creationId xmlns:a16="http://schemas.microsoft.com/office/drawing/2014/main" id="{C1E1270E-8665-BD8C-46FD-B8245C8A259F}"/>
                  </a:ext>
                </a:extLst>
              </p:cNvPr>
              <p:cNvSpPr/>
              <p:nvPr/>
            </p:nvSpPr>
            <p:spPr>
              <a:xfrm>
                <a:off x="8045727" y="3123667"/>
                <a:ext cx="694690" cy="678815"/>
              </a:xfrm>
              <a:custGeom>
                <a:avLst/>
                <a:gdLst/>
                <a:ahLst/>
                <a:cxnLst/>
                <a:rect l="l" t="t" r="r" b="b"/>
                <a:pathLst>
                  <a:path w="694690" h="678814">
                    <a:moveTo>
                      <a:pt x="263151" y="545909"/>
                    </a:moveTo>
                    <a:lnTo>
                      <a:pt x="263151" y="502958"/>
                    </a:lnTo>
                    <a:lnTo>
                      <a:pt x="283483" y="513405"/>
                    </a:lnTo>
                    <a:lnTo>
                      <a:pt x="304395" y="521146"/>
                    </a:lnTo>
                    <a:lnTo>
                      <a:pt x="325659" y="525955"/>
                    </a:lnTo>
                    <a:lnTo>
                      <a:pt x="347048" y="527608"/>
                    </a:lnTo>
                    <a:lnTo>
                      <a:pt x="368436" y="525955"/>
                    </a:lnTo>
                    <a:lnTo>
                      <a:pt x="389701" y="521146"/>
                    </a:lnTo>
                    <a:lnTo>
                      <a:pt x="410613" y="513405"/>
                    </a:lnTo>
                    <a:lnTo>
                      <a:pt x="430944" y="502958"/>
                    </a:lnTo>
                    <a:lnTo>
                      <a:pt x="430944" y="545909"/>
                    </a:lnTo>
                    <a:lnTo>
                      <a:pt x="438363" y="589751"/>
                    </a:lnTo>
                    <a:lnTo>
                      <a:pt x="488156" y="640273"/>
                    </a:lnTo>
                    <a:lnTo>
                      <a:pt x="524156" y="654302"/>
                    </a:lnTo>
                    <a:lnTo>
                      <a:pt x="563310" y="665742"/>
                    </a:lnTo>
                    <a:lnTo>
                      <a:pt x="602432" y="678268"/>
                    </a:lnTo>
                    <a:lnTo>
                      <a:pt x="603296" y="678268"/>
                    </a:lnTo>
                    <a:lnTo>
                      <a:pt x="623872" y="677896"/>
                    </a:lnTo>
                    <a:lnTo>
                      <a:pt x="664178" y="669374"/>
                    </a:lnTo>
                    <a:lnTo>
                      <a:pt x="694097" y="642121"/>
                    </a:lnTo>
                    <a:lnTo>
                      <a:pt x="690438" y="631740"/>
                    </a:lnTo>
                    <a:lnTo>
                      <a:pt x="681032" y="624598"/>
                    </a:lnTo>
                    <a:lnTo>
                      <a:pt x="649732" y="607147"/>
                    </a:lnTo>
                    <a:lnTo>
                      <a:pt x="625138" y="581448"/>
                    </a:lnTo>
                    <a:lnTo>
                      <a:pt x="609057" y="549308"/>
                    </a:lnTo>
                    <a:lnTo>
                      <a:pt x="603296" y="512533"/>
                    </a:lnTo>
                    <a:lnTo>
                      <a:pt x="603296" y="256260"/>
                    </a:lnTo>
                    <a:lnTo>
                      <a:pt x="599167" y="210197"/>
                    </a:lnTo>
                    <a:lnTo>
                      <a:pt x="587265" y="166842"/>
                    </a:lnTo>
                    <a:lnTo>
                      <a:pt x="568312" y="126920"/>
                    </a:lnTo>
                    <a:lnTo>
                      <a:pt x="543032" y="91155"/>
                    </a:lnTo>
                    <a:lnTo>
                      <a:pt x="512148" y="60269"/>
                    </a:lnTo>
                    <a:lnTo>
                      <a:pt x="476384" y="34987"/>
                    </a:lnTo>
                    <a:lnTo>
                      <a:pt x="436464" y="16032"/>
                    </a:lnTo>
                    <a:lnTo>
                      <a:pt x="393110" y="4128"/>
                    </a:lnTo>
                    <a:lnTo>
                      <a:pt x="347048" y="0"/>
                    </a:lnTo>
                    <a:lnTo>
                      <a:pt x="300985" y="4128"/>
                    </a:lnTo>
                    <a:lnTo>
                      <a:pt x="257632" y="16032"/>
                    </a:lnTo>
                    <a:lnTo>
                      <a:pt x="217711" y="34987"/>
                    </a:lnTo>
                    <a:lnTo>
                      <a:pt x="181947" y="60269"/>
                    </a:lnTo>
                    <a:lnTo>
                      <a:pt x="151064" y="91155"/>
                    </a:lnTo>
                    <a:lnTo>
                      <a:pt x="125784" y="126920"/>
                    </a:lnTo>
                    <a:lnTo>
                      <a:pt x="106830" y="166842"/>
                    </a:lnTo>
                    <a:lnTo>
                      <a:pt x="94928" y="210197"/>
                    </a:lnTo>
                    <a:lnTo>
                      <a:pt x="90800" y="256260"/>
                    </a:lnTo>
                    <a:lnTo>
                      <a:pt x="90800" y="512533"/>
                    </a:lnTo>
                    <a:lnTo>
                      <a:pt x="85038" y="549308"/>
                    </a:lnTo>
                    <a:lnTo>
                      <a:pt x="68959" y="581448"/>
                    </a:lnTo>
                    <a:lnTo>
                      <a:pt x="44369" y="607147"/>
                    </a:lnTo>
                    <a:lnTo>
                      <a:pt x="13076" y="624598"/>
                    </a:lnTo>
                    <a:lnTo>
                      <a:pt x="3663" y="631740"/>
                    </a:lnTo>
                    <a:lnTo>
                      <a:pt x="0" y="642121"/>
                    </a:lnTo>
                    <a:lnTo>
                      <a:pt x="2287" y="652859"/>
                    </a:lnTo>
                    <a:lnTo>
                      <a:pt x="10726" y="661073"/>
                    </a:lnTo>
                    <a:lnTo>
                      <a:pt x="29919" y="669374"/>
                    </a:lnTo>
                    <a:lnTo>
                      <a:pt x="49844" y="674957"/>
                    </a:lnTo>
                    <a:lnTo>
                      <a:pt x="70228" y="677896"/>
                    </a:lnTo>
                    <a:lnTo>
                      <a:pt x="90800" y="678268"/>
                    </a:lnTo>
                    <a:lnTo>
                      <a:pt x="91663" y="678268"/>
                    </a:lnTo>
                    <a:lnTo>
                      <a:pt x="130785" y="665742"/>
                    </a:lnTo>
                    <a:lnTo>
                      <a:pt x="169939" y="654302"/>
                    </a:lnTo>
                    <a:lnTo>
                      <a:pt x="205940" y="640273"/>
                    </a:lnTo>
                    <a:lnTo>
                      <a:pt x="235599" y="619981"/>
                    </a:lnTo>
                    <a:lnTo>
                      <a:pt x="255732" y="589751"/>
                    </a:lnTo>
                    <a:lnTo>
                      <a:pt x="263151" y="545909"/>
                    </a:lnTo>
                    <a:close/>
                  </a:path>
                </a:pathLst>
              </a:custGeom>
              <a:ln w="36601">
                <a:solidFill>
                  <a:srgbClr val="0082B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D68E6B-8E74-5597-F50E-42F485466C40}"/>
                </a:ext>
              </a:extLst>
            </p:cNvPr>
            <p:cNvGrpSpPr/>
            <p:nvPr/>
          </p:nvGrpSpPr>
          <p:grpSpPr>
            <a:xfrm>
              <a:off x="9418284" y="2883806"/>
              <a:ext cx="805815" cy="906475"/>
              <a:chOff x="9418284" y="2883806"/>
              <a:chExt cx="805815" cy="906475"/>
            </a:xfrm>
          </p:grpSpPr>
          <p:sp>
            <p:nvSpPr>
              <p:cNvPr id="16" name="object 30">
                <a:extLst>
                  <a:ext uri="{FF2B5EF4-FFF2-40B4-BE49-F238E27FC236}">
                    <a16:creationId xmlns:a16="http://schemas.microsoft.com/office/drawing/2014/main" id="{B3311C8D-9973-BB42-EA24-F4F4CF6D35A3}"/>
                  </a:ext>
                </a:extLst>
              </p:cNvPr>
              <p:cNvSpPr/>
              <p:nvPr/>
            </p:nvSpPr>
            <p:spPr>
              <a:xfrm>
                <a:off x="9418284" y="3444206"/>
                <a:ext cx="805815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346075">
                    <a:moveTo>
                      <a:pt x="805357" y="345630"/>
                    </a:moveTo>
                    <a:lnTo>
                      <a:pt x="805357" y="234899"/>
                    </a:lnTo>
                    <a:lnTo>
                      <a:pt x="800258" y="189443"/>
                    </a:lnTo>
                    <a:lnTo>
                      <a:pt x="785619" y="148215"/>
                    </a:lnTo>
                    <a:lnTo>
                      <a:pt x="762432" y="111537"/>
                    </a:lnTo>
                    <a:lnTo>
                      <a:pt x="731687" y="79732"/>
                    </a:lnTo>
                    <a:lnTo>
                      <a:pt x="694375" y="53121"/>
                    </a:lnTo>
                    <a:lnTo>
                      <a:pt x="651486" y="32029"/>
                    </a:lnTo>
                    <a:lnTo>
                      <a:pt x="604011" y="16776"/>
                    </a:lnTo>
                    <a:lnTo>
                      <a:pt x="536905" y="0"/>
                    </a:lnTo>
                    <a:lnTo>
                      <a:pt x="530062" y="42425"/>
                    </a:lnTo>
                    <a:lnTo>
                      <a:pt x="511006" y="79271"/>
                    </a:lnTo>
                    <a:lnTo>
                      <a:pt x="481950" y="108328"/>
                    </a:lnTo>
                    <a:lnTo>
                      <a:pt x="445104" y="127383"/>
                    </a:lnTo>
                    <a:lnTo>
                      <a:pt x="402678" y="134226"/>
                    </a:lnTo>
                    <a:lnTo>
                      <a:pt x="360253" y="127383"/>
                    </a:lnTo>
                    <a:lnTo>
                      <a:pt x="323407" y="108328"/>
                    </a:lnTo>
                    <a:lnTo>
                      <a:pt x="294350" y="79271"/>
                    </a:lnTo>
                    <a:lnTo>
                      <a:pt x="275295" y="42425"/>
                    </a:lnTo>
                    <a:lnTo>
                      <a:pt x="268452" y="0"/>
                    </a:lnTo>
                    <a:lnTo>
                      <a:pt x="201333" y="16776"/>
                    </a:lnTo>
                    <a:lnTo>
                      <a:pt x="153859" y="32029"/>
                    </a:lnTo>
                    <a:lnTo>
                      <a:pt x="110972" y="53121"/>
                    </a:lnTo>
                    <a:lnTo>
                      <a:pt x="73662" y="79732"/>
                    </a:lnTo>
                    <a:lnTo>
                      <a:pt x="42920" y="111537"/>
                    </a:lnTo>
                    <a:lnTo>
                      <a:pt x="19735" y="148215"/>
                    </a:lnTo>
                    <a:lnTo>
                      <a:pt x="5098" y="189443"/>
                    </a:lnTo>
                    <a:lnTo>
                      <a:pt x="0" y="234899"/>
                    </a:lnTo>
                    <a:lnTo>
                      <a:pt x="0" y="345630"/>
                    </a:lnTo>
                    <a:lnTo>
                      <a:pt x="805357" y="345630"/>
                    </a:lnTo>
                    <a:close/>
                  </a:path>
                </a:pathLst>
              </a:custGeom>
              <a:ln w="36601">
                <a:solidFill>
                  <a:srgbClr val="0082B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object 31">
                <a:extLst>
                  <a:ext uri="{FF2B5EF4-FFF2-40B4-BE49-F238E27FC236}">
                    <a16:creationId xmlns:a16="http://schemas.microsoft.com/office/drawing/2014/main" id="{21D9A07B-2C71-3CD0-F3A3-8F55F107BE42}"/>
                  </a:ext>
                </a:extLst>
              </p:cNvPr>
              <p:cNvSpPr/>
              <p:nvPr/>
            </p:nvSpPr>
            <p:spPr>
              <a:xfrm>
                <a:off x="9619617" y="3041528"/>
                <a:ext cx="403225" cy="335915"/>
              </a:xfrm>
              <a:custGeom>
                <a:avLst/>
                <a:gdLst/>
                <a:ahLst/>
                <a:cxnLst/>
                <a:rect l="l" t="t" r="r" b="b"/>
                <a:pathLst>
                  <a:path w="403225" h="335914">
                    <a:moveTo>
                      <a:pt x="302018" y="0"/>
                    </a:moveTo>
                    <a:lnTo>
                      <a:pt x="100672" y="0"/>
                    </a:lnTo>
                    <a:lnTo>
                      <a:pt x="61582" y="7943"/>
                    </a:lnTo>
                    <a:lnTo>
                      <a:pt x="29571" y="29570"/>
                    </a:lnTo>
                    <a:lnTo>
                      <a:pt x="7943" y="61577"/>
                    </a:lnTo>
                    <a:lnTo>
                      <a:pt x="0" y="100660"/>
                    </a:lnTo>
                    <a:lnTo>
                      <a:pt x="5980" y="154520"/>
                    </a:lnTo>
                    <a:lnTo>
                      <a:pt x="22673" y="203962"/>
                    </a:lnTo>
                    <a:lnTo>
                      <a:pt x="48207" y="247577"/>
                    </a:lnTo>
                    <a:lnTo>
                      <a:pt x="80713" y="283954"/>
                    </a:lnTo>
                    <a:lnTo>
                      <a:pt x="118319" y="311683"/>
                    </a:lnTo>
                    <a:lnTo>
                      <a:pt x="159153" y="329355"/>
                    </a:lnTo>
                    <a:lnTo>
                      <a:pt x="201345" y="335559"/>
                    </a:lnTo>
                    <a:lnTo>
                      <a:pt x="243533" y="329355"/>
                    </a:lnTo>
                    <a:lnTo>
                      <a:pt x="284364" y="311683"/>
                    </a:lnTo>
                    <a:lnTo>
                      <a:pt x="321967" y="283954"/>
                    </a:lnTo>
                    <a:lnTo>
                      <a:pt x="354471" y="247577"/>
                    </a:lnTo>
                    <a:lnTo>
                      <a:pt x="380006" y="203962"/>
                    </a:lnTo>
                    <a:lnTo>
                      <a:pt x="396698" y="154520"/>
                    </a:lnTo>
                    <a:lnTo>
                      <a:pt x="402678" y="100660"/>
                    </a:lnTo>
                    <a:lnTo>
                      <a:pt x="394735" y="61577"/>
                    </a:lnTo>
                    <a:lnTo>
                      <a:pt x="373108" y="29570"/>
                    </a:lnTo>
                    <a:lnTo>
                      <a:pt x="341101" y="7943"/>
                    </a:lnTo>
                    <a:lnTo>
                      <a:pt x="302018" y="0"/>
                    </a:lnTo>
                    <a:close/>
                  </a:path>
                </a:pathLst>
              </a:custGeom>
              <a:ln w="36601">
                <a:solidFill>
                  <a:srgbClr val="0082B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bject 32">
                <a:extLst>
                  <a:ext uri="{FF2B5EF4-FFF2-40B4-BE49-F238E27FC236}">
                    <a16:creationId xmlns:a16="http://schemas.microsoft.com/office/drawing/2014/main" id="{65EF9F6F-8E24-795A-E280-79E8AF1F410C}"/>
                  </a:ext>
                </a:extLst>
              </p:cNvPr>
              <p:cNvSpPr/>
              <p:nvPr/>
            </p:nvSpPr>
            <p:spPr>
              <a:xfrm>
                <a:off x="9686737" y="3352436"/>
                <a:ext cx="268605" cy="437515"/>
              </a:xfrm>
              <a:custGeom>
                <a:avLst/>
                <a:gdLst/>
                <a:ahLst/>
                <a:cxnLst/>
                <a:rect l="l" t="t" r="r" b="b"/>
                <a:pathLst>
                  <a:path w="268604" h="437514">
                    <a:moveTo>
                      <a:pt x="218109" y="24650"/>
                    </a:moveTo>
                    <a:lnTo>
                      <a:pt x="218109" y="0"/>
                    </a:lnTo>
                    <a:lnTo>
                      <a:pt x="197786" y="10447"/>
                    </a:lnTo>
                    <a:lnTo>
                      <a:pt x="176877" y="18187"/>
                    </a:lnTo>
                    <a:lnTo>
                      <a:pt x="155614" y="22997"/>
                    </a:lnTo>
                    <a:lnTo>
                      <a:pt x="134226" y="24650"/>
                    </a:lnTo>
                    <a:lnTo>
                      <a:pt x="112837" y="22997"/>
                    </a:lnTo>
                    <a:lnTo>
                      <a:pt x="91573" y="18187"/>
                    </a:lnTo>
                    <a:lnTo>
                      <a:pt x="70661" y="10447"/>
                    </a:lnTo>
                    <a:lnTo>
                      <a:pt x="50330" y="0"/>
                    </a:lnTo>
                    <a:lnTo>
                      <a:pt x="50330" y="24650"/>
                    </a:lnTo>
                    <a:lnTo>
                      <a:pt x="46375" y="50777"/>
                    </a:lnTo>
                    <a:lnTo>
                      <a:pt x="35590" y="72112"/>
                    </a:lnTo>
                    <a:lnTo>
                      <a:pt x="19592" y="86495"/>
                    </a:lnTo>
                    <a:lnTo>
                      <a:pt x="0" y="91770"/>
                    </a:lnTo>
                    <a:lnTo>
                      <a:pt x="2727" y="127904"/>
                    </a:lnTo>
                    <a:lnTo>
                      <a:pt x="10548" y="177048"/>
                    </a:lnTo>
                    <a:lnTo>
                      <a:pt x="22924" y="233706"/>
                    </a:lnTo>
                    <a:lnTo>
                      <a:pt x="39314" y="292384"/>
                    </a:lnTo>
                    <a:lnTo>
                      <a:pt x="59179" y="347587"/>
                    </a:lnTo>
                    <a:lnTo>
                      <a:pt x="81979" y="393820"/>
                    </a:lnTo>
                    <a:lnTo>
                      <a:pt x="107175" y="425589"/>
                    </a:lnTo>
                    <a:lnTo>
                      <a:pt x="134226" y="437400"/>
                    </a:lnTo>
                    <a:lnTo>
                      <a:pt x="161277" y="425589"/>
                    </a:lnTo>
                    <a:lnTo>
                      <a:pt x="186472" y="393820"/>
                    </a:lnTo>
                    <a:lnTo>
                      <a:pt x="209272" y="347587"/>
                    </a:lnTo>
                    <a:lnTo>
                      <a:pt x="229138" y="292384"/>
                    </a:lnTo>
                    <a:lnTo>
                      <a:pt x="245528" y="233706"/>
                    </a:lnTo>
                    <a:lnTo>
                      <a:pt x="257904" y="177048"/>
                    </a:lnTo>
                    <a:lnTo>
                      <a:pt x="265725" y="127904"/>
                    </a:lnTo>
                    <a:lnTo>
                      <a:pt x="268452" y="91770"/>
                    </a:lnTo>
                    <a:lnTo>
                      <a:pt x="248858" y="86495"/>
                    </a:lnTo>
                    <a:lnTo>
                      <a:pt x="232856" y="72112"/>
                    </a:lnTo>
                    <a:lnTo>
                      <a:pt x="222066" y="50777"/>
                    </a:lnTo>
                    <a:lnTo>
                      <a:pt x="218109" y="24650"/>
                    </a:lnTo>
                    <a:close/>
                  </a:path>
                </a:pathLst>
              </a:custGeom>
              <a:ln w="36601">
                <a:solidFill>
                  <a:srgbClr val="0082B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bject 33">
                <a:extLst>
                  <a:ext uri="{FF2B5EF4-FFF2-40B4-BE49-F238E27FC236}">
                    <a16:creationId xmlns:a16="http://schemas.microsoft.com/office/drawing/2014/main" id="{0B78869D-CC3E-B9EB-E2B6-A20BC1779F8D}"/>
                  </a:ext>
                </a:extLst>
              </p:cNvPr>
              <p:cNvSpPr/>
              <p:nvPr/>
            </p:nvSpPr>
            <p:spPr>
              <a:xfrm>
                <a:off x="9596973" y="2883806"/>
                <a:ext cx="425450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258444">
                    <a:moveTo>
                      <a:pt x="425323" y="258381"/>
                    </a:moveTo>
                    <a:lnTo>
                      <a:pt x="417380" y="219298"/>
                    </a:lnTo>
                    <a:lnTo>
                      <a:pt x="395753" y="187291"/>
                    </a:lnTo>
                    <a:lnTo>
                      <a:pt x="363746" y="165664"/>
                    </a:lnTo>
                    <a:lnTo>
                      <a:pt x="324663" y="157721"/>
                    </a:lnTo>
                    <a:lnTo>
                      <a:pt x="123317" y="157721"/>
                    </a:lnTo>
                    <a:lnTo>
                      <a:pt x="84227" y="165664"/>
                    </a:lnTo>
                    <a:lnTo>
                      <a:pt x="52216" y="187291"/>
                    </a:lnTo>
                    <a:lnTo>
                      <a:pt x="30587" y="219298"/>
                    </a:lnTo>
                    <a:lnTo>
                      <a:pt x="22644" y="258381"/>
                    </a:lnTo>
                    <a:lnTo>
                      <a:pt x="0" y="125311"/>
                    </a:lnTo>
                    <a:lnTo>
                      <a:pt x="6652" y="55787"/>
                    </a:lnTo>
                    <a:lnTo>
                      <a:pt x="55380" y="27159"/>
                    </a:lnTo>
                    <a:lnTo>
                      <a:pt x="158966" y="16776"/>
                    </a:lnTo>
                    <a:lnTo>
                      <a:pt x="199154" y="22167"/>
                    </a:lnTo>
                    <a:lnTo>
                      <a:pt x="242854" y="37220"/>
                    </a:lnTo>
                    <a:lnTo>
                      <a:pt x="287780" y="52888"/>
                    </a:lnTo>
                    <a:lnTo>
                      <a:pt x="331648" y="60121"/>
                    </a:lnTo>
                    <a:lnTo>
                      <a:pt x="370234" y="50727"/>
                    </a:lnTo>
                    <a:lnTo>
                      <a:pt x="399774" y="30060"/>
                    </a:lnTo>
                    <a:lnTo>
                      <a:pt x="418669" y="9394"/>
                    </a:lnTo>
                    <a:lnTo>
                      <a:pt x="425323" y="0"/>
                    </a:lnTo>
                    <a:lnTo>
                      <a:pt x="425323" y="258381"/>
                    </a:lnTo>
                    <a:close/>
                  </a:path>
                </a:pathLst>
              </a:custGeom>
              <a:ln w="36601">
                <a:solidFill>
                  <a:srgbClr val="0082B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bject 34">
                <a:extLst>
                  <a:ext uri="{FF2B5EF4-FFF2-40B4-BE49-F238E27FC236}">
                    <a16:creationId xmlns:a16="http://schemas.microsoft.com/office/drawing/2014/main" id="{9A042979-0D31-6C0E-8552-0DE6782507DF}"/>
                  </a:ext>
                </a:extLst>
              </p:cNvPr>
              <p:cNvSpPr/>
              <p:nvPr/>
            </p:nvSpPr>
            <p:spPr>
              <a:xfrm>
                <a:off x="9523529" y="3345578"/>
                <a:ext cx="204470" cy="353060"/>
              </a:xfrm>
              <a:custGeom>
                <a:avLst/>
                <a:gdLst/>
                <a:ahLst/>
                <a:cxnLst/>
                <a:rect l="l" t="t" r="r" b="b"/>
                <a:pathLst>
                  <a:path w="204470" h="353060">
                    <a:moveTo>
                      <a:pt x="78612" y="119659"/>
                    </a:moveTo>
                    <a:lnTo>
                      <a:pt x="68343" y="144573"/>
                    </a:lnTo>
                    <a:lnTo>
                      <a:pt x="60972" y="170143"/>
                    </a:lnTo>
                    <a:lnTo>
                      <a:pt x="56506" y="196277"/>
                    </a:lnTo>
                    <a:lnTo>
                      <a:pt x="54952" y="222884"/>
                    </a:lnTo>
                    <a:lnTo>
                      <a:pt x="33550" y="227504"/>
                    </a:lnTo>
                    <a:lnTo>
                      <a:pt x="16084" y="239495"/>
                    </a:lnTo>
                    <a:lnTo>
                      <a:pt x="4314" y="257112"/>
                    </a:lnTo>
                    <a:lnTo>
                      <a:pt x="0" y="278612"/>
                    </a:lnTo>
                    <a:lnTo>
                      <a:pt x="0" y="351828"/>
                    </a:lnTo>
                    <a:lnTo>
                      <a:pt x="914" y="351828"/>
                    </a:lnTo>
                    <a:lnTo>
                      <a:pt x="914" y="352742"/>
                    </a:lnTo>
                    <a:lnTo>
                      <a:pt x="19215" y="352742"/>
                    </a:lnTo>
                    <a:lnTo>
                      <a:pt x="19215" y="350913"/>
                    </a:lnTo>
                    <a:lnTo>
                      <a:pt x="1816" y="350913"/>
                    </a:lnTo>
                    <a:lnTo>
                      <a:pt x="1816" y="278612"/>
                    </a:lnTo>
                    <a:lnTo>
                      <a:pt x="6067" y="257610"/>
                    </a:lnTo>
                    <a:lnTo>
                      <a:pt x="17652" y="240444"/>
                    </a:lnTo>
                    <a:lnTo>
                      <a:pt x="34820" y="228861"/>
                    </a:lnTo>
                    <a:lnTo>
                      <a:pt x="55816" y="224612"/>
                    </a:lnTo>
                    <a:lnTo>
                      <a:pt x="76812" y="228861"/>
                    </a:lnTo>
                    <a:lnTo>
                      <a:pt x="93979" y="240444"/>
                    </a:lnTo>
                    <a:lnTo>
                      <a:pt x="105565" y="257610"/>
                    </a:lnTo>
                    <a:lnTo>
                      <a:pt x="109816" y="278612"/>
                    </a:lnTo>
                    <a:lnTo>
                      <a:pt x="109816" y="350913"/>
                    </a:lnTo>
                    <a:lnTo>
                      <a:pt x="92430" y="350913"/>
                    </a:lnTo>
                    <a:lnTo>
                      <a:pt x="92430" y="352742"/>
                    </a:lnTo>
                    <a:lnTo>
                      <a:pt x="110731" y="352742"/>
                    </a:lnTo>
                    <a:lnTo>
                      <a:pt x="110731" y="351828"/>
                    </a:lnTo>
                    <a:lnTo>
                      <a:pt x="111645" y="351828"/>
                    </a:lnTo>
                    <a:lnTo>
                      <a:pt x="111645" y="278612"/>
                    </a:lnTo>
                    <a:lnTo>
                      <a:pt x="107338" y="257132"/>
                    </a:lnTo>
                    <a:lnTo>
                      <a:pt x="95586" y="239528"/>
                    </a:lnTo>
                    <a:lnTo>
                      <a:pt x="78148" y="227534"/>
                    </a:lnTo>
                    <a:lnTo>
                      <a:pt x="56781" y="222884"/>
                    </a:lnTo>
                    <a:lnTo>
                      <a:pt x="58320" y="196486"/>
                    </a:lnTo>
                    <a:lnTo>
                      <a:pt x="70074" y="145180"/>
                    </a:lnTo>
                    <a:lnTo>
                      <a:pt x="102811" y="82420"/>
                    </a:lnTo>
                    <a:lnTo>
                      <a:pt x="131524" y="49466"/>
                    </a:lnTo>
                    <a:lnTo>
                      <a:pt x="165642" y="22313"/>
                    </a:lnTo>
                    <a:lnTo>
                      <a:pt x="204406" y="1689"/>
                    </a:lnTo>
                    <a:lnTo>
                      <a:pt x="203682" y="0"/>
                    </a:lnTo>
                    <a:lnTo>
                      <a:pt x="164634" y="20788"/>
                    </a:lnTo>
                    <a:lnTo>
                      <a:pt x="130260" y="48147"/>
                    </a:lnTo>
                    <a:lnTo>
                      <a:pt x="101330" y="81347"/>
                    </a:lnTo>
                    <a:lnTo>
                      <a:pt x="78612" y="119659"/>
                    </a:lnTo>
                    <a:close/>
                  </a:path>
                </a:pathLst>
              </a:custGeom>
              <a:ln w="36601">
                <a:solidFill>
                  <a:srgbClr val="0082B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bject 35">
                <a:extLst>
                  <a:ext uri="{FF2B5EF4-FFF2-40B4-BE49-F238E27FC236}">
                    <a16:creationId xmlns:a16="http://schemas.microsoft.com/office/drawing/2014/main" id="{0E803F3F-8671-F338-EB0D-BA4D36FEB5E3}"/>
                  </a:ext>
                </a:extLst>
              </p:cNvPr>
              <p:cNvSpPr/>
              <p:nvPr/>
            </p:nvSpPr>
            <p:spPr>
              <a:xfrm>
                <a:off x="9913990" y="3345578"/>
                <a:ext cx="149860" cy="224154"/>
              </a:xfrm>
              <a:custGeom>
                <a:avLst/>
                <a:gdLst/>
                <a:ahLst/>
                <a:cxnLst/>
                <a:rect l="l" t="t" r="r" b="b"/>
                <a:pathLst>
                  <a:path w="149859" h="224154">
                    <a:moveTo>
                      <a:pt x="125793" y="119659"/>
                    </a:moveTo>
                    <a:lnTo>
                      <a:pt x="103070" y="81344"/>
                    </a:lnTo>
                    <a:lnTo>
                      <a:pt x="74139" y="48137"/>
                    </a:lnTo>
                    <a:lnTo>
                      <a:pt x="39764" y="20777"/>
                    </a:lnTo>
                    <a:lnTo>
                      <a:pt x="711" y="0"/>
                    </a:lnTo>
                    <a:lnTo>
                      <a:pt x="0" y="1689"/>
                    </a:lnTo>
                    <a:lnTo>
                      <a:pt x="38758" y="22313"/>
                    </a:lnTo>
                    <a:lnTo>
                      <a:pt x="72877" y="49466"/>
                    </a:lnTo>
                    <a:lnTo>
                      <a:pt x="101593" y="82420"/>
                    </a:lnTo>
                    <a:lnTo>
                      <a:pt x="124142" y="120446"/>
                    </a:lnTo>
                    <a:lnTo>
                      <a:pt x="141762" y="170959"/>
                    </a:lnTo>
                    <a:lnTo>
                      <a:pt x="147675" y="223710"/>
                    </a:lnTo>
                    <a:lnTo>
                      <a:pt x="149491" y="223710"/>
                    </a:lnTo>
                    <a:lnTo>
                      <a:pt x="147999" y="196888"/>
                    </a:lnTo>
                    <a:lnTo>
                      <a:pt x="143538" y="170546"/>
                    </a:lnTo>
                    <a:lnTo>
                      <a:pt x="136129" y="144773"/>
                    </a:lnTo>
                    <a:lnTo>
                      <a:pt x="125793" y="119659"/>
                    </a:lnTo>
                    <a:close/>
                  </a:path>
                </a:pathLst>
              </a:custGeom>
              <a:ln w="36601">
                <a:solidFill>
                  <a:srgbClr val="0082B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bject 36">
                <a:extLst>
                  <a:ext uri="{FF2B5EF4-FFF2-40B4-BE49-F238E27FC236}">
                    <a16:creationId xmlns:a16="http://schemas.microsoft.com/office/drawing/2014/main" id="{C991C9C8-BA9E-A2F9-DB73-6BD8504AA3B0}"/>
                  </a:ext>
                </a:extLst>
              </p:cNvPr>
              <p:cNvSpPr/>
              <p:nvPr/>
            </p:nvSpPr>
            <p:spPr>
              <a:xfrm>
                <a:off x="9998509" y="3550975"/>
                <a:ext cx="128117" cy="12811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object 90">
              <a:extLst>
                <a:ext uri="{FF2B5EF4-FFF2-40B4-BE49-F238E27FC236}">
                  <a16:creationId xmlns:a16="http://schemas.microsoft.com/office/drawing/2014/main" id="{6E0E91D7-D628-1116-EEEB-8F6225C3FF0A}"/>
                </a:ext>
              </a:extLst>
            </p:cNvPr>
            <p:cNvSpPr/>
            <p:nvPr/>
          </p:nvSpPr>
          <p:spPr>
            <a:xfrm>
              <a:off x="8958123" y="3901133"/>
              <a:ext cx="408940" cy="558800"/>
            </a:xfrm>
            <a:custGeom>
              <a:avLst/>
              <a:gdLst/>
              <a:ahLst/>
              <a:cxnLst/>
              <a:rect l="l" t="t" r="r" b="b"/>
              <a:pathLst>
                <a:path w="408940" h="558800">
                  <a:moveTo>
                    <a:pt x="0" y="558749"/>
                  </a:moveTo>
                  <a:lnTo>
                    <a:pt x="40979" y="529666"/>
                  </a:lnTo>
                  <a:lnTo>
                    <a:pt x="80420" y="498638"/>
                  </a:lnTo>
                  <a:lnTo>
                    <a:pt x="118253" y="465736"/>
                  </a:lnTo>
                  <a:lnTo>
                    <a:pt x="154409" y="431029"/>
                  </a:lnTo>
                  <a:lnTo>
                    <a:pt x="188818" y="394587"/>
                  </a:lnTo>
                  <a:lnTo>
                    <a:pt x="221410" y="356478"/>
                  </a:lnTo>
                  <a:lnTo>
                    <a:pt x="252115" y="316774"/>
                  </a:lnTo>
                  <a:lnTo>
                    <a:pt x="280865" y="275543"/>
                  </a:lnTo>
                  <a:lnTo>
                    <a:pt x="307588" y="232855"/>
                  </a:lnTo>
                  <a:lnTo>
                    <a:pt x="332216" y="188780"/>
                  </a:lnTo>
                  <a:lnTo>
                    <a:pt x="354679" y="143388"/>
                  </a:lnTo>
                  <a:lnTo>
                    <a:pt x="374907" y="96747"/>
                  </a:lnTo>
                  <a:lnTo>
                    <a:pt x="392831" y="48928"/>
                  </a:lnTo>
                  <a:lnTo>
                    <a:pt x="408381" y="0"/>
                  </a:lnTo>
                </a:path>
              </a:pathLst>
            </a:custGeom>
            <a:ln w="36601">
              <a:solidFill>
                <a:srgbClr val="0082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bject 91">
              <a:extLst>
                <a:ext uri="{FF2B5EF4-FFF2-40B4-BE49-F238E27FC236}">
                  <a16:creationId xmlns:a16="http://schemas.microsoft.com/office/drawing/2014/main" id="{EB897807-877A-A101-9900-32B7837D63EC}"/>
                </a:ext>
              </a:extLst>
            </p:cNvPr>
            <p:cNvSpPr/>
            <p:nvPr/>
          </p:nvSpPr>
          <p:spPr>
            <a:xfrm>
              <a:off x="7379066" y="2604629"/>
              <a:ext cx="1994535" cy="1871345"/>
            </a:xfrm>
            <a:custGeom>
              <a:avLst/>
              <a:gdLst/>
              <a:ahLst/>
              <a:cxnLst/>
              <a:rect l="l" t="t" r="r" b="b"/>
              <a:pathLst>
                <a:path w="1994534" h="1871345">
                  <a:moveTo>
                    <a:pt x="1993988" y="754557"/>
                  </a:moveTo>
                  <a:lnTo>
                    <a:pt x="1980653" y="708469"/>
                  </a:lnTo>
                  <a:lnTo>
                    <a:pt x="1965224" y="663311"/>
                  </a:lnTo>
                  <a:lnTo>
                    <a:pt x="1947757" y="619138"/>
                  </a:lnTo>
                  <a:lnTo>
                    <a:pt x="1928309" y="576008"/>
                  </a:lnTo>
                  <a:lnTo>
                    <a:pt x="1906937" y="533975"/>
                  </a:lnTo>
                  <a:lnTo>
                    <a:pt x="1883696" y="493098"/>
                  </a:lnTo>
                  <a:lnTo>
                    <a:pt x="1858642" y="453431"/>
                  </a:lnTo>
                  <a:lnTo>
                    <a:pt x="1831833" y="415032"/>
                  </a:lnTo>
                  <a:lnTo>
                    <a:pt x="1803325" y="377957"/>
                  </a:lnTo>
                  <a:lnTo>
                    <a:pt x="1773173" y="342262"/>
                  </a:lnTo>
                  <a:lnTo>
                    <a:pt x="1741435" y="308003"/>
                  </a:lnTo>
                  <a:lnTo>
                    <a:pt x="1708166" y="275238"/>
                  </a:lnTo>
                  <a:lnTo>
                    <a:pt x="1673423" y="244021"/>
                  </a:lnTo>
                  <a:lnTo>
                    <a:pt x="1637263" y="214410"/>
                  </a:lnTo>
                  <a:lnTo>
                    <a:pt x="1599741" y="186461"/>
                  </a:lnTo>
                  <a:lnTo>
                    <a:pt x="1560914" y="160231"/>
                  </a:lnTo>
                  <a:lnTo>
                    <a:pt x="1520839" y="135775"/>
                  </a:lnTo>
                  <a:lnTo>
                    <a:pt x="1479571" y="113150"/>
                  </a:lnTo>
                  <a:lnTo>
                    <a:pt x="1437167" y="92412"/>
                  </a:lnTo>
                  <a:lnTo>
                    <a:pt x="1393684" y="73618"/>
                  </a:lnTo>
                  <a:lnTo>
                    <a:pt x="1349177" y="56824"/>
                  </a:lnTo>
                  <a:lnTo>
                    <a:pt x="1303704" y="42086"/>
                  </a:lnTo>
                  <a:lnTo>
                    <a:pt x="1257320" y="29461"/>
                  </a:lnTo>
                  <a:lnTo>
                    <a:pt x="1210082" y="19005"/>
                  </a:lnTo>
                  <a:lnTo>
                    <a:pt x="1162046" y="10775"/>
                  </a:lnTo>
                  <a:lnTo>
                    <a:pt x="1113268" y="4826"/>
                  </a:lnTo>
                  <a:lnTo>
                    <a:pt x="1063805" y="1216"/>
                  </a:lnTo>
                  <a:lnTo>
                    <a:pt x="1013713" y="0"/>
                  </a:lnTo>
                  <a:lnTo>
                    <a:pt x="965994" y="1103"/>
                  </a:lnTo>
                  <a:lnTo>
                    <a:pt x="918842" y="4380"/>
                  </a:lnTo>
                  <a:lnTo>
                    <a:pt x="872306" y="9784"/>
                  </a:lnTo>
                  <a:lnTo>
                    <a:pt x="826436" y="17264"/>
                  </a:lnTo>
                  <a:lnTo>
                    <a:pt x="781280" y="26772"/>
                  </a:lnTo>
                  <a:lnTo>
                    <a:pt x="736886" y="38260"/>
                  </a:lnTo>
                  <a:lnTo>
                    <a:pt x="693303" y="51678"/>
                  </a:lnTo>
                  <a:lnTo>
                    <a:pt x="650581" y="66979"/>
                  </a:lnTo>
                  <a:lnTo>
                    <a:pt x="608767" y="84114"/>
                  </a:lnTo>
                  <a:lnTo>
                    <a:pt x="567910" y="103033"/>
                  </a:lnTo>
                  <a:lnTo>
                    <a:pt x="528059" y="123688"/>
                  </a:lnTo>
                  <a:lnTo>
                    <a:pt x="489263" y="146031"/>
                  </a:lnTo>
                  <a:lnTo>
                    <a:pt x="451570" y="170013"/>
                  </a:lnTo>
                  <a:lnTo>
                    <a:pt x="415029" y="195584"/>
                  </a:lnTo>
                  <a:lnTo>
                    <a:pt x="379689" y="222698"/>
                  </a:lnTo>
                  <a:lnTo>
                    <a:pt x="345598" y="251303"/>
                  </a:lnTo>
                  <a:lnTo>
                    <a:pt x="312806" y="281354"/>
                  </a:lnTo>
                  <a:lnTo>
                    <a:pt x="281360" y="312799"/>
                  </a:lnTo>
                  <a:lnTo>
                    <a:pt x="251309" y="345591"/>
                  </a:lnTo>
                  <a:lnTo>
                    <a:pt x="222703" y="379681"/>
                  </a:lnTo>
                  <a:lnTo>
                    <a:pt x="195589" y="415021"/>
                  </a:lnTo>
                  <a:lnTo>
                    <a:pt x="170017" y="451561"/>
                  </a:lnTo>
                  <a:lnTo>
                    <a:pt x="146034" y="489254"/>
                  </a:lnTo>
                  <a:lnTo>
                    <a:pt x="123691" y="528049"/>
                  </a:lnTo>
                  <a:lnTo>
                    <a:pt x="103035" y="567900"/>
                  </a:lnTo>
                  <a:lnTo>
                    <a:pt x="84116" y="608756"/>
                  </a:lnTo>
                  <a:lnTo>
                    <a:pt x="66981" y="650570"/>
                  </a:lnTo>
                  <a:lnTo>
                    <a:pt x="51680" y="693292"/>
                  </a:lnTo>
                  <a:lnTo>
                    <a:pt x="38261" y="736874"/>
                  </a:lnTo>
                  <a:lnTo>
                    <a:pt x="26773" y="781268"/>
                  </a:lnTo>
                  <a:lnTo>
                    <a:pt x="17264" y="826424"/>
                  </a:lnTo>
                  <a:lnTo>
                    <a:pt x="9784" y="872294"/>
                  </a:lnTo>
                  <a:lnTo>
                    <a:pt x="4381" y="918829"/>
                  </a:lnTo>
                  <a:lnTo>
                    <a:pt x="1103" y="965981"/>
                  </a:lnTo>
                  <a:lnTo>
                    <a:pt x="0" y="1013701"/>
                  </a:lnTo>
                  <a:lnTo>
                    <a:pt x="1332" y="1066127"/>
                  </a:lnTo>
                  <a:lnTo>
                    <a:pt x="5285" y="1117860"/>
                  </a:lnTo>
                  <a:lnTo>
                    <a:pt x="11796" y="1168837"/>
                  </a:lnTo>
                  <a:lnTo>
                    <a:pt x="20798" y="1218993"/>
                  </a:lnTo>
                  <a:lnTo>
                    <a:pt x="32227" y="1268262"/>
                  </a:lnTo>
                  <a:lnTo>
                    <a:pt x="46020" y="1316581"/>
                  </a:lnTo>
                  <a:lnTo>
                    <a:pt x="62110" y="1363884"/>
                  </a:lnTo>
                  <a:lnTo>
                    <a:pt x="80434" y="1410107"/>
                  </a:lnTo>
                  <a:lnTo>
                    <a:pt x="100927" y="1455185"/>
                  </a:lnTo>
                  <a:lnTo>
                    <a:pt x="123523" y="1499054"/>
                  </a:lnTo>
                  <a:lnTo>
                    <a:pt x="148159" y="1541649"/>
                  </a:lnTo>
                  <a:lnTo>
                    <a:pt x="174770" y="1582905"/>
                  </a:lnTo>
                  <a:lnTo>
                    <a:pt x="203291" y="1622758"/>
                  </a:lnTo>
                  <a:lnTo>
                    <a:pt x="233657" y="1661143"/>
                  </a:lnTo>
                  <a:lnTo>
                    <a:pt x="265804" y="1697996"/>
                  </a:lnTo>
                  <a:lnTo>
                    <a:pt x="299668" y="1733251"/>
                  </a:lnTo>
                  <a:lnTo>
                    <a:pt x="335183" y="1766844"/>
                  </a:lnTo>
                  <a:lnTo>
                    <a:pt x="372284" y="1798711"/>
                  </a:lnTo>
                  <a:lnTo>
                    <a:pt x="410908" y="1828787"/>
                  </a:lnTo>
                  <a:lnTo>
                    <a:pt x="456742" y="1860821"/>
                  </a:lnTo>
                  <a:lnTo>
                    <a:pt x="472427" y="1870951"/>
                  </a:lnTo>
                </a:path>
              </a:pathLst>
            </a:custGeom>
            <a:ln w="36601">
              <a:solidFill>
                <a:srgbClr val="0082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 descr="A picture containing shirt&#10;&#10;Description automatically generated">
              <a:extLst>
                <a:ext uri="{FF2B5EF4-FFF2-40B4-BE49-F238E27FC236}">
                  <a16:creationId xmlns:a16="http://schemas.microsoft.com/office/drawing/2014/main" id="{4F6C8033-FC2B-B6AF-CEA0-3FA721411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818" y="4418863"/>
              <a:ext cx="890765" cy="459597"/>
            </a:xfrm>
            <a:prstGeom prst="rect">
              <a:avLst/>
            </a:prstGeom>
          </p:spPr>
        </p:pic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92EF99EF-7061-057F-D653-7753245A50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64160" y="1428628"/>
            <a:ext cx="984173" cy="106187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9019AB0D-703C-436B-800A-13A7BE27DDF2}"/>
              </a:ext>
            </a:extLst>
          </p:cNvPr>
          <p:cNvSpPr/>
          <p:nvPr/>
        </p:nvSpPr>
        <p:spPr>
          <a:xfrm>
            <a:off x="9565561" y="1331910"/>
            <a:ext cx="1066800" cy="1066800"/>
          </a:xfrm>
          <a:prstGeom prst="ellipse">
            <a:avLst/>
          </a:prstGeom>
          <a:solidFill>
            <a:srgbClr val="0082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A8401FE3-A1B6-5222-9553-9B10DF055A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51311" y="1655760"/>
            <a:ext cx="495300" cy="419100"/>
          </a:xfrm>
          <a:prstGeom prst="rect">
            <a:avLst/>
          </a:prstGeom>
        </p:spPr>
      </p:pic>
      <p:pic>
        <p:nvPicPr>
          <p:cNvPr id="31" name="Graphic 30" descr="Email with solid fill">
            <a:extLst>
              <a:ext uri="{FF2B5EF4-FFF2-40B4-BE49-F238E27FC236}">
                <a16:creationId xmlns:a16="http://schemas.microsoft.com/office/drawing/2014/main" id="{312A23C5-6012-C5A1-2046-AC3DE8FA33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43785" y="4770069"/>
            <a:ext cx="1134922" cy="113492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612DA95-701C-1B91-62B3-B75F48E83553}"/>
              </a:ext>
            </a:extLst>
          </p:cNvPr>
          <p:cNvSpPr/>
          <p:nvPr/>
        </p:nvSpPr>
        <p:spPr>
          <a:xfrm>
            <a:off x="9426470" y="5814203"/>
            <a:ext cx="1840281" cy="834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AACEB2E-E922-E7F3-BFB6-55A73B1BA905}"/>
              </a:ext>
            </a:extLst>
          </p:cNvPr>
          <p:cNvSpPr txBox="1">
            <a:spLocks/>
          </p:cNvSpPr>
          <p:nvPr/>
        </p:nvSpPr>
        <p:spPr>
          <a:xfrm>
            <a:off x="1504260" y="-243553"/>
            <a:ext cx="10093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NaviNet enhancements for BCBSNE members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2BCC3CF-4B9B-2F1B-B444-8198DB6A1D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9598117" y="3353381"/>
            <a:ext cx="1196444" cy="2156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ECEFF-1AC8-EDFC-C05C-13B054E71F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64306" y="778623"/>
            <a:ext cx="1867062" cy="28653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E8E25E2-4F25-99E2-0BD3-4AB3A0735B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4755" y="5215441"/>
            <a:ext cx="1898509" cy="5891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2226AD-C4FD-BBC4-507E-09DE04F8C8EB}"/>
              </a:ext>
            </a:extLst>
          </p:cNvPr>
          <p:cNvSpPr/>
          <p:nvPr/>
        </p:nvSpPr>
        <p:spPr>
          <a:xfrm>
            <a:off x="3305175" y="3352800"/>
            <a:ext cx="1296756" cy="291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A7FD25-68D6-7746-BEA0-6A77A2F92151}"/>
              </a:ext>
            </a:extLst>
          </p:cNvPr>
          <p:cNvSpPr/>
          <p:nvPr/>
        </p:nvSpPr>
        <p:spPr>
          <a:xfrm>
            <a:off x="1219295" y="6115050"/>
            <a:ext cx="1361980" cy="409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1A89D-8C08-687F-B24C-966796D11010}"/>
              </a:ext>
            </a:extLst>
          </p:cNvPr>
          <p:cNvSpPr/>
          <p:nvPr/>
        </p:nvSpPr>
        <p:spPr>
          <a:xfrm>
            <a:off x="5275256" y="6399042"/>
            <a:ext cx="1361980" cy="249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5CD9EFE-A4F0-D01E-2446-7370A103CC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8152" y="752012"/>
            <a:ext cx="1991861" cy="276715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69ACC2B-19E3-9D17-4DB5-51B659C7F131}"/>
              </a:ext>
            </a:extLst>
          </p:cNvPr>
          <p:cNvSpPr/>
          <p:nvPr/>
        </p:nvSpPr>
        <p:spPr>
          <a:xfrm>
            <a:off x="7028152" y="752012"/>
            <a:ext cx="2090135" cy="2891979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F6A9E63C-D4C9-1380-32C2-D4CF2AC9EEA1}"/>
              </a:ext>
            </a:extLst>
          </p:cNvPr>
          <p:cNvSpPr/>
          <p:nvPr/>
        </p:nvSpPr>
        <p:spPr>
          <a:xfrm rot="21005512">
            <a:off x="8904308" y="1244951"/>
            <a:ext cx="625080" cy="47460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237996-342E-DD95-97C9-5D79EA1B2AB5}"/>
              </a:ext>
            </a:extLst>
          </p:cNvPr>
          <p:cNvSpPr txBox="1"/>
          <p:nvPr/>
        </p:nvSpPr>
        <p:spPr>
          <a:xfrm rot="20654032">
            <a:off x="8798047" y="619195"/>
            <a:ext cx="228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rush Script MT" panose="03060802040406070304" pitchFamily="66" charset="0"/>
              </a:rPr>
              <a:t>Coming soon! 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134E976-C012-32D8-9547-C03A1BBCD5D1}"/>
              </a:ext>
            </a:extLst>
          </p:cNvPr>
          <p:cNvSpPr/>
          <p:nvPr/>
        </p:nvSpPr>
        <p:spPr>
          <a:xfrm>
            <a:off x="1891863" y="3183258"/>
            <a:ext cx="8135006" cy="998475"/>
          </a:xfrm>
          <a:custGeom>
            <a:avLst/>
            <a:gdLst>
              <a:gd name="connsiteX0" fmla="*/ 0 w 7469503"/>
              <a:gd name="connsiteY0" fmla="*/ 41028 h 1104650"/>
              <a:gd name="connsiteX1" fmla="*/ 1669774 w 7469503"/>
              <a:gd name="connsiteY1" fmla="*/ 1104515 h 1104650"/>
              <a:gd name="connsiteX2" fmla="*/ 3458817 w 7469503"/>
              <a:gd name="connsiteY2" fmla="*/ 120541 h 1104650"/>
              <a:gd name="connsiteX3" fmla="*/ 5327374 w 7469503"/>
              <a:gd name="connsiteY3" fmla="*/ 885854 h 1104650"/>
              <a:gd name="connsiteX4" fmla="*/ 7275443 w 7469503"/>
              <a:gd name="connsiteY4" fmla="*/ 80784 h 1104650"/>
              <a:gd name="connsiteX5" fmla="*/ 7295321 w 7469503"/>
              <a:gd name="connsiteY5" fmla="*/ 70845 h 110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503" h="1104650">
                <a:moveTo>
                  <a:pt x="0" y="41028"/>
                </a:moveTo>
                <a:cubicBezTo>
                  <a:pt x="546652" y="566145"/>
                  <a:pt x="1093305" y="1091263"/>
                  <a:pt x="1669774" y="1104515"/>
                </a:cubicBezTo>
                <a:cubicBezTo>
                  <a:pt x="2246243" y="1117767"/>
                  <a:pt x="2849217" y="156985"/>
                  <a:pt x="3458817" y="120541"/>
                </a:cubicBezTo>
                <a:cubicBezTo>
                  <a:pt x="4068417" y="84098"/>
                  <a:pt x="4691270" y="892480"/>
                  <a:pt x="5327374" y="885854"/>
                </a:cubicBezTo>
                <a:cubicBezTo>
                  <a:pt x="5963478" y="879228"/>
                  <a:pt x="6947452" y="216619"/>
                  <a:pt x="7275443" y="80784"/>
                </a:cubicBezTo>
                <a:cubicBezTo>
                  <a:pt x="7603434" y="-55051"/>
                  <a:pt x="7449377" y="7897"/>
                  <a:pt x="7295321" y="70845"/>
                </a:cubicBezTo>
              </a:path>
            </a:pathLst>
          </a:cu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485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Cross 2">
      <a:dk1>
        <a:sysClr val="windowText" lastClr="000000"/>
      </a:dk1>
      <a:lt1>
        <a:sysClr val="window" lastClr="FFFFFF"/>
      </a:lt1>
      <a:dk2>
        <a:srgbClr val="003359"/>
      </a:dk2>
      <a:lt2>
        <a:srgbClr val="E7E6E6"/>
      </a:lt2>
      <a:accent1>
        <a:srgbClr val="005172"/>
      </a:accent1>
      <a:accent2>
        <a:srgbClr val="4A6889"/>
      </a:accent2>
      <a:accent3>
        <a:srgbClr val="0082CA"/>
      </a:accent3>
      <a:accent4>
        <a:srgbClr val="00AEEF"/>
      </a:accent4>
      <a:accent5>
        <a:srgbClr val="3FA579"/>
      </a:accent5>
      <a:accent6>
        <a:srgbClr val="FF8F1C"/>
      </a:accent6>
      <a:hlink>
        <a:srgbClr val="0094D7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4DAF85B80FE148AED0BED2FC07DA8D" ma:contentTypeVersion="14" ma:contentTypeDescription="Create a new document." ma:contentTypeScope="" ma:versionID="5df584b5e2430adee84fd098448d0558">
  <xsd:schema xmlns:xsd="http://www.w3.org/2001/XMLSchema" xmlns:xs="http://www.w3.org/2001/XMLSchema" xmlns:p="http://schemas.microsoft.com/office/2006/metadata/properties" xmlns:ns2="c4281781-05e0-4ded-bed8-6854a3b0b462" xmlns:ns3="33fad4b7-7ee7-4782-8a72-857fedbe2f2d" targetNamespace="http://schemas.microsoft.com/office/2006/metadata/properties" ma:root="true" ma:fieldsID="f2b671c1804e3bbda8734f294dd2ca07" ns2:_="" ns3:_="">
    <xsd:import namespace="c4281781-05e0-4ded-bed8-6854a3b0b462"/>
    <xsd:import namespace="33fad4b7-7ee7-4782-8a72-857fedbe2f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81781-05e0-4ded-bed8-6854a3b0b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32540e4-60eb-457e-990e-ecb5ca47d4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ad4b7-7ee7-4782-8a72-857fedbe2f2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04063b4-1574-4c86-ac48-63d7ac15c5e1}" ma:internalName="TaxCatchAll" ma:showField="CatchAllData" ma:web="33fad4b7-7ee7-4782-8a72-857fedbe2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fad4b7-7ee7-4782-8a72-857fedbe2f2d" xsi:nil="true"/>
    <lcf76f155ced4ddcb4097134ff3c332f xmlns="c4281781-05e0-4ded-bed8-6854a3b0b4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FC5042-37A7-44E3-9A95-3397AF3268DD}">
  <ds:schemaRefs>
    <ds:schemaRef ds:uri="33fad4b7-7ee7-4782-8a72-857fedbe2f2d"/>
    <ds:schemaRef ds:uri="c4281781-05e0-4ded-bed8-6854a3b0b4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4CC6351-B119-4BA5-A045-7A8389CCB7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F94647-D847-4DA4-BD3B-AEAF704E7180}">
  <ds:schemaRefs>
    <ds:schemaRef ds:uri="http://purl.org/dc/dcmitype/"/>
    <ds:schemaRef ds:uri="http://purl.org/dc/elements/1.1/"/>
    <ds:schemaRef ds:uri="http://www.w3.org/XML/1998/namespace"/>
    <ds:schemaRef ds:uri="33fad4b7-7ee7-4782-8a72-857fedbe2f2d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4281781-05e0-4ded-bed8-6854a3b0b46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5636</TotalTime>
  <Words>498</Words>
  <Application>Microsoft Office PowerPoint</Application>
  <PresentationFormat>Widescreen</PresentationFormat>
  <Paragraphs>118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Arial,Sans-Serif</vt:lpstr>
      <vt:lpstr>Brush Script MT</vt:lpstr>
      <vt:lpstr>Calibri</vt:lpstr>
      <vt:lpstr>Calibri Light</vt:lpstr>
      <vt:lpstr>Segoe UI</vt:lpstr>
      <vt:lpstr>Office Theme</vt:lpstr>
      <vt:lpstr>Custom Design</vt:lpstr>
      <vt:lpstr>BCBSNE HFMA Presentation </vt:lpstr>
      <vt:lpstr>PowerPoint Presentation</vt:lpstr>
      <vt:lpstr>PowerPoint Presentation</vt:lpstr>
      <vt:lpstr>Provider Email Blast</vt:lpstr>
      <vt:lpstr>Policy and Procedures Manual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 Provider Enrollment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Spurgeon</dc:creator>
  <cp:lastModifiedBy>Tawny Archer</cp:lastModifiedBy>
  <cp:revision>3</cp:revision>
  <cp:lastPrinted>2022-10-13T12:34:52Z</cp:lastPrinted>
  <dcterms:created xsi:type="dcterms:W3CDTF">2021-01-06T19:46:54Z</dcterms:created>
  <dcterms:modified xsi:type="dcterms:W3CDTF">2023-01-17T19:44:30Z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269534-9b5e-4c3d-b50f-19e9c895d28c_Enabled">
    <vt:lpwstr>true</vt:lpwstr>
  </property>
  <property fmtid="{D5CDD505-2E9C-101B-9397-08002B2CF9AE}" pid="3" name="MSIP_Label_c8269534-9b5e-4c3d-b50f-19e9c895d28c_SetDate">
    <vt:lpwstr>2021-01-06T19:46:54Z</vt:lpwstr>
  </property>
  <property fmtid="{D5CDD505-2E9C-101B-9397-08002B2CF9AE}" pid="4" name="MSIP_Label_c8269534-9b5e-4c3d-b50f-19e9c895d28c_Method">
    <vt:lpwstr>Standard</vt:lpwstr>
  </property>
  <property fmtid="{D5CDD505-2E9C-101B-9397-08002B2CF9AE}" pid="5" name="MSIP_Label_c8269534-9b5e-4c3d-b50f-19e9c895d28c_Name">
    <vt:lpwstr>Internal</vt:lpwstr>
  </property>
  <property fmtid="{D5CDD505-2E9C-101B-9397-08002B2CF9AE}" pid="6" name="MSIP_Label_c8269534-9b5e-4c3d-b50f-19e9c895d28c_SiteId">
    <vt:lpwstr>79631b5d-0010-4f79-aa0d-809ae3db725f</vt:lpwstr>
  </property>
  <property fmtid="{D5CDD505-2E9C-101B-9397-08002B2CF9AE}" pid="7" name="MSIP_Label_c8269534-9b5e-4c3d-b50f-19e9c895d28c_ActionId">
    <vt:lpwstr>4fb2cba1-2ec2-4954-9a7b-ce6a66743116</vt:lpwstr>
  </property>
  <property fmtid="{D5CDD505-2E9C-101B-9397-08002B2CF9AE}" pid="8" name="MSIP_Label_c8269534-9b5e-4c3d-b50f-19e9c895d28c_ContentBits">
    <vt:lpwstr>0</vt:lpwstr>
  </property>
  <property fmtid="{D5CDD505-2E9C-101B-9397-08002B2CF9AE}" pid="9" name="ContentTypeId">
    <vt:lpwstr>0x010100364DAF85B80FE148AED0BED2FC07DA8D</vt:lpwstr>
  </property>
</Properties>
</file>