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3" r:id="rId2"/>
  </p:sldMasterIdLst>
  <p:notesMasterIdLst>
    <p:notesMasterId r:id="rId35"/>
  </p:notesMasterIdLst>
  <p:handoutMasterIdLst>
    <p:handoutMasterId r:id="rId36"/>
  </p:handoutMasterIdLst>
  <p:sldIdLst>
    <p:sldId id="386" r:id="rId3"/>
    <p:sldId id="289" r:id="rId4"/>
    <p:sldId id="382" r:id="rId5"/>
    <p:sldId id="291" r:id="rId6"/>
    <p:sldId id="271" r:id="rId7"/>
    <p:sldId id="292" r:id="rId8"/>
    <p:sldId id="293" r:id="rId9"/>
    <p:sldId id="294" r:id="rId10"/>
    <p:sldId id="295" r:id="rId11"/>
    <p:sldId id="269" r:id="rId12"/>
    <p:sldId id="270" r:id="rId13"/>
    <p:sldId id="272" r:id="rId14"/>
    <p:sldId id="273" r:id="rId15"/>
    <p:sldId id="274" r:id="rId16"/>
    <p:sldId id="383" r:id="rId17"/>
    <p:sldId id="275" r:id="rId18"/>
    <p:sldId id="288" r:id="rId19"/>
    <p:sldId id="276" r:id="rId20"/>
    <p:sldId id="277" r:id="rId21"/>
    <p:sldId id="278" r:id="rId22"/>
    <p:sldId id="384" r:id="rId23"/>
    <p:sldId id="279" r:id="rId24"/>
    <p:sldId id="280" r:id="rId25"/>
    <p:sldId id="281" r:id="rId26"/>
    <p:sldId id="282" r:id="rId27"/>
    <p:sldId id="283" r:id="rId28"/>
    <p:sldId id="284" r:id="rId29"/>
    <p:sldId id="285" r:id="rId30"/>
    <p:sldId id="286" r:id="rId31"/>
    <p:sldId id="287" r:id="rId32"/>
    <p:sldId id="385" r:id="rId33"/>
    <p:sldId id="381"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Dolly" initials="LD" lastIdx="2" clrIdx="0">
    <p:extLst>
      <p:ext uri="{19B8F6BF-5375-455C-9EA6-DF929625EA0E}">
        <p15:presenceInfo xmlns:p15="http://schemas.microsoft.com/office/powerpoint/2012/main" userId="S::Lynn.Dolly@wakeassoc.com::fde46fae-56ac-4e72-8dc9-e4af075e69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424"/>
    <a:srgbClr val="00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C4AF2-6531-40F6-9148-ED4C8990B3E5}" v="39" dt="2022-12-13T15:28:50.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6369" autoAdjust="0"/>
  </p:normalViewPr>
  <p:slideViewPr>
    <p:cSldViewPr snapToObjects="1" showGuides="1">
      <p:cViewPr varScale="1">
        <p:scale>
          <a:sx n="98" d="100"/>
          <a:sy n="98" d="100"/>
        </p:scale>
        <p:origin x="978" y="90"/>
      </p:cViewPr>
      <p:guideLst>
        <p:guide orient="horz" pos="415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313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d, Kathryn B" userId="630be574-f3f6-4152-85cf-c96b4286fb2b" providerId="ADAL" clId="{F6FBB0C0-1BD3-4368-A649-AD7AA03395A6}"/>
    <pc:docChg chg="undo custSel addSld delSld modSld sldOrd">
      <pc:chgData name="Reid, Kathryn B" userId="630be574-f3f6-4152-85cf-c96b4286fb2b" providerId="ADAL" clId="{F6FBB0C0-1BD3-4368-A649-AD7AA03395A6}" dt="2022-08-11T14:01:53.462" v="772" actId="2696"/>
      <pc:docMkLst>
        <pc:docMk/>
      </pc:docMkLst>
      <pc:sldChg chg="delSp mod">
        <pc:chgData name="Reid, Kathryn B" userId="630be574-f3f6-4152-85cf-c96b4286fb2b" providerId="ADAL" clId="{F6FBB0C0-1BD3-4368-A649-AD7AA03395A6}" dt="2022-08-01T17:39:57.824" v="168" actId="478"/>
        <pc:sldMkLst>
          <pc:docMk/>
          <pc:sldMk cId="0" sldId="269"/>
        </pc:sldMkLst>
        <pc:spChg chg="del">
          <ac:chgData name="Reid, Kathryn B" userId="630be574-f3f6-4152-85cf-c96b4286fb2b" providerId="ADAL" clId="{F6FBB0C0-1BD3-4368-A649-AD7AA03395A6}" dt="2022-08-01T17:39:54.250" v="167" actId="478"/>
          <ac:spMkLst>
            <pc:docMk/>
            <pc:sldMk cId="0" sldId="269"/>
            <ac:spMk id="8" creationId="{00000000-0000-0000-0000-000000000000}"/>
          </ac:spMkLst>
        </pc:spChg>
        <pc:spChg chg="del">
          <ac:chgData name="Reid, Kathryn B" userId="630be574-f3f6-4152-85cf-c96b4286fb2b" providerId="ADAL" clId="{F6FBB0C0-1BD3-4368-A649-AD7AA03395A6}" dt="2022-08-01T17:39:57.824" v="168" actId="478"/>
          <ac:spMkLst>
            <pc:docMk/>
            <pc:sldMk cId="0" sldId="269"/>
            <ac:spMk id="9" creationId="{00000000-0000-0000-0000-000000000000}"/>
          </ac:spMkLst>
        </pc:spChg>
      </pc:sldChg>
      <pc:sldChg chg="modSp mod">
        <pc:chgData name="Reid, Kathryn B" userId="630be574-f3f6-4152-85cf-c96b4286fb2b" providerId="ADAL" clId="{F6FBB0C0-1BD3-4368-A649-AD7AA03395A6}" dt="2022-08-01T17:39:25.891" v="166" actId="1076"/>
        <pc:sldMkLst>
          <pc:docMk/>
          <pc:sldMk cId="0" sldId="289"/>
        </pc:sldMkLst>
        <pc:spChg chg="mod">
          <ac:chgData name="Reid, Kathryn B" userId="630be574-f3f6-4152-85cf-c96b4286fb2b" providerId="ADAL" clId="{F6FBB0C0-1BD3-4368-A649-AD7AA03395A6}" dt="2022-08-01T17:39:25.891" v="166" actId="1076"/>
          <ac:spMkLst>
            <pc:docMk/>
            <pc:sldMk cId="0" sldId="289"/>
            <ac:spMk id="6" creationId="{00000000-0000-0000-0000-000000000000}"/>
          </ac:spMkLst>
        </pc:spChg>
        <pc:spChg chg="mod">
          <ac:chgData name="Reid, Kathryn B" userId="630be574-f3f6-4152-85cf-c96b4286fb2b" providerId="ADAL" clId="{F6FBB0C0-1BD3-4368-A649-AD7AA03395A6}" dt="2022-08-01T17:39:17.576" v="165" actId="1076"/>
          <ac:spMkLst>
            <pc:docMk/>
            <pc:sldMk cId="0" sldId="289"/>
            <ac:spMk id="7" creationId="{00000000-0000-0000-0000-000000000000}"/>
          </ac:spMkLst>
        </pc:spChg>
      </pc:sldChg>
      <pc:sldChg chg="del">
        <pc:chgData name="Reid, Kathryn B" userId="630be574-f3f6-4152-85cf-c96b4286fb2b" providerId="ADAL" clId="{F6FBB0C0-1BD3-4368-A649-AD7AA03395A6}" dt="2022-08-11T14:01:53.462" v="772" actId="2696"/>
        <pc:sldMkLst>
          <pc:docMk/>
          <pc:sldMk cId="4153039793" sldId="380"/>
        </pc:sldMkLst>
      </pc:sldChg>
      <pc:sldChg chg="delSp modSp mod modNotesTx">
        <pc:chgData name="Reid, Kathryn B" userId="630be574-f3f6-4152-85cf-c96b4286fb2b" providerId="ADAL" clId="{F6FBB0C0-1BD3-4368-A649-AD7AA03395A6}" dt="2022-08-01T17:27:29.691" v="2" actId="20577"/>
        <pc:sldMkLst>
          <pc:docMk/>
          <pc:sldMk cId="1311370655" sldId="381"/>
        </pc:sldMkLst>
        <pc:spChg chg="mod">
          <ac:chgData name="Reid, Kathryn B" userId="630be574-f3f6-4152-85cf-c96b4286fb2b" providerId="ADAL" clId="{F6FBB0C0-1BD3-4368-A649-AD7AA03395A6}" dt="2022-08-01T17:27:17.695" v="0" actId="6549"/>
          <ac:spMkLst>
            <pc:docMk/>
            <pc:sldMk cId="1311370655" sldId="381"/>
            <ac:spMk id="6" creationId="{00000000-0000-0000-0000-000000000000}"/>
          </ac:spMkLst>
        </pc:spChg>
        <pc:picChg chg="del">
          <ac:chgData name="Reid, Kathryn B" userId="630be574-f3f6-4152-85cf-c96b4286fb2b" providerId="ADAL" clId="{F6FBB0C0-1BD3-4368-A649-AD7AA03395A6}" dt="2022-08-01T17:27:18.702" v="1" actId="478"/>
          <ac:picMkLst>
            <pc:docMk/>
            <pc:sldMk cId="1311370655" sldId="381"/>
            <ac:picMk id="3" creationId="{BA7BBE70-3770-467F-B39E-FE6F30C49AF2}"/>
          </ac:picMkLst>
        </pc:picChg>
      </pc:sldChg>
      <pc:sldChg chg="modSp add mod ord">
        <pc:chgData name="Reid, Kathryn B" userId="630be574-f3f6-4152-85cf-c96b4286fb2b" providerId="ADAL" clId="{F6FBB0C0-1BD3-4368-A649-AD7AA03395A6}" dt="2022-08-02T17:26:12.307" v="316"/>
        <pc:sldMkLst>
          <pc:docMk/>
          <pc:sldMk cId="2591335832" sldId="382"/>
        </pc:sldMkLst>
        <pc:spChg chg="mod">
          <ac:chgData name="Reid, Kathryn B" userId="630be574-f3f6-4152-85cf-c96b4286fb2b" providerId="ADAL" clId="{F6FBB0C0-1BD3-4368-A649-AD7AA03395A6}" dt="2022-08-02T17:25:42.278" v="314" actId="20577"/>
          <ac:spMkLst>
            <pc:docMk/>
            <pc:sldMk cId="2591335832" sldId="382"/>
            <ac:spMk id="3" creationId="{00000000-0000-0000-0000-000000000000}"/>
          </ac:spMkLst>
        </pc:spChg>
      </pc:sldChg>
      <pc:sldChg chg="modSp add mod ord">
        <pc:chgData name="Reid, Kathryn B" userId="630be574-f3f6-4152-85cf-c96b4286fb2b" providerId="ADAL" clId="{F6FBB0C0-1BD3-4368-A649-AD7AA03395A6}" dt="2022-08-02T17:31:03.280" v="605" actId="20577"/>
        <pc:sldMkLst>
          <pc:docMk/>
          <pc:sldMk cId="2593143338" sldId="383"/>
        </pc:sldMkLst>
        <pc:spChg chg="mod">
          <ac:chgData name="Reid, Kathryn B" userId="630be574-f3f6-4152-85cf-c96b4286fb2b" providerId="ADAL" clId="{F6FBB0C0-1BD3-4368-A649-AD7AA03395A6}" dt="2022-08-02T17:31:03.280" v="605" actId="20577"/>
          <ac:spMkLst>
            <pc:docMk/>
            <pc:sldMk cId="2593143338" sldId="383"/>
            <ac:spMk id="3" creationId="{00000000-0000-0000-0000-000000000000}"/>
          </ac:spMkLst>
        </pc:spChg>
      </pc:sldChg>
      <pc:sldChg chg="modSp mod modNotesTx">
        <pc:chgData name="Reid, Kathryn B" userId="630be574-f3f6-4152-85cf-c96b4286fb2b" providerId="ADAL" clId="{F6FBB0C0-1BD3-4368-A649-AD7AA03395A6}" dt="2022-08-02T17:40:46.351" v="684" actId="20577"/>
        <pc:sldMkLst>
          <pc:docMk/>
          <pc:sldMk cId="1472386650" sldId="384"/>
        </pc:sldMkLst>
        <pc:spChg chg="mod">
          <ac:chgData name="Reid, Kathryn B" userId="630be574-f3f6-4152-85cf-c96b4286fb2b" providerId="ADAL" clId="{F6FBB0C0-1BD3-4368-A649-AD7AA03395A6}" dt="2022-08-02T17:34:44.789" v="607" actId="20577"/>
          <ac:spMkLst>
            <pc:docMk/>
            <pc:sldMk cId="1472386650" sldId="384"/>
            <ac:spMk id="2" creationId="{00000000-0000-0000-0000-000000000000}"/>
          </ac:spMkLst>
        </pc:spChg>
        <pc:spChg chg="mod">
          <ac:chgData name="Reid, Kathryn B" userId="630be574-f3f6-4152-85cf-c96b4286fb2b" providerId="ADAL" clId="{F6FBB0C0-1BD3-4368-A649-AD7AA03395A6}" dt="2022-08-02T17:40:15.062" v="679" actId="20577"/>
          <ac:spMkLst>
            <pc:docMk/>
            <pc:sldMk cId="1472386650" sldId="384"/>
            <ac:spMk id="3" creationId="{00000000-0000-0000-0000-000000000000}"/>
          </ac:spMkLst>
        </pc:spChg>
      </pc:sldChg>
      <pc:sldChg chg="modSp mod modNotesTx">
        <pc:chgData name="Reid, Kathryn B" userId="630be574-f3f6-4152-85cf-c96b4286fb2b" providerId="ADAL" clId="{F6FBB0C0-1BD3-4368-A649-AD7AA03395A6}" dt="2022-08-02T17:43:26.181" v="771" actId="20577"/>
        <pc:sldMkLst>
          <pc:docMk/>
          <pc:sldMk cId="2220741668" sldId="385"/>
        </pc:sldMkLst>
        <pc:spChg chg="mod">
          <ac:chgData name="Reid, Kathryn B" userId="630be574-f3f6-4152-85cf-c96b4286fb2b" providerId="ADAL" clId="{F6FBB0C0-1BD3-4368-A649-AD7AA03395A6}" dt="2022-08-02T17:43:26.181" v="771" actId="20577"/>
          <ac:spMkLst>
            <pc:docMk/>
            <pc:sldMk cId="2220741668" sldId="385"/>
            <ac:spMk id="2" creationId="{00000000-0000-0000-0000-000000000000}"/>
          </ac:spMkLst>
        </pc:spChg>
        <pc:spChg chg="mod">
          <ac:chgData name="Reid, Kathryn B" userId="630be574-f3f6-4152-85cf-c96b4286fb2b" providerId="ADAL" clId="{F6FBB0C0-1BD3-4368-A649-AD7AA03395A6}" dt="2022-08-02T17:42:17.486" v="769" actId="20577"/>
          <ac:spMkLst>
            <pc:docMk/>
            <pc:sldMk cId="2220741668" sldId="385"/>
            <ac:spMk id="3" creationId="{00000000-0000-0000-0000-000000000000}"/>
          </ac:spMkLst>
        </pc:spChg>
      </pc:sldChg>
    </pc:docChg>
  </pc:docChgLst>
  <pc:docChgLst>
    <pc:chgData name="Guernsey, Courtney A." userId="e5fde286-1efd-48ec-a2f5-60b061c6289d" providerId="ADAL" clId="{A1AC4AF2-6531-40F6-9148-ED4C8990B3E5}"/>
    <pc:docChg chg="custSel addSld modSld sldOrd">
      <pc:chgData name="Guernsey, Courtney A." userId="e5fde286-1efd-48ec-a2f5-60b061c6289d" providerId="ADAL" clId="{A1AC4AF2-6531-40F6-9148-ED4C8990B3E5}" dt="2022-12-13T15:32:47.199" v="347" actId="20577"/>
      <pc:docMkLst>
        <pc:docMk/>
      </pc:docMkLst>
      <pc:sldChg chg="addSp delSp modSp mod">
        <pc:chgData name="Guernsey, Courtney A." userId="e5fde286-1efd-48ec-a2f5-60b061c6289d" providerId="ADAL" clId="{A1AC4AF2-6531-40F6-9148-ED4C8990B3E5}" dt="2022-12-13T14:31:04.781" v="42" actId="478"/>
        <pc:sldMkLst>
          <pc:docMk/>
          <pc:sldMk cId="0" sldId="269"/>
        </pc:sldMkLst>
        <pc:picChg chg="add mod">
          <ac:chgData name="Guernsey, Courtney A." userId="e5fde286-1efd-48ec-a2f5-60b061c6289d" providerId="ADAL" clId="{A1AC4AF2-6531-40F6-9148-ED4C8990B3E5}" dt="2022-12-13T14:31:03.024" v="41"/>
          <ac:picMkLst>
            <pc:docMk/>
            <pc:sldMk cId="0" sldId="269"/>
            <ac:picMk id="2" creationId="{46CD22AA-52E8-DCBC-1041-3B73F64CE4B6}"/>
          </ac:picMkLst>
        </pc:picChg>
        <pc:picChg chg="del mod">
          <ac:chgData name="Guernsey, Courtney A." userId="e5fde286-1efd-48ec-a2f5-60b061c6289d" providerId="ADAL" clId="{A1AC4AF2-6531-40F6-9148-ED4C8990B3E5}" dt="2022-12-13T14:31:04.781" v="42" actId="478"/>
          <ac:picMkLst>
            <pc:docMk/>
            <pc:sldMk cId="0" sldId="269"/>
            <ac:picMk id="4" creationId="{9B73375D-21B3-AB77-99BE-A523CBF2037F}"/>
          </ac:picMkLst>
        </pc:picChg>
      </pc:sldChg>
      <pc:sldChg chg="addSp delSp modSp mod">
        <pc:chgData name="Guernsey, Courtney A." userId="e5fde286-1efd-48ec-a2f5-60b061c6289d" providerId="ADAL" clId="{A1AC4AF2-6531-40F6-9148-ED4C8990B3E5}" dt="2022-12-13T14:37:36.664" v="173" actId="20577"/>
        <pc:sldMkLst>
          <pc:docMk/>
          <pc:sldMk cId="0" sldId="270"/>
        </pc:sldMkLst>
        <pc:spChg chg="mod">
          <ac:chgData name="Guernsey, Courtney A." userId="e5fde286-1efd-48ec-a2f5-60b061c6289d" providerId="ADAL" clId="{A1AC4AF2-6531-40F6-9148-ED4C8990B3E5}" dt="2022-12-13T14:37:36.664" v="173" actId="20577"/>
          <ac:spMkLst>
            <pc:docMk/>
            <pc:sldMk cId="0" sldId="270"/>
            <ac:spMk id="3" creationId="{00000000-0000-0000-0000-000000000000}"/>
          </ac:spMkLst>
        </pc:spChg>
        <pc:picChg chg="add mod">
          <ac:chgData name="Guernsey, Courtney A." userId="e5fde286-1efd-48ec-a2f5-60b061c6289d" providerId="ADAL" clId="{A1AC4AF2-6531-40F6-9148-ED4C8990B3E5}" dt="2022-12-13T14:31:07.279" v="43"/>
          <ac:picMkLst>
            <pc:docMk/>
            <pc:sldMk cId="0" sldId="270"/>
            <ac:picMk id="4" creationId="{D124E580-EB29-9E08-2312-2D85ABDE024A}"/>
          </ac:picMkLst>
        </pc:picChg>
        <pc:picChg chg="del mod">
          <ac:chgData name="Guernsey, Courtney A." userId="e5fde286-1efd-48ec-a2f5-60b061c6289d" providerId="ADAL" clId="{A1AC4AF2-6531-40F6-9148-ED4C8990B3E5}" dt="2022-12-13T14:31:08.919" v="44" actId="478"/>
          <ac:picMkLst>
            <pc:docMk/>
            <pc:sldMk cId="0" sldId="270"/>
            <ac:picMk id="7" creationId="{7115258B-94EF-D42F-371E-5D14CA099F07}"/>
          </ac:picMkLst>
        </pc:picChg>
      </pc:sldChg>
      <pc:sldChg chg="addSp delSp modSp mod">
        <pc:chgData name="Guernsey, Courtney A." userId="e5fde286-1efd-48ec-a2f5-60b061c6289d" providerId="ADAL" clId="{A1AC4AF2-6531-40F6-9148-ED4C8990B3E5}" dt="2022-12-13T14:30:34.907" v="32" actId="478"/>
        <pc:sldMkLst>
          <pc:docMk/>
          <pc:sldMk cId="0" sldId="271"/>
        </pc:sldMkLst>
        <pc:picChg chg="add del mod">
          <ac:chgData name="Guernsey, Courtney A." userId="e5fde286-1efd-48ec-a2f5-60b061c6289d" providerId="ADAL" clId="{A1AC4AF2-6531-40F6-9148-ED4C8990B3E5}" dt="2022-12-13T14:30:29.352" v="30"/>
          <ac:picMkLst>
            <pc:docMk/>
            <pc:sldMk cId="0" sldId="271"/>
            <ac:picMk id="5" creationId="{BE801FF5-F822-9445-C2AA-A3024BE3461E}"/>
          </ac:picMkLst>
        </pc:picChg>
        <pc:picChg chg="add mod">
          <ac:chgData name="Guernsey, Courtney A." userId="e5fde286-1efd-48ec-a2f5-60b061c6289d" providerId="ADAL" clId="{A1AC4AF2-6531-40F6-9148-ED4C8990B3E5}" dt="2022-12-13T14:30:33.088" v="31"/>
          <ac:picMkLst>
            <pc:docMk/>
            <pc:sldMk cId="0" sldId="271"/>
            <ac:picMk id="6" creationId="{60A2E14D-65D3-F38F-E165-F04B7291423B}"/>
          </ac:picMkLst>
        </pc:picChg>
        <pc:picChg chg="del mod">
          <ac:chgData name="Guernsey, Courtney A." userId="e5fde286-1efd-48ec-a2f5-60b061c6289d" providerId="ADAL" clId="{A1AC4AF2-6531-40F6-9148-ED4C8990B3E5}" dt="2022-12-13T14:30:34.907" v="32" actId="478"/>
          <ac:picMkLst>
            <pc:docMk/>
            <pc:sldMk cId="0" sldId="271"/>
            <ac:picMk id="7" creationId="{5AA62029-91DE-0A67-541A-616EBB883FCC}"/>
          </ac:picMkLst>
        </pc:picChg>
      </pc:sldChg>
      <pc:sldChg chg="addSp delSp modSp mod modNotesTx">
        <pc:chgData name="Guernsey, Courtney A." userId="e5fde286-1efd-48ec-a2f5-60b061c6289d" providerId="ADAL" clId="{A1AC4AF2-6531-40F6-9148-ED4C8990B3E5}" dt="2022-12-13T14:38:01.637" v="174" actId="33524"/>
        <pc:sldMkLst>
          <pc:docMk/>
          <pc:sldMk cId="0" sldId="272"/>
        </pc:sldMkLst>
        <pc:picChg chg="add mod">
          <ac:chgData name="Guernsey, Courtney A." userId="e5fde286-1efd-48ec-a2f5-60b061c6289d" providerId="ADAL" clId="{A1AC4AF2-6531-40F6-9148-ED4C8990B3E5}" dt="2022-12-13T14:31:11.153" v="45"/>
          <ac:picMkLst>
            <pc:docMk/>
            <pc:sldMk cId="0" sldId="272"/>
            <ac:picMk id="3" creationId="{4C8558FB-5D1E-1718-EFD0-F098D1D95CA8}"/>
          </ac:picMkLst>
        </pc:picChg>
        <pc:picChg chg="del mod">
          <ac:chgData name="Guernsey, Courtney A." userId="e5fde286-1efd-48ec-a2f5-60b061c6289d" providerId="ADAL" clId="{A1AC4AF2-6531-40F6-9148-ED4C8990B3E5}" dt="2022-12-13T14:31:12.592" v="46" actId="478"/>
          <ac:picMkLst>
            <pc:docMk/>
            <pc:sldMk cId="0" sldId="272"/>
            <ac:picMk id="8" creationId="{69F4710E-6B5A-F508-23FD-22C5F998FC98}"/>
          </ac:picMkLst>
        </pc:picChg>
      </pc:sldChg>
      <pc:sldChg chg="addSp delSp modSp mod">
        <pc:chgData name="Guernsey, Courtney A." userId="e5fde286-1efd-48ec-a2f5-60b061c6289d" providerId="ADAL" clId="{A1AC4AF2-6531-40F6-9148-ED4C8990B3E5}" dt="2022-12-13T14:31:17.137" v="48" actId="478"/>
        <pc:sldMkLst>
          <pc:docMk/>
          <pc:sldMk cId="0" sldId="273"/>
        </pc:sldMkLst>
        <pc:picChg chg="add mod">
          <ac:chgData name="Guernsey, Courtney A." userId="e5fde286-1efd-48ec-a2f5-60b061c6289d" providerId="ADAL" clId="{A1AC4AF2-6531-40F6-9148-ED4C8990B3E5}" dt="2022-12-13T14:31:15.650" v="47"/>
          <ac:picMkLst>
            <pc:docMk/>
            <pc:sldMk cId="0" sldId="273"/>
            <ac:picMk id="3" creationId="{CDE4580C-09FB-DFB1-65ED-490AB2790718}"/>
          </ac:picMkLst>
        </pc:picChg>
        <pc:picChg chg="del mod">
          <ac:chgData name="Guernsey, Courtney A." userId="e5fde286-1efd-48ec-a2f5-60b061c6289d" providerId="ADAL" clId="{A1AC4AF2-6531-40F6-9148-ED4C8990B3E5}" dt="2022-12-13T14:31:17.137" v="48" actId="478"/>
          <ac:picMkLst>
            <pc:docMk/>
            <pc:sldMk cId="0" sldId="273"/>
            <ac:picMk id="8" creationId="{0A956475-9E6C-FFA0-3C56-CD6B779A00C6}"/>
          </ac:picMkLst>
        </pc:picChg>
      </pc:sldChg>
      <pc:sldChg chg="addSp delSp modSp mod">
        <pc:chgData name="Guernsey, Courtney A." userId="e5fde286-1efd-48ec-a2f5-60b061c6289d" providerId="ADAL" clId="{A1AC4AF2-6531-40F6-9148-ED4C8990B3E5}" dt="2022-12-13T14:31:21.383" v="50" actId="478"/>
        <pc:sldMkLst>
          <pc:docMk/>
          <pc:sldMk cId="0" sldId="274"/>
        </pc:sldMkLst>
        <pc:picChg chg="add mod">
          <ac:chgData name="Guernsey, Courtney A." userId="e5fde286-1efd-48ec-a2f5-60b061c6289d" providerId="ADAL" clId="{A1AC4AF2-6531-40F6-9148-ED4C8990B3E5}" dt="2022-12-13T14:31:19.963" v="49"/>
          <ac:picMkLst>
            <pc:docMk/>
            <pc:sldMk cId="0" sldId="274"/>
            <ac:picMk id="5" creationId="{4A0AB131-ACC7-6840-A67D-EC1C12D9FF32}"/>
          </ac:picMkLst>
        </pc:picChg>
        <pc:picChg chg="del mod">
          <ac:chgData name="Guernsey, Courtney A." userId="e5fde286-1efd-48ec-a2f5-60b061c6289d" providerId="ADAL" clId="{A1AC4AF2-6531-40F6-9148-ED4C8990B3E5}" dt="2022-12-13T14:31:21.383" v="50" actId="478"/>
          <ac:picMkLst>
            <pc:docMk/>
            <pc:sldMk cId="0" sldId="274"/>
            <ac:picMk id="8" creationId="{325BAEBB-48AA-41C4-8572-59154E362D17}"/>
          </ac:picMkLst>
        </pc:picChg>
      </pc:sldChg>
      <pc:sldChg chg="addSp delSp modSp mod">
        <pc:chgData name="Guernsey, Courtney A." userId="e5fde286-1efd-48ec-a2f5-60b061c6289d" providerId="ADAL" clId="{A1AC4AF2-6531-40F6-9148-ED4C8990B3E5}" dt="2022-12-13T14:31:43.976" v="60" actId="478"/>
        <pc:sldMkLst>
          <pc:docMk/>
          <pc:sldMk cId="0" sldId="275"/>
        </pc:sldMkLst>
        <pc:picChg chg="add del mod">
          <ac:chgData name="Guernsey, Courtney A." userId="e5fde286-1efd-48ec-a2f5-60b061c6289d" providerId="ADAL" clId="{A1AC4AF2-6531-40F6-9148-ED4C8990B3E5}" dt="2022-12-13T14:31:41.546" v="58" actId="478"/>
          <ac:picMkLst>
            <pc:docMk/>
            <pc:sldMk cId="0" sldId="275"/>
            <ac:picMk id="5" creationId="{37F72645-3D96-5506-9C8E-B736FC50B500}"/>
          </ac:picMkLst>
        </pc:picChg>
        <pc:picChg chg="add mod">
          <ac:chgData name="Guernsey, Courtney A." userId="e5fde286-1efd-48ec-a2f5-60b061c6289d" providerId="ADAL" clId="{A1AC4AF2-6531-40F6-9148-ED4C8990B3E5}" dt="2022-12-13T14:31:42.551" v="59"/>
          <ac:picMkLst>
            <pc:docMk/>
            <pc:sldMk cId="0" sldId="275"/>
            <ac:picMk id="7" creationId="{B20C5500-728F-462E-1715-32A708FD5027}"/>
          </ac:picMkLst>
        </pc:picChg>
        <pc:picChg chg="del">
          <ac:chgData name="Guernsey, Courtney A." userId="e5fde286-1efd-48ec-a2f5-60b061c6289d" providerId="ADAL" clId="{A1AC4AF2-6531-40F6-9148-ED4C8990B3E5}" dt="2022-12-13T14:31:43.976" v="60" actId="478"/>
          <ac:picMkLst>
            <pc:docMk/>
            <pc:sldMk cId="0" sldId="275"/>
            <ac:picMk id="8" creationId="{017C48E6-0483-336C-853D-48F4C1325AB0}"/>
          </ac:picMkLst>
        </pc:picChg>
      </pc:sldChg>
      <pc:sldChg chg="addSp delSp modSp mod">
        <pc:chgData name="Guernsey, Courtney A." userId="e5fde286-1efd-48ec-a2f5-60b061c6289d" providerId="ADAL" clId="{A1AC4AF2-6531-40F6-9148-ED4C8990B3E5}" dt="2022-12-13T14:31:51.680" v="64" actId="478"/>
        <pc:sldMkLst>
          <pc:docMk/>
          <pc:sldMk cId="0" sldId="276"/>
        </pc:sldMkLst>
        <pc:picChg chg="add mod">
          <ac:chgData name="Guernsey, Courtney A." userId="e5fde286-1efd-48ec-a2f5-60b061c6289d" providerId="ADAL" clId="{A1AC4AF2-6531-40F6-9148-ED4C8990B3E5}" dt="2022-12-13T14:31:50.360" v="63"/>
          <ac:picMkLst>
            <pc:docMk/>
            <pc:sldMk cId="0" sldId="276"/>
            <ac:picMk id="5" creationId="{0A316E02-A4FA-9BBC-91CC-0DA3DFA25AA8}"/>
          </ac:picMkLst>
        </pc:picChg>
        <pc:picChg chg="del">
          <ac:chgData name="Guernsey, Courtney A." userId="e5fde286-1efd-48ec-a2f5-60b061c6289d" providerId="ADAL" clId="{A1AC4AF2-6531-40F6-9148-ED4C8990B3E5}" dt="2022-12-13T14:31:51.680" v="64" actId="478"/>
          <ac:picMkLst>
            <pc:docMk/>
            <pc:sldMk cId="0" sldId="276"/>
            <ac:picMk id="9" creationId="{AB56CBD6-C293-ED56-6951-0F713A5B0E74}"/>
          </ac:picMkLst>
        </pc:picChg>
      </pc:sldChg>
      <pc:sldChg chg="addSp delSp modSp mod">
        <pc:chgData name="Guernsey, Courtney A." userId="e5fde286-1efd-48ec-a2f5-60b061c6289d" providerId="ADAL" clId="{A1AC4AF2-6531-40F6-9148-ED4C8990B3E5}" dt="2022-12-13T14:31:55.733" v="66" actId="478"/>
        <pc:sldMkLst>
          <pc:docMk/>
          <pc:sldMk cId="0" sldId="277"/>
        </pc:sldMkLst>
        <pc:picChg chg="add mod">
          <ac:chgData name="Guernsey, Courtney A." userId="e5fde286-1efd-48ec-a2f5-60b061c6289d" providerId="ADAL" clId="{A1AC4AF2-6531-40F6-9148-ED4C8990B3E5}" dt="2022-12-13T14:31:54.330" v="65"/>
          <ac:picMkLst>
            <pc:docMk/>
            <pc:sldMk cId="0" sldId="277"/>
            <ac:picMk id="5" creationId="{EDA54CE8-1CC0-7DD1-16B1-B045FD68944E}"/>
          </ac:picMkLst>
        </pc:picChg>
        <pc:picChg chg="del">
          <ac:chgData name="Guernsey, Courtney A." userId="e5fde286-1efd-48ec-a2f5-60b061c6289d" providerId="ADAL" clId="{A1AC4AF2-6531-40F6-9148-ED4C8990B3E5}" dt="2022-12-13T14:31:55.733" v="66" actId="478"/>
          <ac:picMkLst>
            <pc:docMk/>
            <pc:sldMk cId="0" sldId="277"/>
            <ac:picMk id="9" creationId="{4CA0D583-D325-D854-5DED-FCF5C46E85F4}"/>
          </ac:picMkLst>
        </pc:picChg>
      </pc:sldChg>
      <pc:sldChg chg="addSp delSp modSp mod">
        <pc:chgData name="Guernsey, Courtney A." userId="e5fde286-1efd-48ec-a2f5-60b061c6289d" providerId="ADAL" clId="{A1AC4AF2-6531-40F6-9148-ED4C8990B3E5}" dt="2022-12-13T14:31:59.636" v="68" actId="478"/>
        <pc:sldMkLst>
          <pc:docMk/>
          <pc:sldMk cId="0" sldId="278"/>
        </pc:sldMkLst>
        <pc:picChg chg="add mod">
          <ac:chgData name="Guernsey, Courtney A." userId="e5fde286-1efd-48ec-a2f5-60b061c6289d" providerId="ADAL" clId="{A1AC4AF2-6531-40F6-9148-ED4C8990B3E5}" dt="2022-12-13T14:31:58.081" v="67"/>
          <ac:picMkLst>
            <pc:docMk/>
            <pc:sldMk cId="0" sldId="278"/>
            <ac:picMk id="5" creationId="{6C91CC9B-7A16-5A88-4EBF-21F21704C273}"/>
          </ac:picMkLst>
        </pc:picChg>
        <pc:picChg chg="del">
          <ac:chgData name="Guernsey, Courtney A." userId="e5fde286-1efd-48ec-a2f5-60b061c6289d" providerId="ADAL" clId="{A1AC4AF2-6531-40F6-9148-ED4C8990B3E5}" dt="2022-12-13T14:31:59.636" v="68" actId="478"/>
          <ac:picMkLst>
            <pc:docMk/>
            <pc:sldMk cId="0" sldId="278"/>
            <ac:picMk id="9" creationId="{7AC0EA6E-5A30-ADFF-3183-082908895B35}"/>
          </ac:picMkLst>
        </pc:picChg>
      </pc:sldChg>
      <pc:sldChg chg="addSp delSp modSp mod">
        <pc:chgData name="Guernsey, Courtney A." userId="e5fde286-1efd-48ec-a2f5-60b061c6289d" providerId="ADAL" clId="{A1AC4AF2-6531-40F6-9148-ED4C8990B3E5}" dt="2022-12-13T14:32:10.727" v="72" actId="478"/>
        <pc:sldMkLst>
          <pc:docMk/>
          <pc:sldMk cId="0" sldId="279"/>
        </pc:sldMkLst>
        <pc:picChg chg="add mod">
          <ac:chgData name="Guernsey, Courtney A." userId="e5fde286-1efd-48ec-a2f5-60b061c6289d" providerId="ADAL" clId="{A1AC4AF2-6531-40F6-9148-ED4C8990B3E5}" dt="2022-12-13T14:32:09.239" v="71"/>
          <ac:picMkLst>
            <pc:docMk/>
            <pc:sldMk cId="0" sldId="279"/>
            <ac:picMk id="6" creationId="{65EFD520-C716-0AE5-07FD-1ABADD776D9B}"/>
          </ac:picMkLst>
        </pc:picChg>
        <pc:picChg chg="del">
          <ac:chgData name="Guernsey, Courtney A." userId="e5fde286-1efd-48ec-a2f5-60b061c6289d" providerId="ADAL" clId="{A1AC4AF2-6531-40F6-9148-ED4C8990B3E5}" dt="2022-12-13T14:32:10.727" v="72" actId="478"/>
          <ac:picMkLst>
            <pc:docMk/>
            <pc:sldMk cId="0" sldId="279"/>
            <ac:picMk id="8" creationId="{E7EB7D60-A034-591C-3F71-D38679A12698}"/>
          </ac:picMkLst>
        </pc:picChg>
      </pc:sldChg>
      <pc:sldChg chg="addSp delSp modSp mod">
        <pc:chgData name="Guernsey, Courtney A." userId="e5fde286-1efd-48ec-a2f5-60b061c6289d" providerId="ADAL" clId="{A1AC4AF2-6531-40F6-9148-ED4C8990B3E5}" dt="2022-12-13T14:32:14.768" v="74" actId="478"/>
        <pc:sldMkLst>
          <pc:docMk/>
          <pc:sldMk cId="0" sldId="280"/>
        </pc:sldMkLst>
        <pc:picChg chg="add mod">
          <ac:chgData name="Guernsey, Courtney A." userId="e5fde286-1efd-48ec-a2f5-60b061c6289d" providerId="ADAL" clId="{A1AC4AF2-6531-40F6-9148-ED4C8990B3E5}" dt="2022-12-13T14:32:13.603" v="73"/>
          <ac:picMkLst>
            <pc:docMk/>
            <pc:sldMk cId="0" sldId="280"/>
            <ac:picMk id="3" creationId="{1C8B713A-2F3B-9F92-9D6E-0AAC590F6F5E}"/>
          </ac:picMkLst>
        </pc:picChg>
        <pc:picChg chg="del">
          <ac:chgData name="Guernsey, Courtney A." userId="e5fde286-1efd-48ec-a2f5-60b061c6289d" providerId="ADAL" clId="{A1AC4AF2-6531-40F6-9148-ED4C8990B3E5}" dt="2022-12-13T14:32:14.768" v="74" actId="478"/>
          <ac:picMkLst>
            <pc:docMk/>
            <pc:sldMk cId="0" sldId="280"/>
            <ac:picMk id="7" creationId="{AE26C474-DD55-7FC5-5F48-1D37F0B3729F}"/>
          </ac:picMkLst>
        </pc:picChg>
      </pc:sldChg>
      <pc:sldChg chg="addSp delSp modSp mod">
        <pc:chgData name="Guernsey, Courtney A." userId="e5fde286-1efd-48ec-a2f5-60b061c6289d" providerId="ADAL" clId="{A1AC4AF2-6531-40F6-9148-ED4C8990B3E5}" dt="2022-12-13T14:32:21.140" v="76" actId="478"/>
        <pc:sldMkLst>
          <pc:docMk/>
          <pc:sldMk cId="0" sldId="281"/>
        </pc:sldMkLst>
        <pc:picChg chg="add mod">
          <ac:chgData name="Guernsey, Courtney A." userId="e5fde286-1efd-48ec-a2f5-60b061c6289d" providerId="ADAL" clId="{A1AC4AF2-6531-40F6-9148-ED4C8990B3E5}" dt="2022-12-13T14:32:18.693" v="75"/>
          <ac:picMkLst>
            <pc:docMk/>
            <pc:sldMk cId="0" sldId="281"/>
            <ac:picMk id="2" creationId="{2B14819C-68FB-434B-C1F7-DC9B6D05F6D5}"/>
          </ac:picMkLst>
        </pc:picChg>
        <pc:picChg chg="del">
          <ac:chgData name="Guernsey, Courtney A." userId="e5fde286-1efd-48ec-a2f5-60b061c6289d" providerId="ADAL" clId="{A1AC4AF2-6531-40F6-9148-ED4C8990B3E5}" dt="2022-12-13T14:32:21.140" v="76" actId="478"/>
          <ac:picMkLst>
            <pc:docMk/>
            <pc:sldMk cId="0" sldId="281"/>
            <ac:picMk id="7" creationId="{444419EC-6EDE-2FAA-3136-7F0C01194B08}"/>
          </ac:picMkLst>
        </pc:picChg>
      </pc:sldChg>
      <pc:sldChg chg="addSp delSp modSp mod">
        <pc:chgData name="Guernsey, Courtney A." userId="e5fde286-1efd-48ec-a2f5-60b061c6289d" providerId="ADAL" clId="{A1AC4AF2-6531-40F6-9148-ED4C8990B3E5}" dt="2022-12-13T14:32:24.965" v="78" actId="478"/>
        <pc:sldMkLst>
          <pc:docMk/>
          <pc:sldMk cId="0" sldId="282"/>
        </pc:sldMkLst>
        <pc:picChg chg="add mod">
          <ac:chgData name="Guernsey, Courtney A." userId="e5fde286-1efd-48ec-a2f5-60b061c6289d" providerId="ADAL" clId="{A1AC4AF2-6531-40F6-9148-ED4C8990B3E5}" dt="2022-12-13T14:32:23.303" v="77"/>
          <ac:picMkLst>
            <pc:docMk/>
            <pc:sldMk cId="0" sldId="282"/>
            <ac:picMk id="5" creationId="{B55182FD-7FCA-7298-E2C3-1A5E1AA75F69}"/>
          </ac:picMkLst>
        </pc:picChg>
        <pc:picChg chg="del">
          <ac:chgData name="Guernsey, Courtney A." userId="e5fde286-1efd-48ec-a2f5-60b061c6289d" providerId="ADAL" clId="{A1AC4AF2-6531-40F6-9148-ED4C8990B3E5}" dt="2022-12-13T14:32:24.965" v="78" actId="478"/>
          <ac:picMkLst>
            <pc:docMk/>
            <pc:sldMk cId="0" sldId="282"/>
            <ac:picMk id="7" creationId="{3FE8C635-9E9A-71E7-C0C0-BD3A2CE65B1A}"/>
          </ac:picMkLst>
        </pc:picChg>
      </pc:sldChg>
      <pc:sldChg chg="addSp delSp modSp mod">
        <pc:chgData name="Guernsey, Courtney A." userId="e5fde286-1efd-48ec-a2f5-60b061c6289d" providerId="ADAL" clId="{A1AC4AF2-6531-40F6-9148-ED4C8990B3E5}" dt="2022-12-13T14:32:28.435" v="80" actId="478"/>
        <pc:sldMkLst>
          <pc:docMk/>
          <pc:sldMk cId="0" sldId="283"/>
        </pc:sldMkLst>
        <pc:picChg chg="add mod">
          <ac:chgData name="Guernsey, Courtney A." userId="e5fde286-1efd-48ec-a2f5-60b061c6289d" providerId="ADAL" clId="{A1AC4AF2-6531-40F6-9148-ED4C8990B3E5}" dt="2022-12-13T14:32:27.019" v="79"/>
          <ac:picMkLst>
            <pc:docMk/>
            <pc:sldMk cId="0" sldId="283"/>
            <ac:picMk id="5" creationId="{17652530-C8D3-BA92-FDF2-55438E105A81}"/>
          </ac:picMkLst>
        </pc:picChg>
        <pc:picChg chg="del">
          <ac:chgData name="Guernsey, Courtney A." userId="e5fde286-1efd-48ec-a2f5-60b061c6289d" providerId="ADAL" clId="{A1AC4AF2-6531-40F6-9148-ED4C8990B3E5}" dt="2022-12-13T14:32:28.435" v="80" actId="478"/>
          <ac:picMkLst>
            <pc:docMk/>
            <pc:sldMk cId="0" sldId="283"/>
            <ac:picMk id="7" creationId="{B083FF2E-7786-8895-964E-6E6318B231EE}"/>
          </ac:picMkLst>
        </pc:picChg>
      </pc:sldChg>
      <pc:sldChg chg="addSp delSp modSp mod">
        <pc:chgData name="Guernsey, Courtney A." userId="e5fde286-1efd-48ec-a2f5-60b061c6289d" providerId="ADAL" clId="{A1AC4AF2-6531-40F6-9148-ED4C8990B3E5}" dt="2022-12-13T14:32:31.013" v="82" actId="478"/>
        <pc:sldMkLst>
          <pc:docMk/>
          <pc:sldMk cId="0" sldId="284"/>
        </pc:sldMkLst>
        <pc:picChg chg="add mod">
          <ac:chgData name="Guernsey, Courtney A." userId="e5fde286-1efd-48ec-a2f5-60b061c6289d" providerId="ADAL" clId="{A1AC4AF2-6531-40F6-9148-ED4C8990B3E5}" dt="2022-12-13T14:32:29.727" v="81"/>
          <ac:picMkLst>
            <pc:docMk/>
            <pc:sldMk cId="0" sldId="284"/>
            <ac:picMk id="3" creationId="{9EDD6F58-7828-09A6-519C-227D3FDC62FE}"/>
          </ac:picMkLst>
        </pc:picChg>
        <pc:picChg chg="del">
          <ac:chgData name="Guernsey, Courtney A." userId="e5fde286-1efd-48ec-a2f5-60b061c6289d" providerId="ADAL" clId="{A1AC4AF2-6531-40F6-9148-ED4C8990B3E5}" dt="2022-12-13T14:32:31.013" v="82" actId="478"/>
          <ac:picMkLst>
            <pc:docMk/>
            <pc:sldMk cId="0" sldId="284"/>
            <ac:picMk id="8" creationId="{29193CF9-F40D-1059-0B87-F251008FA6CB}"/>
          </ac:picMkLst>
        </pc:picChg>
      </pc:sldChg>
      <pc:sldChg chg="addSp delSp modSp mod">
        <pc:chgData name="Guernsey, Courtney A." userId="e5fde286-1efd-48ec-a2f5-60b061c6289d" providerId="ADAL" clId="{A1AC4AF2-6531-40F6-9148-ED4C8990B3E5}" dt="2022-12-13T14:32:34.923" v="84" actId="478"/>
        <pc:sldMkLst>
          <pc:docMk/>
          <pc:sldMk cId="0" sldId="285"/>
        </pc:sldMkLst>
        <pc:picChg chg="add mod">
          <ac:chgData name="Guernsey, Courtney A." userId="e5fde286-1efd-48ec-a2f5-60b061c6289d" providerId="ADAL" clId="{A1AC4AF2-6531-40F6-9148-ED4C8990B3E5}" dt="2022-12-13T14:32:33.276" v="83"/>
          <ac:picMkLst>
            <pc:docMk/>
            <pc:sldMk cId="0" sldId="285"/>
            <ac:picMk id="5" creationId="{9ABEC8B2-B7AC-2B22-D7DD-00AA954B61CC}"/>
          </ac:picMkLst>
        </pc:picChg>
        <pc:picChg chg="del">
          <ac:chgData name="Guernsey, Courtney A." userId="e5fde286-1efd-48ec-a2f5-60b061c6289d" providerId="ADAL" clId="{A1AC4AF2-6531-40F6-9148-ED4C8990B3E5}" dt="2022-12-13T14:32:34.923" v="84" actId="478"/>
          <ac:picMkLst>
            <pc:docMk/>
            <pc:sldMk cId="0" sldId="285"/>
            <ac:picMk id="7" creationId="{F67D7279-FEAC-3163-AABD-B216E45893C1}"/>
          </ac:picMkLst>
        </pc:picChg>
      </pc:sldChg>
      <pc:sldChg chg="addSp delSp modSp mod">
        <pc:chgData name="Guernsey, Courtney A." userId="e5fde286-1efd-48ec-a2f5-60b061c6289d" providerId="ADAL" clId="{A1AC4AF2-6531-40F6-9148-ED4C8990B3E5}" dt="2022-12-13T14:32:38.268" v="86" actId="478"/>
        <pc:sldMkLst>
          <pc:docMk/>
          <pc:sldMk cId="0" sldId="286"/>
        </pc:sldMkLst>
        <pc:picChg chg="add mod">
          <ac:chgData name="Guernsey, Courtney A." userId="e5fde286-1efd-48ec-a2f5-60b061c6289d" providerId="ADAL" clId="{A1AC4AF2-6531-40F6-9148-ED4C8990B3E5}" dt="2022-12-13T14:32:36.783" v="85"/>
          <ac:picMkLst>
            <pc:docMk/>
            <pc:sldMk cId="0" sldId="286"/>
            <ac:picMk id="5" creationId="{9B008DCC-2EF3-1D15-A6DB-D50531E16B9D}"/>
          </ac:picMkLst>
        </pc:picChg>
        <pc:picChg chg="del">
          <ac:chgData name="Guernsey, Courtney A." userId="e5fde286-1efd-48ec-a2f5-60b061c6289d" providerId="ADAL" clId="{A1AC4AF2-6531-40F6-9148-ED4C8990B3E5}" dt="2022-12-13T14:32:38.268" v="86" actId="478"/>
          <ac:picMkLst>
            <pc:docMk/>
            <pc:sldMk cId="0" sldId="286"/>
            <ac:picMk id="8" creationId="{C470BCB4-C961-296E-6CF6-EDE85E001810}"/>
          </ac:picMkLst>
        </pc:picChg>
      </pc:sldChg>
      <pc:sldChg chg="addSp delSp modSp mod">
        <pc:chgData name="Guernsey, Courtney A." userId="e5fde286-1efd-48ec-a2f5-60b061c6289d" providerId="ADAL" clId="{A1AC4AF2-6531-40F6-9148-ED4C8990B3E5}" dt="2022-12-13T14:32:41.511" v="88" actId="478"/>
        <pc:sldMkLst>
          <pc:docMk/>
          <pc:sldMk cId="0" sldId="287"/>
        </pc:sldMkLst>
        <pc:picChg chg="add mod">
          <ac:chgData name="Guernsey, Courtney A." userId="e5fde286-1efd-48ec-a2f5-60b061c6289d" providerId="ADAL" clId="{A1AC4AF2-6531-40F6-9148-ED4C8990B3E5}" dt="2022-12-13T14:32:39.669" v="87"/>
          <ac:picMkLst>
            <pc:docMk/>
            <pc:sldMk cId="0" sldId="287"/>
            <ac:picMk id="5" creationId="{623229ED-54E0-14BC-AA61-A41E412EAE32}"/>
          </ac:picMkLst>
        </pc:picChg>
        <pc:picChg chg="del">
          <ac:chgData name="Guernsey, Courtney A." userId="e5fde286-1efd-48ec-a2f5-60b061c6289d" providerId="ADAL" clId="{A1AC4AF2-6531-40F6-9148-ED4C8990B3E5}" dt="2022-12-13T14:32:41.511" v="88" actId="478"/>
          <ac:picMkLst>
            <pc:docMk/>
            <pc:sldMk cId="0" sldId="287"/>
            <ac:picMk id="7" creationId="{EB8AE867-B479-A81A-D626-3C16A7F2D073}"/>
          </ac:picMkLst>
        </pc:picChg>
      </pc:sldChg>
      <pc:sldChg chg="addSp delSp modSp mod">
        <pc:chgData name="Guernsey, Courtney A." userId="e5fde286-1efd-48ec-a2f5-60b061c6289d" providerId="ADAL" clId="{A1AC4AF2-6531-40F6-9148-ED4C8990B3E5}" dt="2022-12-13T14:31:47.378" v="62" actId="478"/>
        <pc:sldMkLst>
          <pc:docMk/>
          <pc:sldMk cId="3793323784" sldId="288"/>
        </pc:sldMkLst>
        <pc:picChg chg="add mod">
          <ac:chgData name="Guernsey, Courtney A." userId="e5fde286-1efd-48ec-a2f5-60b061c6289d" providerId="ADAL" clId="{A1AC4AF2-6531-40F6-9148-ED4C8990B3E5}" dt="2022-12-13T14:31:45.661" v="61"/>
          <ac:picMkLst>
            <pc:docMk/>
            <pc:sldMk cId="3793323784" sldId="288"/>
            <ac:picMk id="5" creationId="{61AE940C-146C-B877-BB2E-44CC5BBE4F28}"/>
          </ac:picMkLst>
        </pc:picChg>
        <pc:picChg chg="del">
          <ac:chgData name="Guernsey, Courtney A." userId="e5fde286-1efd-48ec-a2f5-60b061c6289d" providerId="ADAL" clId="{A1AC4AF2-6531-40F6-9148-ED4C8990B3E5}" dt="2022-12-13T14:31:47.378" v="62" actId="478"/>
          <ac:picMkLst>
            <pc:docMk/>
            <pc:sldMk cId="3793323784" sldId="288"/>
            <ac:picMk id="9" creationId="{1703E875-84C4-12B7-13F0-373850EB5609}"/>
          </ac:picMkLst>
        </pc:picChg>
      </pc:sldChg>
      <pc:sldChg chg="addSp delSp modSp mod">
        <pc:chgData name="Guernsey, Courtney A." userId="e5fde286-1efd-48ec-a2f5-60b061c6289d" providerId="ADAL" clId="{A1AC4AF2-6531-40F6-9148-ED4C8990B3E5}" dt="2022-12-13T15:19:02.523" v="182" actId="478"/>
        <pc:sldMkLst>
          <pc:docMk/>
          <pc:sldMk cId="0" sldId="289"/>
        </pc:sldMkLst>
        <pc:spChg chg="add del mod">
          <ac:chgData name="Guernsey, Courtney A." userId="e5fde286-1efd-48ec-a2f5-60b061c6289d" providerId="ADAL" clId="{A1AC4AF2-6531-40F6-9148-ED4C8990B3E5}" dt="2022-12-13T15:19:02.523" v="182" actId="478"/>
          <ac:spMkLst>
            <pc:docMk/>
            <pc:sldMk cId="0" sldId="289"/>
            <ac:spMk id="3" creationId="{A6FAB3A8-324D-CDFE-5BC5-6E9D27778BDD}"/>
          </ac:spMkLst>
        </pc:spChg>
        <pc:spChg chg="mod">
          <ac:chgData name="Guernsey, Courtney A." userId="e5fde286-1efd-48ec-a2f5-60b061c6289d" providerId="ADAL" clId="{A1AC4AF2-6531-40F6-9148-ED4C8990B3E5}" dt="2022-12-13T14:37:11.550" v="169" actId="1076"/>
          <ac:spMkLst>
            <pc:docMk/>
            <pc:sldMk cId="0" sldId="289"/>
            <ac:spMk id="6" creationId="{00000000-0000-0000-0000-000000000000}"/>
          </ac:spMkLst>
        </pc:spChg>
        <pc:spChg chg="del mod">
          <ac:chgData name="Guernsey, Courtney A." userId="e5fde286-1efd-48ec-a2f5-60b061c6289d" providerId="ADAL" clId="{A1AC4AF2-6531-40F6-9148-ED4C8990B3E5}" dt="2022-12-13T15:18:56.266" v="181" actId="478"/>
          <ac:spMkLst>
            <pc:docMk/>
            <pc:sldMk cId="0" sldId="289"/>
            <ac:spMk id="7" creationId="{00000000-0000-0000-0000-000000000000}"/>
          </ac:spMkLst>
        </pc:spChg>
        <pc:picChg chg="mod">
          <ac:chgData name="Guernsey, Courtney A." userId="e5fde286-1efd-48ec-a2f5-60b061c6289d" providerId="ADAL" clId="{A1AC4AF2-6531-40F6-9148-ED4C8990B3E5}" dt="2022-12-13T14:29:48.842" v="23" actId="1076"/>
          <ac:picMkLst>
            <pc:docMk/>
            <pc:sldMk cId="0" sldId="289"/>
            <ac:picMk id="12" creationId="{FC12184A-E395-9C5A-BEED-2EA38846CD63}"/>
          </ac:picMkLst>
        </pc:picChg>
      </pc:sldChg>
      <pc:sldChg chg="addSp delSp modSp mod">
        <pc:chgData name="Guernsey, Courtney A." userId="e5fde286-1efd-48ec-a2f5-60b061c6289d" providerId="ADAL" clId="{A1AC4AF2-6531-40F6-9148-ED4C8990B3E5}" dt="2022-12-13T14:30:23.527" v="28" actId="478"/>
        <pc:sldMkLst>
          <pc:docMk/>
          <pc:sldMk cId="0" sldId="291"/>
        </pc:sldMkLst>
        <pc:picChg chg="add mod">
          <ac:chgData name="Guernsey, Courtney A." userId="e5fde286-1efd-48ec-a2f5-60b061c6289d" providerId="ADAL" clId="{A1AC4AF2-6531-40F6-9148-ED4C8990B3E5}" dt="2022-12-13T14:30:21.523" v="27"/>
          <ac:picMkLst>
            <pc:docMk/>
            <pc:sldMk cId="0" sldId="291"/>
            <ac:picMk id="4" creationId="{69C047AA-6FCF-D3BC-D3FB-7637394EE668}"/>
          </ac:picMkLst>
        </pc:picChg>
        <pc:picChg chg="del mod">
          <ac:chgData name="Guernsey, Courtney A." userId="e5fde286-1efd-48ec-a2f5-60b061c6289d" providerId="ADAL" clId="{A1AC4AF2-6531-40F6-9148-ED4C8990B3E5}" dt="2022-12-13T14:30:23.527" v="28" actId="478"/>
          <ac:picMkLst>
            <pc:docMk/>
            <pc:sldMk cId="0" sldId="291"/>
            <ac:picMk id="8" creationId="{4A9A5FA9-26E9-437E-B680-BC36BAE8D466}"/>
          </ac:picMkLst>
        </pc:picChg>
      </pc:sldChg>
      <pc:sldChg chg="addSp delSp modSp mod">
        <pc:chgData name="Guernsey, Courtney A." userId="e5fde286-1efd-48ec-a2f5-60b061c6289d" providerId="ADAL" clId="{A1AC4AF2-6531-40F6-9148-ED4C8990B3E5}" dt="2022-12-13T14:34:57.391" v="161" actId="5793"/>
        <pc:sldMkLst>
          <pc:docMk/>
          <pc:sldMk cId="0" sldId="292"/>
        </pc:sldMkLst>
        <pc:spChg chg="mod">
          <ac:chgData name="Guernsey, Courtney A." userId="e5fde286-1efd-48ec-a2f5-60b061c6289d" providerId="ADAL" clId="{A1AC4AF2-6531-40F6-9148-ED4C8990B3E5}" dt="2022-12-13T14:34:46.358" v="158" actId="20577"/>
          <ac:spMkLst>
            <pc:docMk/>
            <pc:sldMk cId="0" sldId="292"/>
            <ac:spMk id="2" creationId="{00000000-0000-0000-0000-000000000000}"/>
          </ac:spMkLst>
        </pc:spChg>
        <pc:spChg chg="mod">
          <ac:chgData name="Guernsey, Courtney A." userId="e5fde286-1efd-48ec-a2f5-60b061c6289d" providerId="ADAL" clId="{A1AC4AF2-6531-40F6-9148-ED4C8990B3E5}" dt="2022-12-13T14:34:57.391" v="161" actId="5793"/>
          <ac:spMkLst>
            <pc:docMk/>
            <pc:sldMk cId="0" sldId="292"/>
            <ac:spMk id="3" creationId="{00000000-0000-0000-0000-000000000000}"/>
          </ac:spMkLst>
        </pc:spChg>
        <pc:picChg chg="add mod">
          <ac:chgData name="Guernsey, Courtney A." userId="e5fde286-1efd-48ec-a2f5-60b061c6289d" providerId="ADAL" clId="{A1AC4AF2-6531-40F6-9148-ED4C8990B3E5}" dt="2022-12-13T14:30:38.215" v="33"/>
          <ac:picMkLst>
            <pc:docMk/>
            <pc:sldMk cId="0" sldId="292"/>
            <ac:picMk id="4" creationId="{16D61A99-E0A2-1252-BA1E-11BA9F77AB42}"/>
          </ac:picMkLst>
        </pc:picChg>
        <pc:picChg chg="del mod">
          <ac:chgData name="Guernsey, Courtney A." userId="e5fde286-1efd-48ec-a2f5-60b061c6289d" providerId="ADAL" clId="{A1AC4AF2-6531-40F6-9148-ED4C8990B3E5}" dt="2022-12-13T14:30:43.384" v="34" actId="478"/>
          <ac:picMkLst>
            <pc:docMk/>
            <pc:sldMk cId="0" sldId="292"/>
            <ac:picMk id="7" creationId="{E5B10954-F7C0-CCEE-6F93-0A86FA8C5050}"/>
          </ac:picMkLst>
        </pc:picChg>
      </pc:sldChg>
      <pc:sldChg chg="addSp delSp modSp mod">
        <pc:chgData name="Guernsey, Courtney A." userId="e5fde286-1efd-48ec-a2f5-60b061c6289d" providerId="ADAL" clId="{A1AC4AF2-6531-40F6-9148-ED4C8990B3E5}" dt="2022-12-13T14:30:49.307" v="36" actId="478"/>
        <pc:sldMkLst>
          <pc:docMk/>
          <pc:sldMk cId="0" sldId="293"/>
        </pc:sldMkLst>
        <pc:picChg chg="add mod">
          <ac:chgData name="Guernsey, Courtney A." userId="e5fde286-1efd-48ec-a2f5-60b061c6289d" providerId="ADAL" clId="{A1AC4AF2-6531-40F6-9148-ED4C8990B3E5}" dt="2022-12-13T14:30:46.959" v="35"/>
          <ac:picMkLst>
            <pc:docMk/>
            <pc:sldMk cId="0" sldId="293"/>
            <ac:picMk id="4" creationId="{2BB20CE5-4801-E0CC-5105-A6217610B0E1}"/>
          </ac:picMkLst>
        </pc:picChg>
        <pc:picChg chg="del mod">
          <ac:chgData name="Guernsey, Courtney A." userId="e5fde286-1efd-48ec-a2f5-60b061c6289d" providerId="ADAL" clId="{A1AC4AF2-6531-40F6-9148-ED4C8990B3E5}" dt="2022-12-13T14:30:49.307" v="36" actId="478"/>
          <ac:picMkLst>
            <pc:docMk/>
            <pc:sldMk cId="0" sldId="293"/>
            <ac:picMk id="7" creationId="{13981879-6239-A9E3-8679-787F654F9B36}"/>
          </ac:picMkLst>
        </pc:picChg>
      </pc:sldChg>
      <pc:sldChg chg="addSp delSp modSp mod">
        <pc:chgData name="Guernsey, Courtney A." userId="e5fde286-1efd-48ec-a2f5-60b061c6289d" providerId="ADAL" clId="{A1AC4AF2-6531-40F6-9148-ED4C8990B3E5}" dt="2022-12-13T14:30:55.387" v="38" actId="478"/>
        <pc:sldMkLst>
          <pc:docMk/>
          <pc:sldMk cId="0" sldId="294"/>
        </pc:sldMkLst>
        <pc:picChg chg="del mod">
          <ac:chgData name="Guernsey, Courtney A." userId="e5fde286-1efd-48ec-a2f5-60b061c6289d" providerId="ADAL" clId="{A1AC4AF2-6531-40F6-9148-ED4C8990B3E5}" dt="2022-12-13T14:30:55.387" v="38" actId="478"/>
          <ac:picMkLst>
            <pc:docMk/>
            <pc:sldMk cId="0" sldId="294"/>
            <ac:picMk id="5" creationId="{BDA5CDF6-9DA7-3A79-6418-770721D9149E}"/>
          </ac:picMkLst>
        </pc:picChg>
        <pc:picChg chg="add mod">
          <ac:chgData name="Guernsey, Courtney A." userId="e5fde286-1efd-48ec-a2f5-60b061c6289d" providerId="ADAL" clId="{A1AC4AF2-6531-40F6-9148-ED4C8990B3E5}" dt="2022-12-13T14:30:53.107" v="37"/>
          <ac:picMkLst>
            <pc:docMk/>
            <pc:sldMk cId="0" sldId="294"/>
            <ac:picMk id="6" creationId="{1F737B7A-1052-C706-D150-82DE50634966}"/>
          </ac:picMkLst>
        </pc:picChg>
      </pc:sldChg>
      <pc:sldChg chg="addSp delSp modSp mod modNotesTx">
        <pc:chgData name="Guernsey, Courtney A." userId="e5fde286-1efd-48ec-a2f5-60b061c6289d" providerId="ADAL" clId="{A1AC4AF2-6531-40F6-9148-ED4C8990B3E5}" dt="2022-12-13T14:36:32.107" v="162" actId="33524"/>
        <pc:sldMkLst>
          <pc:docMk/>
          <pc:sldMk cId="0" sldId="295"/>
        </pc:sldMkLst>
        <pc:picChg chg="add mod">
          <ac:chgData name="Guernsey, Courtney A." userId="e5fde286-1efd-48ec-a2f5-60b061c6289d" providerId="ADAL" clId="{A1AC4AF2-6531-40F6-9148-ED4C8990B3E5}" dt="2022-12-13T14:30:58.865" v="39"/>
          <ac:picMkLst>
            <pc:docMk/>
            <pc:sldMk cId="0" sldId="295"/>
            <ac:picMk id="5" creationId="{EE63B569-B93F-AE5A-9473-EFB5272E7250}"/>
          </ac:picMkLst>
        </pc:picChg>
        <pc:picChg chg="del mod">
          <ac:chgData name="Guernsey, Courtney A." userId="e5fde286-1efd-48ec-a2f5-60b061c6289d" providerId="ADAL" clId="{A1AC4AF2-6531-40F6-9148-ED4C8990B3E5}" dt="2022-12-13T14:31:00.605" v="40" actId="478"/>
          <ac:picMkLst>
            <pc:docMk/>
            <pc:sldMk cId="0" sldId="295"/>
            <ac:picMk id="7" creationId="{76E460CC-82EE-3877-8640-0954DBA6152F}"/>
          </ac:picMkLst>
        </pc:picChg>
      </pc:sldChg>
      <pc:sldChg chg="addSp delSp modSp mod modNotesTx">
        <pc:chgData name="Guernsey, Courtney A." userId="e5fde286-1efd-48ec-a2f5-60b061c6289d" providerId="ADAL" clId="{A1AC4AF2-6531-40F6-9148-ED4C8990B3E5}" dt="2022-12-13T15:18:33.400" v="177" actId="6549"/>
        <pc:sldMkLst>
          <pc:docMk/>
          <pc:sldMk cId="1311370655" sldId="381"/>
        </pc:sldMkLst>
        <pc:spChg chg="del">
          <ac:chgData name="Guernsey, Courtney A." userId="e5fde286-1efd-48ec-a2f5-60b061c6289d" providerId="ADAL" clId="{A1AC4AF2-6531-40F6-9148-ED4C8990B3E5}" dt="2022-12-13T15:18:19.743" v="176" actId="478"/>
          <ac:spMkLst>
            <pc:docMk/>
            <pc:sldMk cId="1311370655" sldId="381"/>
            <ac:spMk id="6" creationId="{00000000-0000-0000-0000-000000000000}"/>
          </ac:spMkLst>
        </pc:spChg>
        <pc:picChg chg="add mod">
          <ac:chgData name="Guernsey, Courtney A." userId="e5fde286-1efd-48ec-a2f5-60b061c6289d" providerId="ADAL" clId="{A1AC4AF2-6531-40F6-9148-ED4C8990B3E5}" dt="2022-12-13T14:32:46.971" v="91"/>
          <ac:picMkLst>
            <pc:docMk/>
            <pc:sldMk cId="1311370655" sldId="381"/>
            <ac:picMk id="2" creationId="{AC6AB947-90EC-DC40-F606-77F733BE7552}"/>
          </ac:picMkLst>
        </pc:picChg>
        <pc:picChg chg="del">
          <ac:chgData name="Guernsey, Courtney A." userId="e5fde286-1efd-48ec-a2f5-60b061c6289d" providerId="ADAL" clId="{A1AC4AF2-6531-40F6-9148-ED4C8990B3E5}" dt="2022-12-13T14:32:48.680" v="92" actId="478"/>
          <ac:picMkLst>
            <pc:docMk/>
            <pc:sldMk cId="1311370655" sldId="381"/>
            <ac:picMk id="4" creationId="{95BBB53C-FCD1-4CAC-8C96-724E6CB4ADC8}"/>
          </ac:picMkLst>
        </pc:picChg>
      </pc:sldChg>
      <pc:sldChg chg="addSp delSp modSp mod">
        <pc:chgData name="Guernsey, Courtney A." userId="e5fde286-1efd-48ec-a2f5-60b061c6289d" providerId="ADAL" clId="{A1AC4AF2-6531-40F6-9148-ED4C8990B3E5}" dt="2022-12-13T14:29:58.018" v="26" actId="1076"/>
        <pc:sldMkLst>
          <pc:docMk/>
          <pc:sldMk cId="2591335832" sldId="382"/>
        </pc:sldMkLst>
        <pc:picChg chg="add mod">
          <ac:chgData name="Guernsey, Courtney A." userId="e5fde286-1efd-48ec-a2f5-60b061c6289d" providerId="ADAL" clId="{A1AC4AF2-6531-40F6-9148-ED4C8990B3E5}" dt="2022-12-13T14:29:58.018" v="26" actId="1076"/>
          <ac:picMkLst>
            <pc:docMk/>
            <pc:sldMk cId="2591335832" sldId="382"/>
            <ac:picMk id="5" creationId="{BD2BF735-87E0-D29A-CC27-49B8E9B45D76}"/>
          </ac:picMkLst>
        </pc:picChg>
        <pc:picChg chg="del mod">
          <ac:chgData name="Guernsey, Courtney A." userId="e5fde286-1efd-48ec-a2f5-60b061c6289d" providerId="ADAL" clId="{A1AC4AF2-6531-40F6-9148-ED4C8990B3E5}" dt="2022-12-13T14:29:55.542" v="25" actId="478"/>
          <ac:picMkLst>
            <pc:docMk/>
            <pc:sldMk cId="2591335832" sldId="382"/>
            <ac:picMk id="7" creationId="{43E54B71-C6FA-1C9F-1CF9-2B79E5850006}"/>
          </ac:picMkLst>
        </pc:picChg>
      </pc:sldChg>
      <pc:sldChg chg="addSp delSp modSp mod modNotesTx">
        <pc:chgData name="Guernsey, Courtney A." userId="e5fde286-1efd-48ec-a2f5-60b061c6289d" providerId="ADAL" clId="{A1AC4AF2-6531-40F6-9148-ED4C8990B3E5}" dt="2022-12-13T14:38:37.750" v="175" actId="6549"/>
        <pc:sldMkLst>
          <pc:docMk/>
          <pc:sldMk cId="2593143338" sldId="383"/>
        </pc:sldMkLst>
        <pc:picChg chg="add del mod">
          <ac:chgData name="Guernsey, Courtney A." userId="e5fde286-1efd-48ec-a2f5-60b061c6289d" providerId="ADAL" clId="{A1AC4AF2-6531-40F6-9148-ED4C8990B3E5}" dt="2022-12-13T14:31:30.910" v="52" actId="478"/>
          <ac:picMkLst>
            <pc:docMk/>
            <pc:sldMk cId="2593143338" sldId="383"/>
            <ac:picMk id="5" creationId="{E82964CE-0890-D594-049A-1D62CCD10A8E}"/>
          </ac:picMkLst>
        </pc:picChg>
        <pc:picChg chg="add mod">
          <ac:chgData name="Guernsey, Courtney A." userId="e5fde286-1efd-48ec-a2f5-60b061c6289d" providerId="ADAL" clId="{A1AC4AF2-6531-40F6-9148-ED4C8990B3E5}" dt="2022-12-13T14:31:33.411" v="54"/>
          <ac:picMkLst>
            <pc:docMk/>
            <pc:sldMk cId="2593143338" sldId="383"/>
            <ac:picMk id="6" creationId="{A9F37499-648A-619D-E526-D879C9A6BADB}"/>
          </ac:picMkLst>
        </pc:picChg>
        <pc:picChg chg="del mod">
          <ac:chgData name="Guernsey, Courtney A." userId="e5fde286-1efd-48ec-a2f5-60b061c6289d" providerId="ADAL" clId="{A1AC4AF2-6531-40F6-9148-ED4C8990B3E5}" dt="2022-12-13T14:31:31.851" v="53" actId="478"/>
          <ac:picMkLst>
            <pc:docMk/>
            <pc:sldMk cId="2593143338" sldId="383"/>
            <ac:picMk id="7" creationId="{43E54B71-C6FA-1C9F-1CF9-2B79E5850006}"/>
          </ac:picMkLst>
        </pc:picChg>
      </pc:sldChg>
      <pc:sldChg chg="addSp delSp modSp mod">
        <pc:chgData name="Guernsey, Courtney A." userId="e5fde286-1efd-48ec-a2f5-60b061c6289d" providerId="ADAL" clId="{A1AC4AF2-6531-40F6-9148-ED4C8990B3E5}" dt="2022-12-13T14:32:04.359" v="70" actId="478"/>
        <pc:sldMkLst>
          <pc:docMk/>
          <pc:sldMk cId="1472386650" sldId="384"/>
        </pc:sldMkLst>
        <pc:picChg chg="add mod">
          <ac:chgData name="Guernsey, Courtney A." userId="e5fde286-1efd-48ec-a2f5-60b061c6289d" providerId="ADAL" clId="{A1AC4AF2-6531-40F6-9148-ED4C8990B3E5}" dt="2022-12-13T14:32:03.125" v="69"/>
          <ac:picMkLst>
            <pc:docMk/>
            <pc:sldMk cId="1472386650" sldId="384"/>
            <ac:picMk id="5" creationId="{2F7D2F05-797B-0428-3185-355DEF5CED30}"/>
          </ac:picMkLst>
        </pc:picChg>
        <pc:picChg chg="del">
          <ac:chgData name="Guernsey, Courtney A." userId="e5fde286-1efd-48ec-a2f5-60b061c6289d" providerId="ADAL" clId="{A1AC4AF2-6531-40F6-9148-ED4C8990B3E5}" dt="2022-12-13T14:32:04.359" v="70" actId="478"/>
          <ac:picMkLst>
            <pc:docMk/>
            <pc:sldMk cId="1472386650" sldId="384"/>
            <ac:picMk id="7" creationId="{43E54B71-C6FA-1C9F-1CF9-2B79E5850006}"/>
          </ac:picMkLst>
        </pc:picChg>
      </pc:sldChg>
      <pc:sldChg chg="addSp delSp modSp mod">
        <pc:chgData name="Guernsey, Courtney A." userId="e5fde286-1efd-48ec-a2f5-60b061c6289d" providerId="ADAL" clId="{A1AC4AF2-6531-40F6-9148-ED4C8990B3E5}" dt="2022-12-13T14:32:44.835" v="90" actId="478"/>
        <pc:sldMkLst>
          <pc:docMk/>
          <pc:sldMk cId="2220741668" sldId="385"/>
        </pc:sldMkLst>
        <pc:picChg chg="add mod">
          <ac:chgData name="Guernsey, Courtney A." userId="e5fde286-1efd-48ec-a2f5-60b061c6289d" providerId="ADAL" clId="{A1AC4AF2-6531-40F6-9148-ED4C8990B3E5}" dt="2022-12-13T14:32:43.400" v="89"/>
          <ac:picMkLst>
            <pc:docMk/>
            <pc:sldMk cId="2220741668" sldId="385"/>
            <ac:picMk id="5" creationId="{28CE9BEE-0153-9BBA-CBD6-62E9AAB0259F}"/>
          </ac:picMkLst>
        </pc:picChg>
        <pc:picChg chg="del">
          <ac:chgData name="Guernsey, Courtney A." userId="e5fde286-1efd-48ec-a2f5-60b061c6289d" providerId="ADAL" clId="{A1AC4AF2-6531-40F6-9148-ED4C8990B3E5}" dt="2022-12-13T14:32:44.835" v="90" actId="478"/>
          <ac:picMkLst>
            <pc:docMk/>
            <pc:sldMk cId="2220741668" sldId="385"/>
            <ac:picMk id="7" creationId="{43E54B71-C6FA-1C9F-1CF9-2B79E5850006}"/>
          </ac:picMkLst>
        </pc:picChg>
      </pc:sldChg>
      <pc:sldChg chg="addSp delSp modSp new mod ord">
        <pc:chgData name="Guernsey, Courtney A." userId="e5fde286-1efd-48ec-a2f5-60b061c6289d" providerId="ADAL" clId="{A1AC4AF2-6531-40F6-9148-ED4C8990B3E5}" dt="2022-12-13T15:32:47.199" v="347" actId="20577"/>
        <pc:sldMkLst>
          <pc:docMk/>
          <pc:sldMk cId="1232771339" sldId="386"/>
        </pc:sldMkLst>
        <pc:spChg chg="mod">
          <ac:chgData name="Guernsey, Courtney A." userId="e5fde286-1efd-48ec-a2f5-60b061c6289d" providerId="ADAL" clId="{A1AC4AF2-6531-40F6-9148-ED4C8990B3E5}" dt="2022-12-13T15:25:30.691" v="211" actId="20577"/>
          <ac:spMkLst>
            <pc:docMk/>
            <pc:sldMk cId="1232771339" sldId="386"/>
            <ac:spMk id="2" creationId="{F47A130F-7492-95D9-BCBB-274F769F94EC}"/>
          </ac:spMkLst>
        </pc:spChg>
        <pc:spChg chg="mod">
          <ac:chgData name="Guernsey, Courtney A." userId="e5fde286-1efd-48ec-a2f5-60b061c6289d" providerId="ADAL" clId="{A1AC4AF2-6531-40F6-9148-ED4C8990B3E5}" dt="2022-12-13T15:32:47.199" v="347" actId="20577"/>
          <ac:spMkLst>
            <pc:docMk/>
            <pc:sldMk cId="1232771339" sldId="386"/>
            <ac:spMk id="3" creationId="{7885F1E2-2AEA-EB26-68BE-1874011F6AF6}"/>
          </ac:spMkLst>
        </pc:spChg>
        <pc:spChg chg="mod">
          <ac:chgData name="Guernsey, Courtney A." userId="e5fde286-1efd-48ec-a2f5-60b061c6289d" providerId="ADAL" clId="{A1AC4AF2-6531-40F6-9148-ED4C8990B3E5}" dt="2022-12-13T15:25:55.306" v="257" actId="20577"/>
          <ac:spMkLst>
            <pc:docMk/>
            <pc:sldMk cId="1232771339" sldId="386"/>
            <ac:spMk id="4" creationId="{0B43FF8E-97E0-DB4E-CF3C-37A572CD7801}"/>
          </ac:spMkLst>
        </pc:spChg>
        <pc:spChg chg="mod">
          <ac:chgData name="Guernsey, Courtney A." userId="e5fde286-1efd-48ec-a2f5-60b061c6289d" providerId="ADAL" clId="{A1AC4AF2-6531-40F6-9148-ED4C8990B3E5}" dt="2022-12-13T15:26:00.885" v="272" actId="20577"/>
          <ac:spMkLst>
            <pc:docMk/>
            <pc:sldMk cId="1232771339" sldId="386"/>
            <ac:spMk id="5" creationId="{7B8B8DD1-0141-7570-9AB8-E5A58539C714}"/>
          </ac:spMkLst>
        </pc:spChg>
        <pc:spChg chg="mod">
          <ac:chgData name="Guernsey, Courtney A." userId="e5fde286-1efd-48ec-a2f5-60b061c6289d" providerId="ADAL" clId="{A1AC4AF2-6531-40F6-9148-ED4C8990B3E5}" dt="2022-12-13T15:27:00.997" v="314" actId="20577"/>
          <ac:spMkLst>
            <pc:docMk/>
            <pc:sldMk cId="1232771339" sldId="386"/>
            <ac:spMk id="6" creationId="{64E673BB-A91B-04F5-984C-E1E970F0657E}"/>
          </ac:spMkLst>
        </pc:spChg>
        <pc:picChg chg="add mod">
          <ac:chgData name="Guernsey, Courtney A." userId="e5fde286-1efd-48ec-a2f5-60b061c6289d" providerId="ADAL" clId="{A1AC4AF2-6531-40F6-9148-ED4C8990B3E5}" dt="2022-12-13T15:27:27.827" v="316" actId="1076"/>
          <ac:picMkLst>
            <pc:docMk/>
            <pc:sldMk cId="1232771339" sldId="386"/>
            <ac:picMk id="8" creationId="{352CF548-9460-8635-1FBF-59A91E783BD8}"/>
          </ac:picMkLst>
        </pc:picChg>
        <pc:picChg chg="add del mod">
          <ac:chgData name="Guernsey, Courtney A." userId="e5fde286-1efd-48ec-a2f5-60b061c6289d" providerId="ADAL" clId="{A1AC4AF2-6531-40F6-9148-ED4C8990B3E5}" dt="2022-12-13T15:28:47.740" v="325" actId="478"/>
          <ac:picMkLst>
            <pc:docMk/>
            <pc:sldMk cId="1232771339" sldId="386"/>
            <ac:picMk id="9" creationId="{021DE654-76C6-6656-408F-95FA76B62450}"/>
          </ac:picMkLst>
        </pc:picChg>
        <pc:picChg chg="add del mod">
          <ac:chgData name="Guernsey, Courtney A." userId="e5fde286-1efd-48ec-a2f5-60b061c6289d" providerId="ADAL" clId="{A1AC4AF2-6531-40F6-9148-ED4C8990B3E5}" dt="2022-12-13T15:28:49.093" v="326" actId="478"/>
          <ac:picMkLst>
            <pc:docMk/>
            <pc:sldMk cId="1232771339" sldId="386"/>
            <ac:picMk id="10" creationId="{B7F0F539-651C-03C8-7927-4448F4542E2B}"/>
          </ac:picMkLst>
        </pc:picChg>
        <pc:picChg chg="add mod">
          <ac:chgData name="Guernsey, Courtney A." userId="e5fde286-1efd-48ec-a2f5-60b061c6289d" providerId="ADAL" clId="{A1AC4AF2-6531-40F6-9148-ED4C8990B3E5}" dt="2022-12-13T15:28:50.150" v="327"/>
          <ac:picMkLst>
            <pc:docMk/>
            <pc:sldMk cId="1232771339" sldId="386"/>
            <ac:picMk id="11" creationId="{AC0694B1-C2A9-A5D9-1474-D9E40A985F1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B8A71-0373-4041-B12B-E9C82DCA5B0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B4CA699-DFA3-4318-8058-82596BAFCD05}">
      <dgm:prSet phldrT="[Text]"/>
      <dgm:spPr/>
      <dgm:t>
        <a:bodyPr/>
        <a:lstStyle/>
        <a:p>
          <a:r>
            <a:rPr lang="en-US" dirty="0"/>
            <a:t>Health Insurance </a:t>
          </a:r>
        </a:p>
      </dgm:t>
    </dgm:pt>
    <dgm:pt modelId="{96F8F8EF-8C82-4415-82EE-5A8722121285}" type="parTrans" cxnId="{627C9A37-F5E9-4CA7-A7C7-C14432E9E9FA}">
      <dgm:prSet/>
      <dgm:spPr/>
      <dgm:t>
        <a:bodyPr/>
        <a:lstStyle/>
        <a:p>
          <a:endParaRPr lang="en-US"/>
        </a:p>
      </dgm:t>
    </dgm:pt>
    <dgm:pt modelId="{011522C9-B98C-4EC9-9249-52CD4565B464}" type="sibTrans" cxnId="{627C9A37-F5E9-4CA7-A7C7-C14432E9E9FA}">
      <dgm:prSet/>
      <dgm:spPr/>
      <dgm:t>
        <a:bodyPr/>
        <a:lstStyle/>
        <a:p>
          <a:endParaRPr lang="en-US"/>
        </a:p>
      </dgm:t>
    </dgm:pt>
    <dgm:pt modelId="{FFC342F8-7C64-4C03-B7D7-E3251DC9CE90}">
      <dgm:prSet phldrT="[Text]"/>
      <dgm:spPr/>
      <dgm:t>
        <a:bodyPr/>
        <a:lstStyle/>
        <a:p>
          <a:r>
            <a:rPr lang="en-US" dirty="0"/>
            <a:t>Exchange</a:t>
          </a:r>
        </a:p>
      </dgm:t>
    </dgm:pt>
    <dgm:pt modelId="{FE074751-4A93-4439-88D2-50834459D4C9}" type="parTrans" cxnId="{03130027-F2DD-4FD4-8745-204A7E2CBBED}">
      <dgm:prSet/>
      <dgm:spPr/>
      <dgm:t>
        <a:bodyPr/>
        <a:lstStyle/>
        <a:p>
          <a:endParaRPr lang="en-US"/>
        </a:p>
      </dgm:t>
    </dgm:pt>
    <dgm:pt modelId="{536BA64F-01E7-42DE-9BDF-02FA7D5787E6}" type="sibTrans" cxnId="{03130027-F2DD-4FD4-8745-204A7E2CBBED}">
      <dgm:prSet/>
      <dgm:spPr/>
      <dgm:t>
        <a:bodyPr/>
        <a:lstStyle/>
        <a:p>
          <a:endParaRPr lang="en-US"/>
        </a:p>
      </dgm:t>
    </dgm:pt>
    <dgm:pt modelId="{2AC36B62-6E24-4DEF-8A6C-317D034D48E5}">
      <dgm:prSet phldrT="[Text]"/>
      <dgm:spPr/>
      <dgm:t>
        <a:bodyPr/>
        <a:lstStyle/>
        <a:p>
          <a:r>
            <a:rPr lang="en-US" dirty="0"/>
            <a:t>Broker</a:t>
          </a:r>
        </a:p>
      </dgm:t>
    </dgm:pt>
    <dgm:pt modelId="{5E7E17A4-C60E-4757-9144-D91C3563C08D}" type="parTrans" cxnId="{E5FEBF8C-60E5-4893-BE9D-E6EDF452D1D3}">
      <dgm:prSet/>
      <dgm:spPr/>
      <dgm:t>
        <a:bodyPr/>
        <a:lstStyle/>
        <a:p>
          <a:endParaRPr lang="en-US"/>
        </a:p>
      </dgm:t>
    </dgm:pt>
    <dgm:pt modelId="{0770F110-669A-4F59-AFC4-BDA8C17560EC}" type="sibTrans" cxnId="{E5FEBF8C-60E5-4893-BE9D-E6EDF452D1D3}">
      <dgm:prSet/>
      <dgm:spPr/>
      <dgm:t>
        <a:bodyPr/>
        <a:lstStyle/>
        <a:p>
          <a:endParaRPr lang="en-US"/>
        </a:p>
      </dgm:t>
    </dgm:pt>
    <dgm:pt modelId="{6473485C-9B15-414C-90FC-934180CAD1DE}">
      <dgm:prSet phldrT="[Text]"/>
      <dgm:spPr/>
      <dgm:t>
        <a:bodyPr/>
        <a:lstStyle/>
        <a:p>
          <a:r>
            <a:rPr lang="en-US" dirty="0"/>
            <a:t>Doctors</a:t>
          </a:r>
        </a:p>
      </dgm:t>
    </dgm:pt>
    <dgm:pt modelId="{FF155626-A1CD-49E4-A70D-8A61C09CE436}" type="parTrans" cxnId="{8DE09C53-132A-4F91-A38D-08E313B0C52A}">
      <dgm:prSet/>
      <dgm:spPr/>
      <dgm:t>
        <a:bodyPr/>
        <a:lstStyle/>
        <a:p>
          <a:endParaRPr lang="en-US"/>
        </a:p>
      </dgm:t>
    </dgm:pt>
    <dgm:pt modelId="{1D0B43B4-CB56-4CAA-A57C-8B90ED018414}" type="sibTrans" cxnId="{8DE09C53-132A-4F91-A38D-08E313B0C52A}">
      <dgm:prSet/>
      <dgm:spPr/>
      <dgm:t>
        <a:bodyPr/>
        <a:lstStyle/>
        <a:p>
          <a:endParaRPr lang="en-US"/>
        </a:p>
      </dgm:t>
    </dgm:pt>
    <dgm:pt modelId="{958CF39F-D931-45F4-B31F-358FE52868F7}">
      <dgm:prSet phldrT="[Text]"/>
      <dgm:spPr/>
      <dgm:t>
        <a:bodyPr/>
        <a:lstStyle/>
        <a:p>
          <a:r>
            <a:rPr lang="en-US" dirty="0"/>
            <a:t>Premium</a:t>
          </a:r>
        </a:p>
      </dgm:t>
    </dgm:pt>
    <dgm:pt modelId="{55103D84-3247-4461-B189-CAB4237C67C1}" type="parTrans" cxnId="{DB7A2654-2FD3-4C44-8408-579A0FF80F35}">
      <dgm:prSet/>
      <dgm:spPr/>
      <dgm:t>
        <a:bodyPr/>
        <a:lstStyle/>
        <a:p>
          <a:endParaRPr lang="en-US"/>
        </a:p>
      </dgm:t>
    </dgm:pt>
    <dgm:pt modelId="{2F0E0697-A2EC-4EB6-A2D5-F70B300C64DD}" type="sibTrans" cxnId="{DB7A2654-2FD3-4C44-8408-579A0FF80F35}">
      <dgm:prSet/>
      <dgm:spPr/>
      <dgm:t>
        <a:bodyPr/>
        <a:lstStyle/>
        <a:p>
          <a:endParaRPr lang="en-US"/>
        </a:p>
      </dgm:t>
    </dgm:pt>
    <dgm:pt modelId="{5A5D9FB4-9B31-45CF-B3AD-D1FEC07566BC}">
      <dgm:prSet/>
      <dgm:spPr/>
      <dgm:t>
        <a:bodyPr/>
        <a:lstStyle/>
        <a:p>
          <a:r>
            <a:rPr lang="en-US" dirty="0"/>
            <a:t>Claims</a:t>
          </a:r>
        </a:p>
      </dgm:t>
    </dgm:pt>
    <dgm:pt modelId="{E331BB2A-529E-4356-88B6-D23E79CA384D}" type="parTrans" cxnId="{6119BC9D-8589-4996-AE12-F9E7AAEE9418}">
      <dgm:prSet/>
      <dgm:spPr/>
      <dgm:t>
        <a:bodyPr/>
        <a:lstStyle/>
        <a:p>
          <a:endParaRPr lang="en-US"/>
        </a:p>
      </dgm:t>
    </dgm:pt>
    <dgm:pt modelId="{32A74C0F-F41C-44A0-9933-E8ABACF35453}" type="sibTrans" cxnId="{6119BC9D-8589-4996-AE12-F9E7AAEE9418}">
      <dgm:prSet/>
      <dgm:spPr/>
      <dgm:t>
        <a:bodyPr/>
        <a:lstStyle/>
        <a:p>
          <a:endParaRPr lang="en-US"/>
        </a:p>
      </dgm:t>
    </dgm:pt>
    <dgm:pt modelId="{EE55184D-0BA2-49CE-9D93-53FAAF54EF44}">
      <dgm:prSet/>
      <dgm:spPr/>
      <dgm:t>
        <a:bodyPr/>
        <a:lstStyle/>
        <a:p>
          <a:r>
            <a:rPr lang="en-US" dirty="0"/>
            <a:t>Co-Pays</a:t>
          </a:r>
        </a:p>
      </dgm:t>
    </dgm:pt>
    <dgm:pt modelId="{CA5A5EC7-4CF6-412F-B54E-3D3519835B2A}" type="parTrans" cxnId="{D2E0B520-6354-434C-BD03-8604EA3D613C}">
      <dgm:prSet/>
      <dgm:spPr/>
      <dgm:t>
        <a:bodyPr/>
        <a:lstStyle/>
        <a:p>
          <a:endParaRPr lang="en-US"/>
        </a:p>
      </dgm:t>
    </dgm:pt>
    <dgm:pt modelId="{20BACB74-496F-4CA0-BEFB-CE28B821184E}" type="sibTrans" cxnId="{D2E0B520-6354-434C-BD03-8604EA3D613C}">
      <dgm:prSet/>
      <dgm:spPr/>
      <dgm:t>
        <a:bodyPr/>
        <a:lstStyle/>
        <a:p>
          <a:endParaRPr lang="en-US"/>
        </a:p>
      </dgm:t>
    </dgm:pt>
    <dgm:pt modelId="{D01B681E-F3ED-44B0-AA6B-9189EE072D39}">
      <dgm:prSet/>
      <dgm:spPr/>
      <dgm:t>
        <a:bodyPr/>
        <a:lstStyle/>
        <a:p>
          <a:r>
            <a:rPr lang="en-US" dirty="0"/>
            <a:t>Hospital</a:t>
          </a:r>
        </a:p>
      </dgm:t>
    </dgm:pt>
    <dgm:pt modelId="{0B1749FA-999E-4E35-8B94-6FC3B9721172}" type="parTrans" cxnId="{79A61E1C-DD7E-4077-9CC1-1DE25698A43D}">
      <dgm:prSet/>
      <dgm:spPr/>
      <dgm:t>
        <a:bodyPr/>
        <a:lstStyle/>
        <a:p>
          <a:endParaRPr lang="en-US"/>
        </a:p>
      </dgm:t>
    </dgm:pt>
    <dgm:pt modelId="{E01E889A-C146-4B4C-927B-9BFD7B38F96B}" type="sibTrans" cxnId="{79A61E1C-DD7E-4077-9CC1-1DE25698A43D}">
      <dgm:prSet/>
      <dgm:spPr/>
      <dgm:t>
        <a:bodyPr/>
        <a:lstStyle/>
        <a:p>
          <a:endParaRPr lang="en-US"/>
        </a:p>
      </dgm:t>
    </dgm:pt>
    <dgm:pt modelId="{CB66D9D8-193A-4AE9-BC12-798C961BFBD2}">
      <dgm:prSet/>
      <dgm:spPr/>
      <dgm:t>
        <a:bodyPr/>
        <a:lstStyle/>
        <a:p>
          <a:r>
            <a:rPr lang="en-US" dirty="0"/>
            <a:t>Forms</a:t>
          </a:r>
        </a:p>
      </dgm:t>
    </dgm:pt>
    <dgm:pt modelId="{B6A80330-EE45-4BA9-9FA2-8CC0FEF6D0F4}" type="parTrans" cxnId="{B6D9F635-756C-4513-AC34-4B7F46570CB6}">
      <dgm:prSet/>
      <dgm:spPr/>
      <dgm:t>
        <a:bodyPr/>
        <a:lstStyle/>
        <a:p>
          <a:endParaRPr lang="en-US"/>
        </a:p>
      </dgm:t>
    </dgm:pt>
    <dgm:pt modelId="{51E95F31-4C85-4BAE-9088-8B5EEC1B3581}" type="sibTrans" cxnId="{B6D9F635-756C-4513-AC34-4B7F46570CB6}">
      <dgm:prSet/>
      <dgm:spPr/>
      <dgm:t>
        <a:bodyPr/>
        <a:lstStyle/>
        <a:p>
          <a:endParaRPr lang="en-US"/>
        </a:p>
      </dgm:t>
    </dgm:pt>
    <dgm:pt modelId="{C059DE58-9522-4749-A6CA-7F2E8A8F4291}" type="pres">
      <dgm:prSet presAssocID="{7A6B8A71-0373-4041-B12B-E9C82DCA5B01}" presName="composite" presStyleCnt="0">
        <dgm:presLayoutVars>
          <dgm:chMax val="1"/>
          <dgm:dir/>
          <dgm:resizeHandles val="exact"/>
        </dgm:presLayoutVars>
      </dgm:prSet>
      <dgm:spPr/>
    </dgm:pt>
    <dgm:pt modelId="{6D5B13BF-77A9-48B3-B8C8-0D6DB82E6C06}" type="pres">
      <dgm:prSet presAssocID="{7A6B8A71-0373-4041-B12B-E9C82DCA5B01}" presName="radial" presStyleCnt="0">
        <dgm:presLayoutVars>
          <dgm:animLvl val="ctr"/>
        </dgm:presLayoutVars>
      </dgm:prSet>
      <dgm:spPr/>
    </dgm:pt>
    <dgm:pt modelId="{1813C509-C998-47E6-BB65-350E4BAF9027}" type="pres">
      <dgm:prSet presAssocID="{CB4CA699-DFA3-4318-8058-82596BAFCD05}" presName="centerShape" presStyleLbl="vennNode1" presStyleIdx="0" presStyleCnt="9"/>
      <dgm:spPr/>
    </dgm:pt>
    <dgm:pt modelId="{29103041-2A85-48F1-8470-8F08C5A7A76D}" type="pres">
      <dgm:prSet presAssocID="{FFC342F8-7C64-4C03-B7D7-E3251DC9CE90}" presName="node" presStyleLbl="vennNode1" presStyleIdx="1" presStyleCnt="9">
        <dgm:presLayoutVars>
          <dgm:bulletEnabled val="1"/>
        </dgm:presLayoutVars>
      </dgm:prSet>
      <dgm:spPr/>
    </dgm:pt>
    <dgm:pt modelId="{1C659041-F495-47D3-BE5D-49ED4FD65BAA}" type="pres">
      <dgm:prSet presAssocID="{2AC36B62-6E24-4DEF-8A6C-317D034D48E5}" presName="node" presStyleLbl="vennNode1" presStyleIdx="2" presStyleCnt="9">
        <dgm:presLayoutVars>
          <dgm:bulletEnabled val="1"/>
        </dgm:presLayoutVars>
      </dgm:prSet>
      <dgm:spPr/>
    </dgm:pt>
    <dgm:pt modelId="{BC17E402-4622-4792-BA94-C2D556C3B72E}" type="pres">
      <dgm:prSet presAssocID="{6473485C-9B15-414C-90FC-934180CAD1DE}" presName="node" presStyleLbl="vennNode1" presStyleIdx="3" presStyleCnt="9">
        <dgm:presLayoutVars>
          <dgm:bulletEnabled val="1"/>
        </dgm:presLayoutVars>
      </dgm:prSet>
      <dgm:spPr/>
    </dgm:pt>
    <dgm:pt modelId="{5586F0D2-2444-4D8D-9C28-C5288F0C4767}" type="pres">
      <dgm:prSet presAssocID="{CB66D9D8-193A-4AE9-BC12-798C961BFBD2}" presName="node" presStyleLbl="vennNode1" presStyleIdx="4" presStyleCnt="9">
        <dgm:presLayoutVars>
          <dgm:bulletEnabled val="1"/>
        </dgm:presLayoutVars>
      </dgm:prSet>
      <dgm:spPr/>
    </dgm:pt>
    <dgm:pt modelId="{FC249657-D79B-478E-BA18-D6593522A047}" type="pres">
      <dgm:prSet presAssocID="{D01B681E-F3ED-44B0-AA6B-9189EE072D39}" presName="node" presStyleLbl="vennNode1" presStyleIdx="5" presStyleCnt="9">
        <dgm:presLayoutVars>
          <dgm:bulletEnabled val="1"/>
        </dgm:presLayoutVars>
      </dgm:prSet>
      <dgm:spPr/>
    </dgm:pt>
    <dgm:pt modelId="{B126C2E8-FB1E-4936-A116-85F86422919C}" type="pres">
      <dgm:prSet presAssocID="{EE55184D-0BA2-49CE-9D93-53FAAF54EF44}" presName="node" presStyleLbl="vennNode1" presStyleIdx="6" presStyleCnt="9">
        <dgm:presLayoutVars>
          <dgm:bulletEnabled val="1"/>
        </dgm:presLayoutVars>
      </dgm:prSet>
      <dgm:spPr/>
    </dgm:pt>
    <dgm:pt modelId="{F850729A-443D-4771-8049-EC8F617B57EA}" type="pres">
      <dgm:prSet presAssocID="{958CF39F-D931-45F4-B31F-358FE52868F7}" presName="node" presStyleLbl="vennNode1" presStyleIdx="7" presStyleCnt="9">
        <dgm:presLayoutVars>
          <dgm:bulletEnabled val="1"/>
        </dgm:presLayoutVars>
      </dgm:prSet>
      <dgm:spPr/>
    </dgm:pt>
    <dgm:pt modelId="{1110CCEC-AC40-4299-B8D9-87816D86DAE7}" type="pres">
      <dgm:prSet presAssocID="{5A5D9FB4-9B31-45CF-B3AD-D1FEC07566BC}" presName="node" presStyleLbl="vennNode1" presStyleIdx="8" presStyleCnt="9">
        <dgm:presLayoutVars>
          <dgm:bulletEnabled val="1"/>
        </dgm:presLayoutVars>
      </dgm:prSet>
      <dgm:spPr/>
    </dgm:pt>
  </dgm:ptLst>
  <dgm:cxnLst>
    <dgm:cxn modelId="{034BA116-D6F6-4857-B3EB-BEAAE84DB34F}" type="presOf" srcId="{7A6B8A71-0373-4041-B12B-E9C82DCA5B01}" destId="{C059DE58-9522-4749-A6CA-7F2E8A8F4291}" srcOrd="0" destOrd="0" presId="urn:microsoft.com/office/officeart/2005/8/layout/radial3"/>
    <dgm:cxn modelId="{79A61E1C-DD7E-4077-9CC1-1DE25698A43D}" srcId="{CB4CA699-DFA3-4318-8058-82596BAFCD05}" destId="{D01B681E-F3ED-44B0-AA6B-9189EE072D39}" srcOrd="4" destOrd="0" parTransId="{0B1749FA-999E-4E35-8B94-6FC3B9721172}" sibTransId="{E01E889A-C146-4B4C-927B-9BFD7B38F96B}"/>
    <dgm:cxn modelId="{E2F96A1C-F8ED-4151-87AD-BC2421B065C3}" type="presOf" srcId="{CB4CA699-DFA3-4318-8058-82596BAFCD05}" destId="{1813C509-C998-47E6-BB65-350E4BAF9027}" srcOrd="0" destOrd="0" presId="urn:microsoft.com/office/officeart/2005/8/layout/radial3"/>
    <dgm:cxn modelId="{D2E0B520-6354-434C-BD03-8604EA3D613C}" srcId="{CB4CA699-DFA3-4318-8058-82596BAFCD05}" destId="{EE55184D-0BA2-49CE-9D93-53FAAF54EF44}" srcOrd="5" destOrd="0" parTransId="{CA5A5EC7-4CF6-412F-B54E-3D3519835B2A}" sibTransId="{20BACB74-496F-4CA0-BEFB-CE28B821184E}"/>
    <dgm:cxn modelId="{03130027-F2DD-4FD4-8745-204A7E2CBBED}" srcId="{CB4CA699-DFA3-4318-8058-82596BAFCD05}" destId="{FFC342F8-7C64-4C03-B7D7-E3251DC9CE90}" srcOrd="0" destOrd="0" parTransId="{FE074751-4A93-4439-88D2-50834459D4C9}" sibTransId="{536BA64F-01E7-42DE-9BDF-02FA7D5787E6}"/>
    <dgm:cxn modelId="{B6D9F635-756C-4513-AC34-4B7F46570CB6}" srcId="{CB4CA699-DFA3-4318-8058-82596BAFCD05}" destId="{CB66D9D8-193A-4AE9-BC12-798C961BFBD2}" srcOrd="3" destOrd="0" parTransId="{B6A80330-EE45-4BA9-9FA2-8CC0FEF6D0F4}" sibTransId="{51E95F31-4C85-4BAE-9088-8B5EEC1B3581}"/>
    <dgm:cxn modelId="{627C9A37-F5E9-4CA7-A7C7-C14432E9E9FA}" srcId="{7A6B8A71-0373-4041-B12B-E9C82DCA5B01}" destId="{CB4CA699-DFA3-4318-8058-82596BAFCD05}" srcOrd="0" destOrd="0" parTransId="{96F8F8EF-8C82-4415-82EE-5A8722121285}" sibTransId="{011522C9-B98C-4EC9-9249-52CD4565B464}"/>
    <dgm:cxn modelId="{9689423E-1FDA-4911-8BA1-0C59F0EF05C8}" type="presOf" srcId="{6473485C-9B15-414C-90FC-934180CAD1DE}" destId="{BC17E402-4622-4792-BA94-C2D556C3B72E}" srcOrd="0" destOrd="0" presId="urn:microsoft.com/office/officeart/2005/8/layout/radial3"/>
    <dgm:cxn modelId="{8DE09C53-132A-4F91-A38D-08E313B0C52A}" srcId="{CB4CA699-DFA3-4318-8058-82596BAFCD05}" destId="{6473485C-9B15-414C-90FC-934180CAD1DE}" srcOrd="2" destOrd="0" parTransId="{FF155626-A1CD-49E4-A70D-8A61C09CE436}" sibTransId="{1D0B43B4-CB56-4CAA-A57C-8B90ED018414}"/>
    <dgm:cxn modelId="{DB7A2654-2FD3-4C44-8408-579A0FF80F35}" srcId="{CB4CA699-DFA3-4318-8058-82596BAFCD05}" destId="{958CF39F-D931-45F4-B31F-358FE52868F7}" srcOrd="6" destOrd="0" parTransId="{55103D84-3247-4461-B189-CAB4237C67C1}" sibTransId="{2F0E0697-A2EC-4EB6-A2D5-F70B300C64DD}"/>
    <dgm:cxn modelId="{D17F9555-97E6-4539-932D-C01C57106465}" type="presOf" srcId="{5A5D9FB4-9B31-45CF-B3AD-D1FEC07566BC}" destId="{1110CCEC-AC40-4299-B8D9-87816D86DAE7}" srcOrd="0" destOrd="0" presId="urn:microsoft.com/office/officeart/2005/8/layout/radial3"/>
    <dgm:cxn modelId="{CBA4B45A-FE0A-451C-9AF5-48C9C6D816B1}" type="presOf" srcId="{2AC36B62-6E24-4DEF-8A6C-317D034D48E5}" destId="{1C659041-F495-47D3-BE5D-49ED4FD65BAA}" srcOrd="0" destOrd="0" presId="urn:microsoft.com/office/officeart/2005/8/layout/radial3"/>
    <dgm:cxn modelId="{B02F5D83-91FF-49AE-9904-F1FF7AA0945E}" type="presOf" srcId="{EE55184D-0BA2-49CE-9D93-53FAAF54EF44}" destId="{B126C2E8-FB1E-4936-A116-85F86422919C}" srcOrd="0" destOrd="0" presId="urn:microsoft.com/office/officeart/2005/8/layout/radial3"/>
    <dgm:cxn modelId="{E5FEBF8C-60E5-4893-BE9D-E6EDF452D1D3}" srcId="{CB4CA699-DFA3-4318-8058-82596BAFCD05}" destId="{2AC36B62-6E24-4DEF-8A6C-317D034D48E5}" srcOrd="1" destOrd="0" parTransId="{5E7E17A4-C60E-4757-9144-D91C3563C08D}" sibTransId="{0770F110-669A-4F59-AFC4-BDA8C17560EC}"/>
    <dgm:cxn modelId="{6119BC9D-8589-4996-AE12-F9E7AAEE9418}" srcId="{CB4CA699-DFA3-4318-8058-82596BAFCD05}" destId="{5A5D9FB4-9B31-45CF-B3AD-D1FEC07566BC}" srcOrd="7" destOrd="0" parTransId="{E331BB2A-529E-4356-88B6-D23E79CA384D}" sibTransId="{32A74C0F-F41C-44A0-9933-E8ABACF35453}"/>
    <dgm:cxn modelId="{F7B932AD-A8F0-41BE-8134-EBD6C5702365}" type="presOf" srcId="{CB66D9D8-193A-4AE9-BC12-798C961BFBD2}" destId="{5586F0D2-2444-4D8D-9C28-C5288F0C4767}" srcOrd="0" destOrd="0" presId="urn:microsoft.com/office/officeart/2005/8/layout/radial3"/>
    <dgm:cxn modelId="{F83A85BA-8EF9-48CC-AED1-4249CC879E51}" type="presOf" srcId="{FFC342F8-7C64-4C03-B7D7-E3251DC9CE90}" destId="{29103041-2A85-48F1-8470-8F08C5A7A76D}" srcOrd="0" destOrd="0" presId="urn:microsoft.com/office/officeart/2005/8/layout/radial3"/>
    <dgm:cxn modelId="{A4003CC0-7C9D-492C-B7A9-403A67FB2CD1}" type="presOf" srcId="{D01B681E-F3ED-44B0-AA6B-9189EE072D39}" destId="{FC249657-D79B-478E-BA18-D6593522A047}" srcOrd="0" destOrd="0" presId="urn:microsoft.com/office/officeart/2005/8/layout/radial3"/>
    <dgm:cxn modelId="{369F05E8-B2E3-40FE-8C49-15835D32EB74}" type="presOf" srcId="{958CF39F-D931-45F4-B31F-358FE52868F7}" destId="{F850729A-443D-4771-8049-EC8F617B57EA}" srcOrd="0" destOrd="0" presId="urn:microsoft.com/office/officeart/2005/8/layout/radial3"/>
    <dgm:cxn modelId="{93005F1F-95B7-4991-895C-24B7B2CEF646}" type="presParOf" srcId="{C059DE58-9522-4749-A6CA-7F2E8A8F4291}" destId="{6D5B13BF-77A9-48B3-B8C8-0D6DB82E6C06}" srcOrd="0" destOrd="0" presId="urn:microsoft.com/office/officeart/2005/8/layout/radial3"/>
    <dgm:cxn modelId="{E4FCF287-EF0E-4289-A615-31E5E84E5A12}" type="presParOf" srcId="{6D5B13BF-77A9-48B3-B8C8-0D6DB82E6C06}" destId="{1813C509-C998-47E6-BB65-350E4BAF9027}" srcOrd="0" destOrd="0" presId="urn:microsoft.com/office/officeart/2005/8/layout/radial3"/>
    <dgm:cxn modelId="{2E4A99DA-E3B3-47AC-9EC1-6A38DAF94A13}" type="presParOf" srcId="{6D5B13BF-77A9-48B3-B8C8-0D6DB82E6C06}" destId="{29103041-2A85-48F1-8470-8F08C5A7A76D}" srcOrd="1" destOrd="0" presId="urn:microsoft.com/office/officeart/2005/8/layout/radial3"/>
    <dgm:cxn modelId="{33BCF00D-75B6-4AFF-AC7C-4969ECA171D9}" type="presParOf" srcId="{6D5B13BF-77A9-48B3-B8C8-0D6DB82E6C06}" destId="{1C659041-F495-47D3-BE5D-49ED4FD65BAA}" srcOrd="2" destOrd="0" presId="urn:microsoft.com/office/officeart/2005/8/layout/radial3"/>
    <dgm:cxn modelId="{47F3B2EC-DBF8-4FB8-8CFD-77999A62859B}" type="presParOf" srcId="{6D5B13BF-77A9-48B3-B8C8-0D6DB82E6C06}" destId="{BC17E402-4622-4792-BA94-C2D556C3B72E}" srcOrd="3" destOrd="0" presId="urn:microsoft.com/office/officeart/2005/8/layout/radial3"/>
    <dgm:cxn modelId="{FBECE3C6-DB10-4ED0-8FDD-A4C6767708D0}" type="presParOf" srcId="{6D5B13BF-77A9-48B3-B8C8-0D6DB82E6C06}" destId="{5586F0D2-2444-4D8D-9C28-C5288F0C4767}" srcOrd="4" destOrd="0" presId="urn:microsoft.com/office/officeart/2005/8/layout/radial3"/>
    <dgm:cxn modelId="{A9BBB460-385B-480B-B9C8-DA303BD21453}" type="presParOf" srcId="{6D5B13BF-77A9-48B3-B8C8-0D6DB82E6C06}" destId="{FC249657-D79B-478E-BA18-D6593522A047}" srcOrd="5" destOrd="0" presId="urn:microsoft.com/office/officeart/2005/8/layout/radial3"/>
    <dgm:cxn modelId="{AC153F79-436A-454A-9196-32F179B955D6}" type="presParOf" srcId="{6D5B13BF-77A9-48B3-B8C8-0D6DB82E6C06}" destId="{B126C2E8-FB1E-4936-A116-85F86422919C}" srcOrd="6" destOrd="0" presId="urn:microsoft.com/office/officeart/2005/8/layout/radial3"/>
    <dgm:cxn modelId="{359B8446-BB10-473A-B7F3-08EF3C275CA4}" type="presParOf" srcId="{6D5B13BF-77A9-48B3-B8C8-0D6DB82E6C06}" destId="{F850729A-443D-4771-8049-EC8F617B57EA}" srcOrd="7" destOrd="0" presId="urn:microsoft.com/office/officeart/2005/8/layout/radial3"/>
    <dgm:cxn modelId="{0BEEB9E6-8531-47CE-9264-888B4EF9237B}" type="presParOf" srcId="{6D5B13BF-77A9-48B3-B8C8-0D6DB82E6C06}" destId="{1110CCEC-AC40-4299-B8D9-87816D86DAE7}"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7A36C-68C9-4A16-8313-B19126B4B78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8A45504-457C-4999-947A-0DB19130E732}">
      <dgm:prSet phldrT="[Text]"/>
      <dgm:spPr/>
      <dgm:t>
        <a:bodyPr/>
        <a:lstStyle/>
        <a:p>
          <a:r>
            <a:rPr lang="en-US" dirty="0"/>
            <a:t>Chief Executive Officer  </a:t>
          </a:r>
        </a:p>
      </dgm:t>
    </dgm:pt>
    <dgm:pt modelId="{7EBF4178-D574-413F-8C77-A691B729F796}" type="parTrans" cxnId="{85E1CE13-67C3-4DAE-9465-1E24A22B6376}">
      <dgm:prSet/>
      <dgm:spPr/>
      <dgm:t>
        <a:bodyPr/>
        <a:lstStyle/>
        <a:p>
          <a:endParaRPr lang="en-US"/>
        </a:p>
      </dgm:t>
    </dgm:pt>
    <dgm:pt modelId="{5D2D4DBD-3222-4FC0-AF65-C0BF8D333336}" type="sibTrans" cxnId="{85E1CE13-67C3-4DAE-9465-1E24A22B6376}">
      <dgm:prSet/>
      <dgm:spPr/>
      <dgm:t>
        <a:bodyPr/>
        <a:lstStyle/>
        <a:p>
          <a:endParaRPr lang="en-US"/>
        </a:p>
      </dgm:t>
    </dgm:pt>
    <dgm:pt modelId="{855CD311-01E8-4085-9223-1F1398762138}" type="asst">
      <dgm:prSet phldrT="[Text]"/>
      <dgm:spPr/>
      <dgm:t>
        <a:bodyPr/>
        <a:lstStyle/>
        <a:p>
          <a:r>
            <a:rPr lang="en-US" dirty="0"/>
            <a:t>Chief Financial Officer</a:t>
          </a:r>
        </a:p>
      </dgm:t>
    </dgm:pt>
    <dgm:pt modelId="{A0A12812-25DE-43D5-8151-321E0D0DD869}" type="parTrans" cxnId="{A79E9088-0E00-4B4A-9ECB-624C2A1B08F0}">
      <dgm:prSet/>
      <dgm:spPr/>
      <dgm:t>
        <a:bodyPr/>
        <a:lstStyle/>
        <a:p>
          <a:endParaRPr lang="en-US" dirty="0"/>
        </a:p>
      </dgm:t>
    </dgm:pt>
    <dgm:pt modelId="{7CBA9A86-1406-4A98-B063-3FE0D51C7AEC}" type="sibTrans" cxnId="{A79E9088-0E00-4B4A-9ECB-624C2A1B08F0}">
      <dgm:prSet/>
      <dgm:spPr/>
      <dgm:t>
        <a:bodyPr/>
        <a:lstStyle/>
        <a:p>
          <a:endParaRPr lang="en-US"/>
        </a:p>
      </dgm:t>
    </dgm:pt>
    <dgm:pt modelId="{0C881083-20FD-40E8-B4E2-8EF0978E00D5}">
      <dgm:prSet phldrT="[Text]"/>
      <dgm:spPr/>
      <dgm:t>
        <a:bodyPr/>
        <a:lstStyle/>
        <a:p>
          <a:r>
            <a:rPr lang="en-US" dirty="0"/>
            <a:t>Finance Directors and staff</a:t>
          </a:r>
        </a:p>
      </dgm:t>
    </dgm:pt>
    <dgm:pt modelId="{755621BE-881F-4794-B7E9-A7B5DD87E06F}" type="parTrans" cxnId="{5ABD443B-2812-4BB5-A516-C7F81D4B51C8}">
      <dgm:prSet/>
      <dgm:spPr/>
      <dgm:t>
        <a:bodyPr/>
        <a:lstStyle/>
        <a:p>
          <a:endParaRPr lang="en-US" dirty="0"/>
        </a:p>
      </dgm:t>
    </dgm:pt>
    <dgm:pt modelId="{6CD77F0A-817F-4B39-8D6E-FAE4F4BC120D}" type="sibTrans" cxnId="{5ABD443B-2812-4BB5-A516-C7F81D4B51C8}">
      <dgm:prSet/>
      <dgm:spPr/>
      <dgm:t>
        <a:bodyPr/>
        <a:lstStyle/>
        <a:p>
          <a:endParaRPr lang="en-US"/>
        </a:p>
      </dgm:t>
    </dgm:pt>
    <dgm:pt modelId="{15F1D41F-7198-46FC-B816-7F6BE11C6710}" type="asst">
      <dgm:prSet/>
      <dgm:spPr/>
      <dgm:t>
        <a:bodyPr/>
        <a:lstStyle/>
        <a:p>
          <a:r>
            <a:rPr lang="en-US" dirty="0"/>
            <a:t>Controller</a:t>
          </a:r>
        </a:p>
      </dgm:t>
    </dgm:pt>
    <dgm:pt modelId="{49253502-FCC1-4FCD-8296-3BEA2B5910D7}" type="parTrans" cxnId="{46937652-2D61-4BAA-8BFF-F742D2708450}">
      <dgm:prSet/>
      <dgm:spPr/>
      <dgm:t>
        <a:bodyPr/>
        <a:lstStyle/>
        <a:p>
          <a:endParaRPr lang="en-US" dirty="0"/>
        </a:p>
      </dgm:t>
    </dgm:pt>
    <dgm:pt modelId="{B644637F-3029-4615-9A32-F018C3A0E168}" type="sibTrans" cxnId="{46937652-2D61-4BAA-8BFF-F742D2708450}">
      <dgm:prSet/>
      <dgm:spPr/>
      <dgm:t>
        <a:bodyPr/>
        <a:lstStyle/>
        <a:p>
          <a:endParaRPr lang="en-US"/>
        </a:p>
      </dgm:t>
    </dgm:pt>
    <dgm:pt modelId="{CAACAE48-9DAB-48F5-9E2A-ED329999D7D9}" type="pres">
      <dgm:prSet presAssocID="{71B7A36C-68C9-4A16-8313-B19126B4B784}" presName="hierChild1" presStyleCnt="0">
        <dgm:presLayoutVars>
          <dgm:orgChart val="1"/>
          <dgm:chPref val="1"/>
          <dgm:dir/>
          <dgm:animOne val="branch"/>
          <dgm:animLvl val="lvl"/>
          <dgm:resizeHandles/>
        </dgm:presLayoutVars>
      </dgm:prSet>
      <dgm:spPr/>
    </dgm:pt>
    <dgm:pt modelId="{7C0832A5-7775-4976-B9AB-7CB265D52BCD}" type="pres">
      <dgm:prSet presAssocID="{78A45504-457C-4999-947A-0DB19130E732}" presName="hierRoot1" presStyleCnt="0">
        <dgm:presLayoutVars>
          <dgm:hierBranch val="init"/>
        </dgm:presLayoutVars>
      </dgm:prSet>
      <dgm:spPr/>
    </dgm:pt>
    <dgm:pt modelId="{A635604E-8C50-4008-B87C-CB844C26F054}" type="pres">
      <dgm:prSet presAssocID="{78A45504-457C-4999-947A-0DB19130E732}" presName="rootComposite1" presStyleCnt="0"/>
      <dgm:spPr/>
    </dgm:pt>
    <dgm:pt modelId="{DBAFF24E-3EEE-43D6-82CD-B972495D9941}" type="pres">
      <dgm:prSet presAssocID="{78A45504-457C-4999-947A-0DB19130E732}" presName="rootText1" presStyleLbl="node0" presStyleIdx="0" presStyleCnt="1">
        <dgm:presLayoutVars>
          <dgm:chPref val="3"/>
        </dgm:presLayoutVars>
      </dgm:prSet>
      <dgm:spPr/>
    </dgm:pt>
    <dgm:pt modelId="{AC542429-6066-41B4-8B03-C14478E04592}" type="pres">
      <dgm:prSet presAssocID="{78A45504-457C-4999-947A-0DB19130E732}" presName="rootConnector1" presStyleLbl="node1" presStyleIdx="0" presStyleCnt="0"/>
      <dgm:spPr/>
    </dgm:pt>
    <dgm:pt modelId="{DA254508-00F6-46B6-A476-8C16849488CC}" type="pres">
      <dgm:prSet presAssocID="{78A45504-457C-4999-947A-0DB19130E732}" presName="hierChild2" presStyleCnt="0"/>
      <dgm:spPr/>
    </dgm:pt>
    <dgm:pt modelId="{2FFF6E5F-1483-463E-95EC-107718F0F910}" type="pres">
      <dgm:prSet presAssocID="{755621BE-881F-4794-B7E9-A7B5DD87E06F}" presName="Name37" presStyleLbl="parChTrans1D2" presStyleIdx="0" presStyleCnt="3"/>
      <dgm:spPr/>
    </dgm:pt>
    <dgm:pt modelId="{BC9C5C11-810C-43F3-A077-9B861E97B525}" type="pres">
      <dgm:prSet presAssocID="{0C881083-20FD-40E8-B4E2-8EF0978E00D5}" presName="hierRoot2" presStyleCnt="0">
        <dgm:presLayoutVars>
          <dgm:hierBranch val="init"/>
        </dgm:presLayoutVars>
      </dgm:prSet>
      <dgm:spPr/>
    </dgm:pt>
    <dgm:pt modelId="{19B63F8F-E4D6-47F5-885C-59B85C533F92}" type="pres">
      <dgm:prSet presAssocID="{0C881083-20FD-40E8-B4E2-8EF0978E00D5}" presName="rootComposite" presStyleCnt="0"/>
      <dgm:spPr/>
    </dgm:pt>
    <dgm:pt modelId="{08B4E2FA-71F3-4713-A238-5B2E32880D73}" type="pres">
      <dgm:prSet presAssocID="{0C881083-20FD-40E8-B4E2-8EF0978E00D5}" presName="rootText" presStyleLbl="node2" presStyleIdx="0" presStyleCnt="1">
        <dgm:presLayoutVars>
          <dgm:chPref val="3"/>
        </dgm:presLayoutVars>
      </dgm:prSet>
      <dgm:spPr/>
    </dgm:pt>
    <dgm:pt modelId="{166CF63F-16F3-42A7-A7DC-F15FE440D9B8}" type="pres">
      <dgm:prSet presAssocID="{0C881083-20FD-40E8-B4E2-8EF0978E00D5}" presName="rootConnector" presStyleLbl="node2" presStyleIdx="0" presStyleCnt="1"/>
      <dgm:spPr/>
    </dgm:pt>
    <dgm:pt modelId="{E5820C61-DFE3-48A8-8850-5D360527CEB9}" type="pres">
      <dgm:prSet presAssocID="{0C881083-20FD-40E8-B4E2-8EF0978E00D5}" presName="hierChild4" presStyleCnt="0"/>
      <dgm:spPr/>
    </dgm:pt>
    <dgm:pt modelId="{D5317994-1246-4EF1-B0B9-4FFF40820C53}" type="pres">
      <dgm:prSet presAssocID="{0C881083-20FD-40E8-B4E2-8EF0978E00D5}" presName="hierChild5" presStyleCnt="0"/>
      <dgm:spPr/>
    </dgm:pt>
    <dgm:pt modelId="{0792467A-2BB9-435E-BCD6-559182E7C4D4}" type="pres">
      <dgm:prSet presAssocID="{78A45504-457C-4999-947A-0DB19130E732}" presName="hierChild3" presStyleCnt="0"/>
      <dgm:spPr/>
    </dgm:pt>
    <dgm:pt modelId="{84157F52-1307-4EC6-B3AE-553BB7AE8D92}" type="pres">
      <dgm:prSet presAssocID="{A0A12812-25DE-43D5-8151-321E0D0DD869}" presName="Name111" presStyleLbl="parChTrans1D2" presStyleIdx="1" presStyleCnt="3"/>
      <dgm:spPr/>
    </dgm:pt>
    <dgm:pt modelId="{F56E8070-FD27-4129-900D-1800FE516F86}" type="pres">
      <dgm:prSet presAssocID="{855CD311-01E8-4085-9223-1F1398762138}" presName="hierRoot3" presStyleCnt="0">
        <dgm:presLayoutVars>
          <dgm:hierBranch val="init"/>
        </dgm:presLayoutVars>
      </dgm:prSet>
      <dgm:spPr/>
    </dgm:pt>
    <dgm:pt modelId="{E5FCF262-C15D-412B-B4AC-56C3773BA044}" type="pres">
      <dgm:prSet presAssocID="{855CD311-01E8-4085-9223-1F1398762138}" presName="rootComposite3" presStyleCnt="0"/>
      <dgm:spPr/>
    </dgm:pt>
    <dgm:pt modelId="{FEB1E978-2120-49D3-8F24-AF645F60CF12}" type="pres">
      <dgm:prSet presAssocID="{855CD311-01E8-4085-9223-1F1398762138}" presName="rootText3" presStyleLbl="asst1" presStyleIdx="0" presStyleCnt="2">
        <dgm:presLayoutVars>
          <dgm:chPref val="3"/>
        </dgm:presLayoutVars>
      </dgm:prSet>
      <dgm:spPr/>
    </dgm:pt>
    <dgm:pt modelId="{BB7CDCCA-1B21-484A-B16C-BC2AD0239C06}" type="pres">
      <dgm:prSet presAssocID="{855CD311-01E8-4085-9223-1F1398762138}" presName="rootConnector3" presStyleLbl="asst1" presStyleIdx="0" presStyleCnt="2"/>
      <dgm:spPr/>
    </dgm:pt>
    <dgm:pt modelId="{A25A68F1-25F4-494A-BC74-F564AD95587E}" type="pres">
      <dgm:prSet presAssocID="{855CD311-01E8-4085-9223-1F1398762138}" presName="hierChild6" presStyleCnt="0"/>
      <dgm:spPr/>
    </dgm:pt>
    <dgm:pt modelId="{C56096A4-945D-484E-BFA5-E2516E484A40}" type="pres">
      <dgm:prSet presAssocID="{855CD311-01E8-4085-9223-1F1398762138}" presName="hierChild7" presStyleCnt="0"/>
      <dgm:spPr/>
    </dgm:pt>
    <dgm:pt modelId="{82003D5C-16E4-46C6-A8AF-E884D01A5115}" type="pres">
      <dgm:prSet presAssocID="{49253502-FCC1-4FCD-8296-3BEA2B5910D7}" presName="Name111" presStyleLbl="parChTrans1D2" presStyleIdx="2" presStyleCnt="3"/>
      <dgm:spPr/>
    </dgm:pt>
    <dgm:pt modelId="{476C777F-DFB6-442A-86C6-C4B28B6835E1}" type="pres">
      <dgm:prSet presAssocID="{15F1D41F-7198-46FC-B816-7F6BE11C6710}" presName="hierRoot3" presStyleCnt="0">
        <dgm:presLayoutVars>
          <dgm:hierBranch val="init"/>
        </dgm:presLayoutVars>
      </dgm:prSet>
      <dgm:spPr/>
    </dgm:pt>
    <dgm:pt modelId="{4D1249E3-6EFF-4865-A018-1C08E65EFDF5}" type="pres">
      <dgm:prSet presAssocID="{15F1D41F-7198-46FC-B816-7F6BE11C6710}" presName="rootComposite3" presStyleCnt="0"/>
      <dgm:spPr/>
    </dgm:pt>
    <dgm:pt modelId="{F8C114F5-D371-4AF1-A7E5-CE7BD49CD2B9}" type="pres">
      <dgm:prSet presAssocID="{15F1D41F-7198-46FC-B816-7F6BE11C6710}" presName="rootText3" presStyleLbl="asst1" presStyleIdx="1" presStyleCnt="2">
        <dgm:presLayoutVars>
          <dgm:chPref val="3"/>
        </dgm:presLayoutVars>
      </dgm:prSet>
      <dgm:spPr/>
    </dgm:pt>
    <dgm:pt modelId="{249C7F1E-8211-48E9-A21A-40C93702FA7C}" type="pres">
      <dgm:prSet presAssocID="{15F1D41F-7198-46FC-B816-7F6BE11C6710}" presName="rootConnector3" presStyleLbl="asst1" presStyleIdx="1" presStyleCnt="2"/>
      <dgm:spPr/>
    </dgm:pt>
    <dgm:pt modelId="{CEAE4472-8B12-4812-9E08-85928D2C65DD}" type="pres">
      <dgm:prSet presAssocID="{15F1D41F-7198-46FC-B816-7F6BE11C6710}" presName="hierChild6" presStyleCnt="0"/>
      <dgm:spPr/>
    </dgm:pt>
    <dgm:pt modelId="{11960649-B279-43CD-A194-84B02E53C270}" type="pres">
      <dgm:prSet presAssocID="{15F1D41F-7198-46FC-B816-7F6BE11C6710}" presName="hierChild7" presStyleCnt="0"/>
      <dgm:spPr/>
    </dgm:pt>
  </dgm:ptLst>
  <dgm:cxnLst>
    <dgm:cxn modelId="{85E1CE13-67C3-4DAE-9465-1E24A22B6376}" srcId="{71B7A36C-68C9-4A16-8313-B19126B4B784}" destId="{78A45504-457C-4999-947A-0DB19130E732}" srcOrd="0" destOrd="0" parTransId="{7EBF4178-D574-413F-8C77-A691B729F796}" sibTransId="{5D2D4DBD-3222-4FC0-AF65-C0BF8D333336}"/>
    <dgm:cxn modelId="{0AADB51A-63C0-44A4-A9F7-082503256328}" type="presOf" srcId="{A0A12812-25DE-43D5-8151-321E0D0DD869}" destId="{84157F52-1307-4EC6-B3AE-553BB7AE8D92}" srcOrd="0" destOrd="0" presId="urn:microsoft.com/office/officeart/2005/8/layout/orgChart1"/>
    <dgm:cxn modelId="{5DBEA31B-82E6-47A9-B89D-9543D322C61A}" type="presOf" srcId="{855CD311-01E8-4085-9223-1F1398762138}" destId="{FEB1E978-2120-49D3-8F24-AF645F60CF12}" srcOrd="0" destOrd="0" presId="urn:microsoft.com/office/officeart/2005/8/layout/orgChart1"/>
    <dgm:cxn modelId="{C6E83620-E205-4BCA-8AB7-E4C7539BE784}" type="presOf" srcId="{78A45504-457C-4999-947A-0DB19130E732}" destId="{AC542429-6066-41B4-8B03-C14478E04592}" srcOrd="1" destOrd="0" presId="urn:microsoft.com/office/officeart/2005/8/layout/orgChart1"/>
    <dgm:cxn modelId="{84B04436-4310-4E9E-B304-356B3454B7AE}" type="presOf" srcId="{755621BE-881F-4794-B7E9-A7B5DD87E06F}" destId="{2FFF6E5F-1483-463E-95EC-107718F0F910}" srcOrd="0" destOrd="0" presId="urn:microsoft.com/office/officeart/2005/8/layout/orgChart1"/>
    <dgm:cxn modelId="{5ABD443B-2812-4BB5-A516-C7F81D4B51C8}" srcId="{78A45504-457C-4999-947A-0DB19130E732}" destId="{0C881083-20FD-40E8-B4E2-8EF0978E00D5}" srcOrd="2" destOrd="0" parTransId="{755621BE-881F-4794-B7E9-A7B5DD87E06F}" sibTransId="{6CD77F0A-817F-4B39-8D6E-FAE4F4BC120D}"/>
    <dgm:cxn modelId="{140D1871-DEB1-4F0D-B271-3ECCB2BAF601}" type="presOf" srcId="{71B7A36C-68C9-4A16-8313-B19126B4B784}" destId="{CAACAE48-9DAB-48F5-9E2A-ED329999D7D9}" srcOrd="0" destOrd="0" presId="urn:microsoft.com/office/officeart/2005/8/layout/orgChart1"/>
    <dgm:cxn modelId="{46937652-2D61-4BAA-8BFF-F742D2708450}" srcId="{78A45504-457C-4999-947A-0DB19130E732}" destId="{15F1D41F-7198-46FC-B816-7F6BE11C6710}" srcOrd="1" destOrd="0" parTransId="{49253502-FCC1-4FCD-8296-3BEA2B5910D7}" sibTransId="{B644637F-3029-4615-9A32-F018C3A0E168}"/>
    <dgm:cxn modelId="{591CEF54-2CD1-46D1-B991-531B8A6C606C}" type="presOf" srcId="{78A45504-457C-4999-947A-0DB19130E732}" destId="{DBAFF24E-3EEE-43D6-82CD-B972495D9941}" srcOrd="0" destOrd="0" presId="urn:microsoft.com/office/officeart/2005/8/layout/orgChart1"/>
    <dgm:cxn modelId="{0F953680-3858-4303-82EA-3DD0B154BEDA}" type="presOf" srcId="{15F1D41F-7198-46FC-B816-7F6BE11C6710}" destId="{F8C114F5-D371-4AF1-A7E5-CE7BD49CD2B9}" srcOrd="0" destOrd="0" presId="urn:microsoft.com/office/officeart/2005/8/layout/orgChart1"/>
    <dgm:cxn modelId="{5DEA3588-DC26-4D3D-90D4-83C3A22D1BE0}" type="presOf" srcId="{49253502-FCC1-4FCD-8296-3BEA2B5910D7}" destId="{82003D5C-16E4-46C6-A8AF-E884D01A5115}" srcOrd="0" destOrd="0" presId="urn:microsoft.com/office/officeart/2005/8/layout/orgChart1"/>
    <dgm:cxn modelId="{A79E9088-0E00-4B4A-9ECB-624C2A1B08F0}" srcId="{78A45504-457C-4999-947A-0DB19130E732}" destId="{855CD311-01E8-4085-9223-1F1398762138}" srcOrd="0" destOrd="0" parTransId="{A0A12812-25DE-43D5-8151-321E0D0DD869}" sibTransId="{7CBA9A86-1406-4A98-B063-3FE0D51C7AEC}"/>
    <dgm:cxn modelId="{25E77DAD-0F71-45FB-825D-82565DC3E498}" type="presOf" srcId="{0C881083-20FD-40E8-B4E2-8EF0978E00D5}" destId="{08B4E2FA-71F3-4713-A238-5B2E32880D73}" srcOrd="0" destOrd="0" presId="urn:microsoft.com/office/officeart/2005/8/layout/orgChart1"/>
    <dgm:cxn modelId="{110B53CA-DEE8-478C-B334-2D2D978CC86C}" type="presOf" srcId="{0C881083-20FD-40E8-B4E2-8EF0978E00D5}" destId="{166CF63F-16F3-42A7-A7DC-F15FE440D9B8}" srcOrd="1" destOrd="0" presId="urn:microsoft.com/office/officeart/2005/8/layout/orgChart1"/>
    <dgm:cxn modelId="{E84300FC-8A51-4E6E-97D7-84C228758BD4}" type="presOf" srcId="{855CD311-01E8-4085-9223-1F1398762138}" destId="{BB7CDCCA-1B21-484A-B16C-BC2AD0239C06}" srcOrd="1" destOrd="0" presId="urn:microsoft.com/office/officeart/2005/8/layout/orgChart1"/>
    <dgm:cxn modelId="{E27788FD-BB4F-40AE-AE42-4B1A553B16DB}" type="presOf" srcId="{15F1D41F-7198-46FC-B816-7F6BE11C6710}" destId="{249C7F1E-8211-48E9-A21A-40C93702FA7C}" srcOrd="1" destOrd="0" presId="urn:microsoft.com/office/officeart/2005/8/layout/orgChart1"/>
    <dgm:cxn modelId="{552F98C9-AFF9-4DF6-ACD2-A9122572CFFA}" type="presParOf" srcId="{CAACAE48-9DAB-48F5-9E2A-ED329999D7D9}" destId="{7C0832A5-7775-4976-B9AB-7CB265D52BCD}" srcOrd="0" destOrd="0" presId="urn:microsoft.com/office/officeart/2005/8/layout/orgChart1"/>
    <dgm:cxn modelId="{29994D58-E336-46DF-A76B-989FA3F57868}" type="presParOf" srcId="{7C0832A5-7775-4976-B9AB-7CB265D52BCD}" destId="{A635604E-8C50-4008-B87C-CB844C26F054}" srcOrd="0" destOrd="0" presId="urn:microsoft.com/office/officeart/2005/8/layout/orgChart1"/>
    <dgm:cxn modelId="{3E7FCEBC-10A2-476A-8544-C781B0D93AD2}" type="presParOf" srcId="{A635604E-8C50-4008-B87C-CB844C26F054}" destId="{DBAFF24E-3EEE-43D6-82CD-B972495D9941}" srcOrd="0" destOrd="0" presId="urn:microsoft.com/office/officeart/2005/8/layout/orgChart1"/>
    <dgm:cxn modelId="{DB5744E9-94A8-4B64-AE3F-A4BF09D8DB1B}" type="presParOf" srcId="{A635604E-8C50-4008-B87C-CB844C26F054}" destId="{AC542429-6066-41B4-8B03-C14478E04592}" srcOrd="1" destOrd="0" presId="urn:microsoft.com/office/officeart/2005/8/layout/orgChart1"/>
    <dgm:cxn modelId="{B8A1CEAF-AA10-4DF4-B66D-808821C617CF}" type="presParOf" srcId="{7C0832A5-7775-4976-B9AB-7CB265D52BCD}" destId="{DA254508-00F6-46B6-A476-8C16849488CC}" srcOrd="1" destOrd="0" presId="urn:microsoft.com/office/officeart/2005/8/layout/orgChart1"/>
    <dgm:cxn modelId="{CCD32C87-88DD-4CB6-9C56-5D7D0066C237}" type="presParOf" srcId="{DA254508-00F6-46B6-A476-8C16849488CC}" destId="{2FFF6E5F-1483-463E-95EC-107718F0F910}" srcOrd="0" destOrd="0" presId="urn:microsoft.com/office/officeart/2005/8/layout/orgChart1"/>
    <dgm:cxn modelId="{A1E9524F-EF19-43AB-88CB-D8CD4CE38D19}" type="presParOf" srcId="{DA254508-00F6-46B6-A476-8C16849488CC}" destId="{BC9C5C11-810C-43F3-A077-9B861E97B525}" srcOrd="1" destOrd="0" presId="urn:microsoft.com/office/officeart/2005/8/layout/orgChart1"/>
    <dgm:cxn modelId="{EE4666F2-5AAE-4572-91E2-93685146B46C}" type="presParOf" srcId="{BC9C5C11-810C-43F3-A077-9B861E97B525}" destId="{19B63F8F-E4D6-47F5-885C-59B85C533F92}" srcOrd="0" destOrd="0" presId="urn:microsoft.com/office/officeart/2005/8/layout/orgChart1"/>
    <dgm:cxn modelId="{F9FCE889-36A6-4D36-898D-086E6B37EBC2}" type="presParOf" srcId="{19B63F8F-E4D6-47F5-885C-59B85C533F92}" destId="{08B4E2FA-71F3-4713-A238-5B2E32880D73}" srcOrd="0" destOrd="0" presId="urn:microsoft.com/office/officeart/2005/8/layout/orgChart1"/>
    <dgm:cxn modelId="{560E44B6-B833-475E-A763-98C7C1E9877E}" type="presParOf" srcId="{19B63F8F-E4D6-47F5-885C-59B85C533F92}" destId="{166CF63F-16F3-42A7-A7DC-F15FE440D9B8}" srcOrd="1" destOrd="0" presId="urn:microsoft.com/office/officeart/2005/8/layout/orgChart1"/>
    <dgm:cxn modelId="{44FCE140-30FC-4478-B232-767254BA4A93}" type="presParOf" srcId="{BC9C5C11-810C-43F3-A077-9B861E97B525}" destId="{E5820C61-DFE3-48A8-8850-5D360527CEB9}" srcOrd="1" destOrd="0" presId="urn:microsoft.com/office/officeart/2005/8/layout/orgChart1"/>
    <dgm:cxn modelId="{3D202D56-DA13-4A15-B9C0-33765792830E}" type="presParOf" srcId="{BC9C5C11-810C-43F3-A077-9B861E97B525}" destId="{D5317994-1246-4EF1-B0B9-4FFF40820C53}" srcOrd="2" destOrd="0" presId="urn:microsoft.com/office/officeart/2005/8/layout/orgChart1"/>
    <dgm:cxn modelId="{D6701E58-B66C-40CC-97F8-93AA5B6CA501}" type="presParOf" srcId="{7C0832A5-7775-4976-B9AB-7CB265D52BCD}" destId="{0792467A-2BB9-435E-BCD6-559182E7C4D4}" srcOrd="2" destOrd="0" presId="urn:microsoft.com/office/officeart/2005/8/layout/orgChart1"/>
    <dgm:cxn modelId="{126A7573-E31A-4B76-A128-E9AF6F41B204}" type="presParOf" srcId="{0792467A-2BB9-435E-BCD6-559182E7C4D4}" destId="{84157F52-1307-4EC6-B3AE-553BB7AE8D92}" srcOrd="0" destOrd="0" presId="urn:microsoft.com/office/officeart/2005/8/layout/orgChart1"/>
    <dgm:cxn modelId="{28C74901-4B6A-49D6-A3FE-F0F9AE327464}" type="presParOf" srcId="{0792467A-2BB9-435E-BCD6-559182E7C4D4}" destId="{F56E8070-FD27-4129-900D-1800FE516F86}" srcOrd="1" destOrd="0" presId="urn:microsoft.com/office/officeart/2005/8/layout/orgChart1"/>
    <dgm:cxn modelId="{46C0AE9B-8B42-4777-B0A5-04AA1EAA195C}" type="presParOf" srcId="{F56E8070-FD27-4129-900D-1800FE516F86}" destId="{E5FCF262-C15D-412B-B4AC-56C3773BA044}" srcOrd="0" destOrd="0" presId="urn:microsoft.com/office/officeart/2005/8/layout/orgChart1"/>
    <dgm:cxn modelId="{0DECF5DE-0C02-4843-9C8D-1241C0B1C40B}" type="presParOf" srcId="{E5FCF262-C15D-412B-B4AC-56C3773BA044}" destId="{FEB1E978-2120-49D3-8F24-AF645F60CF12}" srcOrd="0" destOrd="0" presId="urn:microsoft.com/office/officeart/2005/8/layout/orgChart1"/>
    <dgm:cxn modelId="{37AD22E5-C35A-4942-AF56-87A93DA36E96}" type="presParOf" srcId="{E5FCF262-C15D-412B-B4AC-56C3773BA044}" destId="{BB7CDCCA-1B21-484A-B16C-BC2AD0239C06}" srcOrd="1" destOrd="0" presId="urn:microsoft.com/office/officeart/2005/8/layout/orgChart1"/>
    <dgm:cxn modelId="{CF7F73B7-2E43-4181-A822-CF6564C48622}" type="presParOf" srcId="{F56E8070-FD27-4129-900D-1800FE516F86}" destId="{A25A68F1-25F4-494A-BC74-F564AD95587E}" srcOrd="1" destOrd="0" presId="urn:microsoft.com/office/officeart/2005/8/layout/orgChart1"/>
    <dgm:cxn modelId="{CBCBF464-9423-45A7-B56C-866850DAA246}" type="presParOf" srcId="{F56E8070-FD27-4129-900D-1800FE516F86}" destId="{C56096A4-945D-484E-BFA5-E2516E484A40}" srcOrd="2" destOrd="0" presId="urn:microsoft.com/office/officeart/2005/8/layout/orgChart1"/>
    <dgm:cxn modelId="{D83FB5B6-EBCF-4DC5-8A23-CFDA5BFAB112}" type="presParOf" srcId="{0792467A-2BB9-435E-BCD6-559182E7C4D4}" destId="{82003D5C-16E4-46C6-A8AF-E884D01A5115}" srcOrd="2" destOrd="0" presId="urn:microsoft.com/office/officeart/2005/8/layout/orgChart1"/>
    <dgm:cxn modelId="{6C65ECE0-6DE0-4F81-B2F8-0568C4F5FABF}" type="presParOf" srcId="{0792467A-2BB9-435E-BCD6-559182E7C4D4}" destId="{476C777F-DFB6-442A-86C6-C4B28B6835E1}" srcOrd="3" destOrd="0" presId="urn:microsoft.com/office/officeart/2005/8/layout/orgChart1"/>
    <dgm:cxn modelId="{3AE54898-0672-4A6C-AD22-680AF49E161D}" type="presParOf" srcId="{476C777F-DFB6-442A-86C6-C4B28B6835E1}" destId="{4D1249E3-6EFF-4865-A018-1C08E65EFDF5}" srcOrd="0" destOrd="0" presId="urn:microsoft.com/office/officeart/2005/8/layout/orgChart1"/>
    <dgm:cxn modelId="{4500F6A1-2D65-4EB3-BA30-B53E1FB08DFC}" type="presParOf" srcId="{4D1249E3-6EFF-4865-A018-1C08E65EFDF5}" destId="{F8C114F5-D371-4AF1-A7E5-CE7BD49CD2B9}" srcOrd="0" destOrd="0" presId="urn:microsoft.com/office/officeart/2005/8/layout/orgChart1"/>
    <dgm:cxn modelId="{A98C5559-79FA-4AA2-AD0F-1A4E2109D96C}" type="presParOf" srcId="{4D1249E3-6EFF-4865-A018-1C08E65EFDF5}" destId="{249C7F1E-8211-48E9-A21A-40C93702FA7C}" srcOrd="1" destOrd="0" presId="urn:microsoft.com/office/officeart/2005/8/layout/orgChart1"/>
    <dgm:cxn modelId="{62BC5410-0827-4BFB-BF29-E9BDDBDFBEE3}" type="presParOf" srcId="{476C777F-DFB6-442A-86C6-C4B28B6835E1}" destId="{CEAE4472-8B12-4812-9E08-85928D2C65DD}" srcOrd="1" destOrd="0" presId="urn:microsoft.com/office/officeart/2005/8/layout/orgChart1"/>
    <dgm:cxn modelId="{1D7B6935-13EB-4008-A89B-623040937EEF}" type="presParOf" srcId="{476C777F-DFB6-442A-86C6-C4B28B6835E1}" destId="{11960649-B279-43CD-A194-84B02E53C2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C509-C998-47E6-BB65-350E4BAF9027}">
      <dsp:nvSpPr>
        <dsp:cNvPr id="0" name=""/>
        <dsp:cNvSpPr/>
      </dsp:nvSpPr>
      <dsp:spPr>
        <a:xfrm>
          <a:off x="1855589" y="712589"/>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Health Insurance </a:t>
          </a:r>
        </a:p>
      </dsp:txBody>
      <dsp:txXfrm>
        <a:off x="2115564" y="972564"/>
        <a:ext cx="1255271" cy="1255271"/>
      </dsp:txXfrm>
    </dsp:sp>
    <dsp:sp modelId="{29103041-2A85-48F1-8470-8F08C5A7A76D}">
      <dsp:nvSpPr>
        <dsp:cNvPr id="0" name=""/>
        <dsp:cNvSpPr/>
      </dsp:nvSpPr>
      <dsp:spPr>
        <a:xfrm>
          <a:off x="2299394" y="316"/>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Exchange</a:t>
          </a:r>
        </a:p>
      </dsp:txBody>
      <dsp:txXfrm>
        <a:off x="2429381" y="130303"/>
        <a:ext cx="627636" cy="627636"/>
      </dsp:txXfrm>
    </dsp:sp>
    <dsp:sp modelId="{1C659041-F495-47D3-BE5D-49ED4FD65BAA}">
      <dsp:nvSpPr>
        <dsp:cNvPr id="0" name=""/>
        <dsp:cNvSpPr/>
      </dsp:nvSpPr>
      <dsp:spPr>
        <a:xfrm>
          <a:off x="3116864" y="33892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Broker</a:t>
          </a:r>
        </a:p>
      </dsp:txBody>
      <dsp:txXfrm>
        <a:off x="3246851" y="468911"/>
        <a:ext cx="627636" cy="627636"/>
      </dsp:txXfrm>
    </dsp:sp>
    <dsp:sp modelId="{BC17E402-4622-4792-BA94-C2D556C3B72E}">
      <dsp:nvSpPr>
        <dsp:cNvPr id="0" name=""/>
        <dsp:cNvSpPr/>
      </dsp:nvSpPr>
      <dsp:spPr>
        <a:xfrm>
          <a:off x="3455472" y="115639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Doctors</a:t>
          </a:r>
        </a:p>
      </dsp:txBody>
      <dsp:txXfrm>
        <a:off x="3585459" y="1286381"/>
        <a:ext cx="627636" cy="627636"/>
      </dsp:txXfrm>
    </dsp:sp>
    <dsp:sp modelId="{5586F0D2-2444-4D8D-9C28-C5288F0C4767}">
      <dsp:nvSpPr>
        <dsp:cNvPr id="0" name=""/>
        <dsp:cNvSpPr/>
      </dsp:nvSpPr>
      <dsp:spPr>
        <a:xfrm>
          <a:off x="3116864" y="197386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Forms</a:t>
          </a:r>
        </a:p>
      </dsp:txBody>
      <dsp:txXfrm>
        <a:off x="3246851" y="2103851"/>
        <a:ext cx="627636" cy="627636"/>
      </dsp:txXfrm>
    </dsp:sp>
    <dsp:sp modelId="{FC249657-D79B-478E-BA18-D6593522A047}">
      <dsp:nvSpPr>
        <dsp:cNvPr id="0" name=""/>
        <dsp:cNvSpPr/>
      </dsp:nvSpPr>
      <dsp:spPr>
        <a:xfrm>
          <a:off x="2299394" y="2312472"/>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Hospital</a:t>
          </a:r>
        </a:p>
      </dsp:txBody>
      <dsp:txXfrm>
        <a:off x="2429381" y="2442459"/>
        <a:ext cx="627636" cy="627636"/>
      </dsp:txXfrm>
    </dsp:sp>
    <dsp:sp modelId="{B126C2E8-FB1E-4936-A116-85F86422919C}">
      <dsp:nvSpPr>
        <dsp:cNvPr id="0" name=""/>
        <dsp:cNvSpPr/>
      </dsp:nvSpPr>
      <dsp:spPr>
        <a:xfrm>
          <a:off x="1481924" y="197386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Co-Pays</a:t>
          </a:r>
        </a:p>
      </dsp:txBody>
      <dsp:txXfrm>
        <a:off x="1611911" y="2103851"/>
        <a:ext cx="627636" cy="627636"/>
      </dsp:txXfrm>
    </dsp:sp>
    <dsp:sp modelId="{F850729A-443D-4771-8049-EC8F617B57EA}">
      <dsp:nvSpPr>
        <dsp:cNvPr id="0" name=""/>
        <dsp:cNvSpPr/>
      </dsp:nvSpPr>
      <dsp:spPr>
        <a:xfrm>
          <a:off x="1143316" y="115639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Premium</a:t>
          </a:r>
        </a:p>
      </dsp:txBody>
      <dsp:txXfrm>
        <a:off x="1273303" y="1286381"/>
        <a:ext cx="627636" cy="627636"/>
      </dsp:txXfrm>
    </dsp:sp>
    <dsp:sp modelId="{1110CCEC-AC40-4299-B8D9-87816D86DAE7}">
      <dsp:nvSpPr>
        <dsp:cNvPr id="0" name=""/>
        <dsp:cNvSpPr/>
      </dsp:nvSpPr>
      <dsp:spPr>
        <a:xfrm>
          <a:off x="1481924" y="338924"/>
          <a:ext cx="887610" cy="8876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Claims</a:t>
          </a:r>
        </a:p>
      </dsp:txBody>
      <dsp:txXfrm>
        <a:off x="1611911" y="468911"/>
        <a:ext cx="627636" cy="62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03D5C-16E4-46C6-A8AF-E884D01A5115}">
      <dsp:nvSpPr>
        <dsp:cNvPr id="0" name=""/>
        <dsp:cNvSpPr/>
      </dsp:nvSpPr>
      <dsp:spPr>
        <a:xfrm>
          <a:off x="3047999" y="1059854"/>
          <a:ext cx="221902" cy="972145"/>
        </a:xfrm>
        <a:custGeom>
          <a:avLst/>
          <a:gdLst/>
          <a:ahLst/>
          <a:cxnLst/>
          <a:rect l="0" t="0" r="0" b="0"/>
          <a:pathLst>
            <a:path>
              <a:moveTo>
                <a:pt x="0" y="0"/>
              </a:moveTo>
              <a:lnTo>
                <a:pt x="0" y="972145"/>
              </a:lnTo>
              <a:lnTo>
                <a:pt x="221902"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57F52-1307-4EC6-B3AE-553BB7AE8D92}">
      <dsp:nvSpPr>
        <dsp:cNvPr id="0" name=""/>
        <dsp:cNvSpPr/>
      </dsp:nvSpPr>
      <dsp:spPr>
        <a:xfrm>
          <a:off x="2826097"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F6E5F-1483-463E-95EC-107718F0F910}">
      <dsp:nvSpPr>
        <dsp:cNvPr id="0" name=""/>
        <dsp:cNvSpPr/>
      </dsp:nvSpPr>
      <dsp:spPr>
        <a:xfrm>
          <a:off x="3002279" y="1059854"/>
          <a:ext cx="91440" cy="1944290"/>
        </a:xfrm>
        <a:custGeom>
          <a:avLst/>
          <a:gdLst/>
          <a:ahLst/>
          <a:cxnLst/>
          <a:rect l="0" t="0" r="0" b="0"/>
          <a:pathLst>
            <a:path>
              <a:moveTo>
                <a:pt x="45720" y="0"/>
              </a:moveTo>
              <a:lnTo>
                <a:pt x="4572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FF24E-3EEE-43D6-82CD-B972495D9941}">
      <dsp:nvSpPr>
        <dsp:cNvPr id="0" name=""/>
        <dsp:cNvSpPr/>
      </dsp:nvSpPr>
      <dsp:spPr>
        <a:xfrm>
          <a:off x="199132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Chief Executive Officer  </a:t>
          </a:r>
        </a:p>
      </dsp:txBody>
      <dsp:txXfrm>
        <a:off x="1991320" y="3175"/>
        <a:ext cx="2113359" cy="1056679"/>
      </dsp:txXfrm>
    </dsp:sp>
    <dsp:sp modelId="{08B4E2FA-71F3-4713-A238-5B2E32880D73}">
      <dsp:nvSpPr>
        <dsp:cNvPr id="0" name=""/>
        <dsp:cNvSpPr/>
      </dsp:nvSpPr>
      <dsp:spPr>
        <a:xfrm>
          <a:off x="1991320"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Finance Directors and staff</a:t>
          </a:r>
        </a:p>
      </dsp:txBody>
      <dsp:txXfrm>
        <a:off x="1991320" y="3004145"/>
        <a:ext cx="2113359" cy="1056679"/>
      </dsp:txXfrm>
    </dsp:sp>
    <dsp:sp modelId="{FEB1E978-2120-49D3-8F24-AF645F60CF12}">
      <dsp:nvSpPr>
        <dsp:cNvPr id="0" name=""/>
        <dsp:cNvSpPr/>
      </dsp:nvSpPr>
      <dsp:spPr>
        <a:xfrm>
          <a:off x="71273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Chief Financial Officer</a:t>
          </a:r>
        </a:p>
      </dsp:txBody>
      <dsp:txXfrm>
        <a:off x="712737" y="1503660"/>
        <a:ext cx="2113359" cy="1056679"/>
      </dsp:txXfrm>
    </dsp:sp>
    <dsp:sp modelId="{F8C114F5-D371-4AF1-A7E5-CE7BD49CD2B9}">
      <dsp:nvSpPr>
        <dsp:cNvPr id="0" name=""/>
        <dsp:cNvSpPr/>
      </dsp:nvSpPr>
      <dsp:spPr>
        <a:xfrm>
          <a:off x="3269902"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Controller</a:t>
          </a:r>
        </a:p>
      </dsp:txBody>
      <dsp:txXfrm>
        <a:off x="3269902" y="1503660"/>
        <a:ext cx="2113359" cy="10566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9FF62DD-3E6F-E344-9909-3B4D3B5976CA}" type="datetimeFigureOut">
              <a:rPr lang="en-US" smtClean="0"/>
              <a:pPr/>
              <a:t>12/13/2022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4D7EF22-CF73-D947-8360-F9DA40925FE3}"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4E9F64-1D83-334E-89A2-4B817D248A21}" type="datetimeFigureOut">
              <a:rPr lang="en-US" smtClean="0"/>
              <a:pPr/>
              <a:t>12/13/2022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425FBC4-EDDB-9748-96F0-0D05920672F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1</a:t>
            </a:fld>
            <a:endParaRPr lang="en-US" dirty="0"/>
          </a:p>
        </p:txBody>
      </p:sp>
    </p:spTree>
    <p:extLst>
      <p:ext uri="{BB962C8B-B14F-4D97-AF65-F5344CB8AC3E}">
        <p14:creationId xmlns:p14="http://schemas.microsoft.com/office/powerpoint/2010/main" val="121295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Health care in the US is not a simple relationship between a sick or injured person (usually referred to as the </a:t>
            </a:r>
            <a:r>
              <a:rPr lang="en-US" sz="1200" b="1" kern="1200" dirty="0">
                <a:solidFill>
                  <a:schemeClr val="tx1"/>
                </a:solidFill>
                <a:latin typeface="+mn-lt"/>
                <a:ea typeface="+mn-ea"/>
                <a:cs typeface="+mn-cs"/>
              </a:rPr>
              <a:t>patient</a:t>
            </a:r>
            <a:r>
              <a:rPr lang="en-US" sz="1200" kern="1200" dirty="0">
                <a:solidFill>
                  <a:schemeClr val="tx1"/>
                </a:solidFill>
                <a:latin typeface="+mn-lt"/>
                <a:ea typeface="+mn-ea"/>
                <a:cs typeface="+mn-cs"/>
              </a:rPr>
              <a:t>) and a party rendering medical care such as a physician or hospital (either often referred to by the term </a:t>
            </a:r>
            <a:r>
              <a:rPr lang="en-US" sz="1200" b="1" kern="1200" dirty="0">
                <a:solidFill>
                  <a:schemeClr val="tx1"/>
                </a:solidFill>
                <a:latin typeface="+mn-lt"/>
                <a:ea typeface="+mn-ea"/>
                <a:cs typeface="+mn-cs"/>
              </a:rPr>
              <a:t>provider</a:t>
            </a:r>
            <a:r>
              <a:rPr lang="en-US" sz="1200" kern="1200" dirty="0">
                <a:solidFill>
                  <a:schemeClr val="tx1"/>
                </a:solidFill>
                <a:latin typeface="+mn-lt"/>
                <a:ea typeface="+mn-ea"/>
                <a:cs typeface="+mn-cs"/>
              </a:rPr>
              <a:t>). There are a multitude of different participants in the delivery of medical care, most of which are not directly involved with treating an illness or injury and include insurers, regulators, and suppliers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Key Point:</a:t>
            </a:r>
            <a:r>
              <a:rPr lang="en-US" sz="1200" kern="1200" dirty="0">
                <a:solidFill>
                  <a:schemeClr val="tx1"/>
                </a:solidFill>
                <a:latin typeface="+mn-lt"/>
                <a:ea typeface="+mn-ea"/>
                <a:cs typeface="+mn-cs"/>
              </a:rPr>
              <a:t>  Health care is not like other types of purchases where the consumer makes a decision to buy something directly form a seller and pays that seller directly, such as with buying an appliance. Instead, a third party  (“insurer”) makes the payment on behalf of the consumer (the patient) to the supplier of services (“provider”). This third party creates some extra work in health care that we may not see in other consumer industries.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revenue cycle in healthcare can be described as the flow of money between the patient, the insurer, and the provider of healthcare services. Depending on the type of insurance coverage a patient has (or if they have no insurance at all), the employer that provides insurance to the patient may also have a part in that description.</a:t>
            </a:r>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While many persons in the US have health insurance, we will start with illustrating the most basic relationship – that between just the patient and the hospital or physician that provides services to them.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C4-EDDB-9748-96F0-0D0592067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45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Prior to passage of the Patient Protection and Affordable Care Act (ACA), that insurance was usually provided by an employer to the employee as an additional form of compensation, known as an </a:t>
            </a:r>
            <a:r>
              <a:rPr lang="en-US" sz="1200" b="1" kern="1200" dirty="0">
                <a:solidFill>
                  <a:schemeClr val="tx1"/>
                </a:solidFill>
                <a:latin typeface="+mn-lt"/>
                <a:ea typeface="+mn-ea"/>
                <a:cs typeface="+mn-cs"/>
              </a:rPr>
              <a:t>employee benefit</a:t>
            </a:r>
            <a:r>
              <a:rPr lang="en-US" sz="1200" kern="1200" dirty="0">
                <a:solidFill>
                  <a:schemeClr val="tx1"/>
                </a:solidFill>
                <a:latin typeface="+mn-lt"/>
                <a:ea typeface="+mn-ea"/>
                <a:cs typeface="+mn-cs"/>
              </a:rPr>
              <a:t>. Since passage of the ACA, it is common for some patients to obtain insurance directly from an insurer when the patient does not get health insurance as an employee benefit.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Whenever the patient obtains health insurance - either through an individual plan or an employer-sponsored plan - insurers often require some </a:t>
            </a:r>
            <a:r>
              <a:rPr lang="en-US" sz="1200" b="1" kern="1200" dirty="0">
                <a:solidFill>
                  <a:schemeClr val="tx1"/>
                </a:solidFill>
                <a:latin typeface="+mn-lt"/>
                <a:ea typeface="+mn-ea"/>
                <a:cs typeface="+mn-cs"/>
              </a:rPr>
              <a:t>out-of-pocket</a:t>
            </a:r>
            <a:r>
              <a:rPr lang="en-US" sz="1200" kern="1200" dirty="0">
                <a:solidFill>
                  <a:schemeClr val="tx1"/>
                </a:solidFill>
                <a:latin typeface="+mn-lt"/>
                <a:ea typeface="+mn-ea"/>
                <a:cs typeface="+mn-cs"/>
              </a:rPr>
              <a:t> payment by the patient to go along with the insurance payment, usually as an incentive to the patient to use insurance only when needed</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Prior to passage of the Patient Protection and Affordable Care Act (ACA), that insurance was usually provided by an employer to the employee as an additional form of compensation, known as an </a:t>
            </a:r>
            <a:r>
              <a:rPr lang="en-US" sz="1200" b="1" kern="1200" dirty="0">
                <a:solidFill>
                  <a:schemeClr val="tx1"/>
                </a:solidFill>
                <a:latin typeface="+mn-lt"/>
                <a:ea typeface="+mn-ea"/>
                <a:cs typeface="+mn-cs"/>
              </a:rPr>
              <a:t>employee benefit</a:t>
            </a:r>
            <a:r>
              <a:rPr lang="en-US" sz="1200" kern="1200" dirty="0">
                <a:solidFill>
                  <a:schemeClr val="tx1"/>
                </a:solidFill>
                <a:latin typeface="+mn-lt"/>
                <a:ea typeface="+mn-ea"/>
                <a:cs typeface="+mn-cs"/>
              </a:rPr>
              <a:t>. Since passage of the ACA, it is common for some patients to obtain insurance directly from an insurer when the patient does not get health insurance as an employee benefit.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Whenever the patient obtains health insurance - either through an individual plan or an employer-sponsored plan - insurers often require some </a:t>
            </a:r>
            <a:r>
              <a:rPr lang="en-US" sz="1200" b="1" kern="1200" dirty="0">
                <a:solidFill>
                  <a:schemeClr val="tx1"/>
                </a:solidFill>
                <a:latin typeface="+mn-lt"/>
                <a:ea typeface="+mn-ea"/>
                <a:cs typeface="+mn-cs"/>
              </a:rPr>
              <a:t>out-of-pocket</a:t>
            </a:r>
            <a:r>
              <a:rPr lang="en-US" sz="1200" kern="1200" dirty="0">
                <a:solidFill>
                  <a:schemeClr val="tx1"/>
                </a:solidFill>
                <a:latin typeface="+mn-lt"/>
                <a:ea typeface="+mn-ea"/>
                <a:cs typeface="+mn-cs"/>
              </a:rPr>
              <a:t> payment by the patient to go along with the insurance payment, usually as an incentive to the patient to use insurance only when needed</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extLst>
      <p:ext uri="{BB962C8B-B14F-4D97-AF65-F5344CB8AC3E}">
        <p14:creationId xmlns:p14="http://schemas.microsoft.com/office/powerpoint/2010/main" val="102490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a:t>This illustration </a:t>
            </a:r>
            <a:r>
              <a:rPr lang="en-US" sz="1200" kern="1200" dirty="0">
                <a:solidFill>
                  <a:schemeClr val="tx1"/>
                </a:solidFill>
                <a:latin typeface="+mn-lt"/>
                <a:ea typeface="+mn-ea"/>
                <a:cs typeface="+mn-cs"/>
              </a:rPr>
              <a:t>describes the normal flow of funds and services for a patient that has insurance provided by their employer – a situation that applies for about 149 million persons of ages less than 65 years, or about half of all persons working in the U.S.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federal government through the </a:t>
            </a:r>
            <a:r>
              <a:rPr lang="en-US" sz="1200" b="1" kern="1200" dirty="0">
                <a:solidFill>
                  <a:schemeClr val="tx1"/>
                </a:solidFill>
                <a:latin typeface="+mn-lt"/>
                <a:ea typeface="+mn-ea"/>
                <a:cs typeface="+mn-cs"/>
              </a:rPr>
              <a:t>Centers for Medicare and Medicaid Services</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CMS</a:t>
            </a:r>
            <a:r>
              <a:rPr lang="en-US" sz="1200" kern="1200" dirty="0">
                <a:solidFill>
                  <a:schemeClr val="tx1"/>
                </a:solidFill>
                <a:latin typeface="+mn-lt"/>
                <a:ea typeface="+mn-ea"/>
                <a:cs typeface="+mn-cs"/>
              </a:rPr>
              <a:t>, oversee all parts of the Medicare program, including Medicare Part A and Medicare Part B. CMS receives Medicare payroll taxes from workers along with Part B premiums from patients and adds these funds to the </a:t>
            </a:r>
            <a:r>
              <a:rPr lang="en-US" sz="1200" b="1" kern="1200" dirty="0">
                <a:solidFill>
                  <a:schemeClr val="tx1"/>
                </a:solidFill>
                <a:latin typeface="+mn-lt"/>
                <a:ea typeface="+mn-ea"/>
                <a:cs typeface="+mn-cs"/>
              </a:rPr>
              <a:t>Medicare Trust Fund</a:t>
            </a:r>
            <a:r>
              <a:rPr lang="en-US" sz="1200" kern="1200" dirty="0">
                <a:solidFill>
                  <a:schemeClr val="tx1"/>
                </a:solidFill>
                <a:latin typeface="+mn-lt"/>
                <a:ea typeface="+mn-ea"/>
                <a:cs typeface="+mn-cs"/>
              </a:rPr>
              <a:t>. The Medicare Trust Fund is the overall pool of money used to finance the Medicare program. However, CMS relies on organizations in various regions around the US to administer payments on behalf of Medicare beneficiaries. Organizations acting on behalf of CMS to administer Medicare payments are known as a </a:t>
            </a:r>
            <a:r>
              <a:rPr lang="en-US" sz="1200" b="1" kern="1200" dirty="0">
                <a:solidFill>
                  <a:schemeClr val="tx1"/>
                </a:solidFill>
                <a:latin typeface="+mn-lt"/>
                <a:ea typeface="+mn-ea"/>
                <a:cs typeface="+mn-cs"/>
              </a:rPr>
              <a:t>fiscal intermediary</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There is an insurance program for the poor and medically needy that is operated as a joint program between the federal government (CMS) and the individual states known as </a:t>
            </a:r>
            <a:r>
              <a:rPr lang="en-US" sz="1200" b="1" kern="1200" dirty="0">
                <a:solidFill>
                  <a:schemeClr val="tx1"/>
                </a:solidFill>
                <a:latin typeface="+mn-lt"/>
                <a:ea typeface="+mn-ea"/>
                <a:cs typeface="+mn-cs"/>
              </a:rPr>
              <a:t>Medicaid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Each state has its own Medicaid program that is financed partially through tax revenues paid to each state and a contribution from CMS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a:t>
            </a:fld>
            <a:endParaRPr lang="en-US" dirty="0"/>
          </a:p>
        </p:txBody>
      </p:sp>
    </p:spTree>
    <p:extLst>
      <p:ext uri="{BB962C8B-B14F-4D97-AF65-F5344CB8AC3E}">
        <p14:creationId xmlns:p14="http://schemas.microsoft.com/office/powerpoint/2010/main" val="248099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Healthcare Financial Professional (CHFP)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Revenue Cycle Representative (CRCR)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Specialist Accounting &amp; Finance (CSAF)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Specialist Business Intelligence (CSBI)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Specialist Payment &amp; Reimbursement (CSPR)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ato-Black"/>
              </a:rPr>
              <a:t>Certified Specialist Physician Practice Management (CSPPM)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C4-EDDB-9748-96F0-0D0592067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0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Given the relative size of the health care industry in the United States economy, health care has grown to the extent that there are concerns about health care taking resources away from other parts of the US economy.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Recall that some people in the United States obtain health insurance as a benefit of employment. However, the cost of health insurance increases the expenses for employers, which leads to increased prices for consumer goods and services. Similarly, increased cost of government insurance programs creates pressure on legislatures to reduce funding to non-health care programs or increase taxes. Generally, there is some concern that the volume of expenditures for health care services in the US is not sustainable over the long term. Therefore, there is some pressure on legislators in the US to reform the health care system.</a:t>
            </a:r>
          </a:p>
          <a:p>
            <a:r>
              <a:rPr lang="en-US" dirty="0"/>
              <a:t> </a:t>
            </a:r>
          </a:p>
        </p:txBody>
      </p:sp>
      <p:sp>
        <p:nvSpPr>
          <p:cNvPr id="4" name="Slide Number Placeholder 3"/>
          <p:cNvSpPr>
            <a:spLocks noGrp="1"/>
          </p:cNvSpPr>
          <p:nvPr>
            <p:ph type="sldNum" sz="quarter" idx="10"/>
          </p:nvPr>
        </p:nvSpPr>
        <p:spPr/>
        <p:txBody>
          <a:bodyPr/>
          <a:lstStyle/>
          <a:p>
            <a:fld id="{F425FBC4-EDDB-9748-96F0-0D05920672F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Much of the reform effort ultimately was aimed at reforming health insurance markets where major changes were applied to the way that health insurers operated with some changes to influence more persons to get access to health insurance coverage.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b="1" dirty="0"/>
              <a:t>Key provisions of the PPACA, more commonly known as the ACA:</a:t>
            </a:r>
          </a:p>
          <a:p>
            <a:endParaRPr lang="en-US" b="1" dirty="0"/>
          </a:p>
          <a:p>
            <a:pPr>
              <a:buFont typeface="Arial" pitchFamily="34" charset="0"/>
              <a:buChar char="•"/>
            </a:pPr>
            <a:r>
              <a:rPr lang="en-US" dirty="0"/>
              <a:t> </a:t>
            </a:r>
            <a:r>
              <a:rPr lang="en-US" sz="1200" kern="1200" dirty="0">
                <a:solidFill>
                  <a:schemeClr val="tx1"/>
                </a:solidFill>
                <a:latin typeface="+mn-lt"/>
                <a:ea typeface="+mn-ea"/>
                <a:cs typeface="+mn-cs"/>
              </a:rPr>
              <a:t>Insurance plans were required to spend a minimum amount of collected revenues to pay for medical care of patients (called </a:t>
            </a:r>
            <a:r>
              <a:rPr lang="en-US" sz="1200" b="1" kern="1200" dirty="0">
                <a:solidFill>
                  <a:schemeClr val="tx1"/>
                </a:solidFill>
                <a:latin typeface="+mn-lt"/>
                <a:ea typeface="+mn-ea"/>
                <a:cs typeface="+mn-cs"/>
              </a:rPr>
              <a:t>medical loss ratio)</a:t>
            </a:r>
          </a:p>
          <a:p>
            <a:pPr>
              <a:buFont typeface="Arial" pitchFamily="34" charset="0"/>
              <a:buNone/>
            </a:pPr>
            <a:r>
              <a:rPr lang="en-US" sz="1200" kern="1200" dirty="0">
                <a:solidFill>
                  <a:schemeClr val="tx1"/>
                </a:solidFill>
                <a:latin typeface="+mn-lt"/>
                <a:ea typeface="+mn-ea"/>
                <a:cs typeface="+mn-cs"/>
              </a:rPr>
              <a:t> </a:t>
            </a:r>
          </a:p>
          <a:p>
            <a:pPr>
              <a:buFont typeface="Arial" pitchFamily="34" charset="0"/>
              <a:buChar char="•"/>
            </a:pPr>
            <a:r>
              <a:rPr lang="en-US" sz="1200" kern="1200" dirty="0">
                <a:solidFill>
                  <a:schemeClr val="tx1"/>
                </a:solidFill>
                <a:latin typeface="+mn-lt"/>
                <a:ea typeface="+mn-ea"/>
                <a:cs typeface="+mn-cs"/>
              </a:rPr>
              <a:t> More controversial changes implemented by PPACA were around the overall insurance marketplace. The </a:t>
            </a:r>
            <a:r>
              <a:rPr lang="en-US" sz="1200" b="1" kern="1200" dirty="0">
                <a:solidFill>
                  <a:schemeClr val="tx1"/>
                </a:solidFill>
                <a:latin typeface="+mn-lt"/>
                <a:ea typeface="+mn-ea"/>
                <a:cs typeface="+mn-cs"/>
              </a:rPr>
              <a:t>individual mandate</a:t>
            </a:r>
            <a:r>
              <a:rPr lang="en-US" sz="1200" kern="1200" dirty="0">
                <a:solidFill>
                  <a:schemeClr val="tx1"/>
                </a:solidFill>
                <a:latin typeface="+mn-lt"/>
                <a:ea typeface="+mn-ea"/>
                <a:cs typeface="+mn-cs"/>
              </a:rPr>
              <a:t> was a change to require individuals without employer-provided insurance to purchase health insurance through </a:t>
            </a:r>
            <a:r>
              <a:rPr lang="en-US" sz="1200" b="1" kern="1200" dirty="0">
                <a:solidFill>
                  <a:schemeClr val="tx1"/>
                </a:solidFill>
                <a:latin typeface="+mn-lt"/>
                <a:ea typeface="+mn-ea"/>
                <a:cs typeface="+mn-cs"/>
              </a:rPr>
              <a:t>health insurance exchanges</a:t>
            </a:r>
            <a:r>
              <a:rPr lang="en-US" sz="1200" kern="1200" dirty="0">
                <a:solidFill>
                  <a:schemeClr val="tx1"/>
                </a:solidFill>
                <a:latin typeface="+mn-lt"/>
                <a:ea typeface="+mn-ea"/>
                <a:cs typeface="+mn-cs"/>
              </a:rPr>
              <a:t> in each state or face tax penalties</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employer mandate</a:t>
            </a:r>
            <a:r>
              <a:rPr lang="en-US" sz="1200" kern="1200" dirty="0">
                <a:solidFill>
                  <a:schemeClr val="tx1"/>
                </a:solidFill>
                <a:latin typeface="+mn-lt"/>
                <a:ea typeface="+mn-ea"/>
                <a:cs typeface="+mn-cs"/>
              </a:rPr>
              <a:t> was a provision of PPACA where employers with more than 50 employees to make health insurance benefits available to employee</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PPACA also called for some structural changes in the delivery of health care services. </a:t>
            </a:r>
            <a:r>
              <a:rPr lang="en-US" sz="1200" b="1" kern="1200" dirty="0">
                <a:solidFill>
                  <a:schemeClr val="tx1"/>
                </a:solidFill>
                <a:latin typeface="+mn-lt"/>
                <a:ea typeface="+mn-ea"/>
                <a:cs typeface="+mn-cs"/>
              </a:rPr>
              <a:t>Accountable Care Organizations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ACO</a:t>
            </a:r>
            <a:r>
              <a:rPr lang="en-US" sz="1200" kern="1200" dirty="0">
                <a:solidFill>
                  <a:schemeClr val="tx1"/>
                </a:solidFill>
                <a:latin typeface="+mn-lt"/>
                <a:ea typeface="+mn-ea"/>
                <a:cs typeface="+mn-cs"/>
              </a:rPr>
              <a:t>) are an opportunity for various providers of care to work together to mange the health care of a select population of patients and to receive financial benefit from reducing the cost of care while improving the quality of care for those patients (called </a:t>
            </a:r>
            <a:r>
              <a:rPr lang="en-US" sz="1200" b="1" kern="1200" dirty="0">
                <a:solidFill>
                  <a:schemeClr val="tx1"/>
                </a:solidFill>
                <a:latin typeface="+mn-lt"/>
                <a:ea typeface="+mn-ea"/>
                <a:cs typeface="+mn-cs"/>
              </a:rPr>
              <a:t>population health</a:t>
            </a:r>
            <a:r>
              <a:rPr lang="en-US" sz="1200" kern="1200" dirty="0">
                <a:solidFill>
                  <a:schemeClr val="tx1"/>
                </a:solidFill>
                <a:latin typeface="+mn-lt"/>
                <a:ea typeface="+mn-ea"/>
                <a:cs typeface="+mn-cs"/>
              </a:rPr>
              <a:t>).</a:t>
            </a:r>
          </a:p>
          <a:p>
            <a:pPr>
              <a:buFont typeface="Arial" pitchFamily="34" charset="0"/>
              <a:buNone/>
            </a:pPr>
            <a:r>
              <a:rPr lang="en-US"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 Related to the ACO was the addition of </a:t>
            </a:r>
            <a:r>
              <a:rPr lang="en-US" sz="1200" b="1" kern="1200" dirty="0">
                <a:solidFill>
                  <a:schemeClr val="tx1"/>
                </a:solidFill>
                <a:latin typeface="+mn-lt"/>
                <a:ea typeface="+mn-ea"/>
                <a:cs typeface="+mn-cs"/>
              </a:rPr>
              <a:t>bundled payments</a:t>
            </a:r>
            <a:r>
              <a:rPr lang="en-US" sz="1200" kern="1200" dirty="0">
                <a:solidFill>
                  <a:schemeClr val="tx1"/>
                </a:solidFill>
                <a:latin typeface="+mn-lt"/>
                <a:ea typeface="+mn-ea"/>
                <a:cs typeface="+mn-cs"/>
              </a:rPr>
              <a:t> to groups of providers for a single occasion of service to a specified patient.  More on the bundled payment mechanism can be found in course 5 – Managing Financial Resources.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finance function in many health care organizations is carried out under the direction of the </a:t>
            </a:r>
            <a:r>
              <a:rPr lang="en-US" sz="1200" b="1" kern="1200" dirty="0">
                <a:solidFill>
                  <a:schemeClr val="tx1"/>
                </a:solidFill>
                <a:latin typeface="+mn-lt"/>
                <a:ea typeface="+mn-ea"/>
                <a:cs typeface="+mn-cs"/>
              </a:rPr>
              <a:t>chief financial officer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CFO</a:t>
            </a:r>
            <a:r>
              <a:rPr lang="en-US" sz="1200" kern="1200" dirty="0">
                <a:solidFill>
                  <a:schemeClr val="tx1"/>
                </a:solidFill>
                <a:latin typeface="+mn-lt"/>
                <a:ea typeface="+mn-ea"/>
                <a:cs typeface="+mn-cs"/>
              </a:rPr>
              <a:t>).  This is true in hospitals, health plans, and larger physician clinic entities.  Some organizations may use the term </a:t>
            </a:r>
            <a:r>
              <a:rPr lang="en-US" sz="1200" b="1" kern="1200" dirty="0">
                <a:solidFill>
                  <a:schemeClr val="tx1"/>
                </a:solidFill>
                <a:latin typeface="+mn-lt"/>
                <a:ea typeface="+mn-ea"/>
                <a:cs typeface="+mn-cs"/>
              </a:rPr>
              <a:t>controller</a:t>
            </a:r>
            <a:r>
              <a:rPr lang="en-US" sz="1200" kern="1200" dirty="0">
                <a:solidFill>
                  <a:schemeClr val="tx1"/>
                </a:solidFill>
                <a:latin typeface="+mn-lt"/>
                <a:ea typeface="+mn-ea"/>
                <a:cs typeface="+mn-cs"/>
              </a:rPr>
              <a:t> to define the senior financial manager. Larger entities may have both a CFO as the senior leader in finance with a controller reporting to the CFO. Usually the finance function reports directly to the </a:t>
            </a:r>
            <a:r>
              <a:rPr lang="en-US" sz="1200" b="1" kern="1200" dirty="0">
                <a:solidFill>
                  <a:schemeClr val="tx1"/>
                </a:solidFill>
                <a:latin typeface="+mn-lt"/>
                <a:ea typeface="+mn-ea"/>
                <a:cs typeface="+mn-cs"/>
              </a:rPr>
              <a:t>chief executive officer</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CEO</a:t>
            </a:r>
            <a:r>
              <a:rPr lang="en-US" sz="1200" kern="1200" dirty="0">
                <a:solidFill>
                  <a:schemeClr val="tx1"/>
                </a:solidFill>
                <a:latin typeface="+mn-lt"/>
                <a:ea typeface="+mn-ea"/>
                <a:cs typeface="+mn-cs"/>
              </a:rPr>
              <a:t>) of the business or to the owner in a smaller clinic setting.</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Financial management in a health care organization usually entails activities including accounting/bookkeeping, treasury, inventory, budgeting, payroll, accounts payable, financial analysis, and revenue cycle. Further details on inventory and the revenue. Health insurance plans will usually include claims processing and contract management activities under the finance function. </a:t>
            </a:r>
          </a:p>
        </p:txBody>
      </p:sp>
      <p:sp>
        <p:nvSpPr>
          <p:cNvPr id="4" name="Slide Number Placeholder 3"/>
          <p:cNvSpPr>
            <a:spLocks noGrp="1"/>
          </p:cNvSpPr>
          <p:nvPr>
            <p:ph type="sldNum" sz="quarter" idx="10"/>
          </p:nvPr>
        </p:nvSpPr>
        <p:spPr/>
        <p:txBody>
          <a:bodyPr/>
          <a:lstStyle/>
          <a:p>
            <a:fld id="{F425FBC4-EDDB-9748-96F0-0D05920672FF}"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Since it has access to much of the data needed to manage costs and can access clinical data through its financial analysis activities, the finance function has adopted a much more strategic role in today’s health care business. Historically, finance has had much of a recordkeeping function through accounting for business transactions. However access to and understanding of that historical data has placed finance now in a leadership role to aid in setting the future direction of the health care business. However with that broader strategic perspective, the challenges to the health care CFO are both diverse and difficult to balance.</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sz="1200" kern="1200" dirty="0">
                <a:solidFill>
                  <a:schemeClr val="tx1"/>
                </a:solidFill>
                <a:latin typeface="+mn-lt"/>
                <a:ea typeface="+mn-ea"/>
                <a:cs typeface="+mn-cs"/>
              </a:rPr>
              <a:t>As the Value Based Purchasing provisions of PPACA have taken effect and some providers have seen significant reductions in payments for services, the impact of quality on payments has become critical.</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However as the VBP provisions of PPACA have taken effect and some providers have seen significant reductions in payments for services, the impact of quality on payments has become critical.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At the same time that value is a priority in the health care industry, there is significant upward inflationary pressure on expenses – particularly in health care provider entities.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Health care technology is also exerting significant upward pressure on the operating expenses in this industry. While technological innovation in some areas such as computers or consumer electronics usually yields reductions in price to the buyer, such is not the case in health care. As new technologies enter health care, they generally cost more than in a prior iteration.</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demand for technology brings with it the need for resources to pay for it As pressures for lower costs limit growth on payments to health care providers, their ability to finance new technology can be greatly hindered. Not only that, but the priorities on what technologies to obtain are changing as emphasis on outcomes and costs increases on health care businesses</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advent of the ACO introduces the element of </a:t>
            </a:r>
            <a:r>
              <a:rPr lang="en-US" sz="1200" b="1" kern="1200" dirty="0">
                <a:solidFill>
                  <a:schemeClr val="tx1"/>
                </a:solidFill>
                <a:latin typeface="+mn-lt"/>
                <a:ea typeface="+mn-ea"/>
                <a:cs typeface="+mn-cs"/>
              </a:rPr>
              <a:t>risk contracting</a:t>
            </a:r>
            <a:r>
              <a:rPr lang="en-US" sz="1200" kern="1200" dirty="0">
                <a:solidFill>
                  <a:schemeClr val="tx1"/>
                </a:solidFill>
                <a:latin typeface="+mn-lt"/>
                <a:ea typeface="+mn-ea"/>
                <a:cs typeface="+mn-cs"/>
              </a:rPr>
              <a:t> to a health care provider entity (health insurance plans manage risk continually and so this is less of an issue in such businesses). The ACO places hospitals and physicians at some risk of financial loss if the cost of care to patients exceeds target levels set by insurers that contract with an ACO.</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Lato-Black"/>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C4-EDDB-9748-96F0-0D0592067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35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a:t>Answer is 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C4-EDDB-9748-96F0-0D0592067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4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96382" rtl="0" eaLnBrk="1" fontAlgn="auto" latinLnBrk="0" hangingPunct="1">
              <a:lnSpc>
                <a:spcPct val="100000"/>
              </a:lnSpc>
              <a:spcBef>
                <a:spcPts val="0"/>
              </a:spcBef>
              <a:spcAft>
                <a:spcPts val="0"/>
              </a:spcAft>
              <a:buClrTx/>
              <a:buSzTx/>
              <a:buFontTx/>
              <a:buNone/>
              <a:tabLst/>
              <a:defRPr/>
            </a:pPr>
            <a:r>
              <a:rPr lang="en-US" b="1" dirty="0"/>
              <a:t>*** If there is not enough time (at time or over time) then ask folks to bring their questions to the next session***</a:t>
            </a:r>
          </a:p>
          <a:p>
            <a:endParaRPr lang="en-US" dirty="0"/>
          </a:p>
          <a:p>
            <a:r>
              <a:rPr lang="en-US" dirty="0"/>
              <a:t>*Leave this slide up at the end.*</a:t>
            </a:r>
          </a:p>
          <a:p>
            <a:r>
              <a:rPr lang="en-US" dirty="0"/>
              <a:t>*The host will facilitate questions and answers.*</a:t>
            </a:r>
          </a:p>
          <a:p>
            <a:r>
              <a:rPr lang="en-US" dirty="0"/>
              <a:t>*The speaker will answer the questions to the best of their knowledge*</a:t>
            </a:r>
          </a:p>
          <a:p>
            <a:endParaRPr lang="en-US" dirty="0"/>
          </a:p>
        </p:txBody>
      </p:sp>
      <p:sp>
        <p:nvSpPr>
          <p:cNvPr id="4" name="Slide Number Placeholder 3"/>
          <p:cNvSpPr>
            <a:spLocks noGrp="1"/>
          </p:cNvSpPr>
          <p:nvPr>
            <p:ph type="sldNum" sz="quarter" idx="10"/>
          </p:nvPr>
        </p:nvSpPr>
        <p:spPr/>
        <p:txBody>
          <a:bodyPr/>
          <a:lstStyle/>
          <a:p>
            <a:pPr marL="0" marR="0" lvl="0" indent="0" algn="r" defTabSz="496382" rtl="0" eaLnBrk="1" fontAlgn="auto" latinLnBrk="0" hangingPunct="1">
              <a:lnSpc>
                <a:spcPct val="100000"/>
              </a:lnSpc>
              <a:spcBef>
                <a:spcPts val="0"/>
              </a:spcBef>
              <a:spcAft>
                <a:spcPts val="0"/>
              </a:spcAft>
              <a:buClrTx/>
              <a:buSzTx/>
              <a:buFontTx/>
              <a:buNone/>
              <a:tabLst/>
              <a:defRPr/>
            </a:pPr>
            <a:fld id="{F425FBC4-EDDB-9748-96F0-0D0592067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9638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711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HFMA’s </a:t>
            </a:r>
            <a:r>
              <a:rPr lang="en-US" sz="1200" i="1" kern="1200" dirty="0">
                <a:solidFill>
                  <a:schemeClr val="tx1"/>
                </a:solidFill>
                <a:latin typeface="+mn-lt"/>
                <a:ea typeface="+mn-ea"/>
                <a:cs typeface="+mn-cs"/>
              </a:rPr>
              <a:t>The Business of Health Care </a:t>
            </a:r>
            <a:r>
              <a:rPr lang="en-US" sz="1200" kern="1200" dirty="0">
                <a:solidFill>
                  <a:schemeClr val="tx1"/>
                </a:solidFill>
                <a:latin typeface="+mn-lt"/>
                <a:ea typeface="+mn-ea"/>
                <a:cs typeface="+mn-cs"/>
              </a:rPr>
              <a:t>presents the comprehensive analysis of today’s healthcare environment and provides a broad overview of the shift in healthcare service delivery and evolving payment models.  The course offers participants the unique opportunity to expand their breadth of industry understanding and sharpen their ability to engage in healthcare business issues.</a:t>
            </a:r>
          </a:p>
        </p:txBody>
      </p:sp>
      <p:sp>
        <p:nvSpPr>
          <p:cNvPr id="4" name="Slide Number Placeholder 3"/>
          <p:cNvSpPr>
            <a:spLocks noGrp="1"/>
          </p:cNvSpPr>
          <p:nvPr>
            <p:ph type="sldNum" sz="quarter" idx="10"/>
          </p:nvPr>
        </p:nvSpPr>
        <p:spPr/>
        <p:txBody>
          <a:bodyPr/>
          <a:lstStyle/>
          <a:p>
            <a:fld id="{F425FBC4-EDDB-9748-96F0-0D05920672F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What’s In it for me? After completing </a:t>
            </a:r>
            <a:r>
              <a:rPr lang="en-US" sz="1200" i="1" kern="1200" dirty="0">
                <a:solidFill>
                  <a:schemeClr val="tx1"/>
                </a:solidFill>
                <a:latin typeface="+mn-lt"/>
                <a:ea typeface="+mn-ea"/>
                <a:cs typeface="+mn-cs"/>
              </a:rPr>
              <a:t>The Business of Health Care</a:t>
            </a:r>
            <a:r>
              <a:rPr lang="en-US" sz="1200" kern="1200" dirty="0">
                <a:solidFill>
                  <a:schemeClr val="tx1"/>
                </a:solidFill>
                <a:latin typeface="+mn-lt"/>
                <a:ea typeface="+mn-ea"/>
                <a:cs typeface="+mn-cs"/>
              </a:rPr>
              <a:t> you will be better prepared to: </a:t>
            </a:r>
          </a:p>
          <a:p>
            <a:r>
              <a:rPr lang="en-US" sz="1200" kern="1200" dirty="0">
                <a:solidFill>
                  <a:schemeClr val="tx1"/>
                </a:solidFill>
                <a:latin typeface="+mn-lt"/>
                <a:ea typeface="+mn-ea"/>
                <a:cs typeface="+mn-cs"/>
              </a:rPr>
              <a:t> </a:t>
            </a:r>
          </a:p>
          <a:p>
            <a:pPr lvl="0">
              <a:buFont typeface="Arial" pitchFamily="34" charset="0"/>
              <a:buNone/>
            </a:pPr>
            <a:r>
              <a:rPr lang="en-US" sz="1200" kern="1200" dirty="0">
                <a:solidFill>
                  <a:schemeClr val="tx1"/>
                </a:solidFill>
                <a:latin typeface="+mn-lt"/>
                <a:ea typeface="+mn-ea"/>
                <a:cs typeface="+mn-cs"/>
              </a:rPr>
              <a:t>Objectives:</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Gain a “big picture” perspective enabling you to articulate the current healthcare business environment</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Realize an integrated, multi-disciplinary business perspective with deep awareness of the business issues for providers, payers and physicians</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Build professional practice knowledge and skills integrating:</a:t>
            </a:r>
          </a:p>
          <a:p>
            <a:r>
              <a:rPr lang="en-US" sz="1200" kern="1200" dirty="0">
                <a:solidFill>
                  <a:schemeClr val="tx1"/>
                </a:solidFill>
                <a:latin typeface="+mn-lt"/>
                <a:ea typeface="+mn-ea"/>
                <a:cs typeface="+mn-cs"/>
              </a:rPr>
              <a:t>	- Financial accounting and management</a:t>
            </a:r>
          </a:p>
          <a:p>
            <a:r>
              <a:rPr lang="en-US" sz="1200" kern="1200" dirty="0">
                <a:solidFill>
                  <a:schemeClr val="tx1"/>
                </a:solidFill>
                <a:latin typeface="+mn-lt"/>
                <a:ea typeface="+mn-ea"/>
                <a:cs typeface="+mn-cs"/>
              </a:rPr>
              <a:t>	- Cost Accounting</a:t>
            </a:r>
          </a:p>
          <a:p>
            <a:r>
              <a:rPr lang="en-US" sz="1200" kern="1200" dirty="0">
                <a:solidFill>
                  <a:schemeClr val="tx1"/>
                </a:solidFill>
                <a:latin typeface="+mn-lt"/>
                <a:ea typeface="+mn-ea"/>
                <a:cs typeface="+mn-cs"/>
              </a:rPr>
              <a:t>	- Strategic Financial Management</a:t>
            </a:r>
          </a:p>
          <a:p>
            <a:pPr lvl="0">
              <a:buFont typeface="Arial" pitchFamily="34" charset="0"/>
              <a:buChar char="•"/>
            </a:pPr>
            <a:r>
              <a:rPr lang="en-US" sz="1200" kern="1200" dirty="0">
                <a:solidFill>
                  <a:schemeClr val="tx1"/>
                </a:solidFill>
                <a:latin typeface="+mn-lt"/>
                <a:ea typeface="+mn-ea"/>
                <a:cs typeface="+mn-cs"/>
              </a:rPr>
              <a:t> Recognize payment trends and opportunities for providing value in healthcare service delivery </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Establish strong  multi-disciplinary and collaborative  business skills </a:t>
            </a:r>
          </a:p>
          <a:p>
            <a:pPr lvl="0">
              <a:buFont typeface="Arial" pitchFamily="34" charset="0"/>
              <a:buChar char="•"/>
            </a:pPr>
            <a:r>
              <a:rPr lang="en-US" sz="1200" kern="1200" dirty="0">
                <a:solidFill>
                  <a:schemeClr val="tx1"/>
                </a:solidFill>
                <a:latin typeface="+mn-lt"/>
                <a:ea typeface="+mn-ea"/>
                <a:cs typeface="+mn-cs"/>
              </a:rPr>
              <a:t> Gain the knowledge to work in contemporary healthcare  business environment</a:t>
            </a:r>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Business of Health Care </a:t>
            </a:r>
            <a:r>
              <a:rPr lang="en-US" sz="1200" kern="1200" dirty="0">
                <a:solidFill>
                  <a:schemeClr val="tx1"/>
                </a:solidFill>
                <a:latin typeface="+mn-lt"/>
                <a:ea typeface="+mn-ea"/>
                <a:cs typeface="+mn-cs"/>
              </a:rPr>
              <a:t>consists of six courses:</a:t>
            </a:r>
          </a:p>
          <a:p>
            <a:r>
              <a:rPr lang="en-US" sz="1200" kern="1200" dirty="0">
                <a:solidFill>
                  <a:schemeClr val="tx1"/>
                </a:solidFill>
                <a:latin typeface="+mn-lt"/>
                <a:ea typeface="+mn-ea"/>
                <a:cs typeface="+mn-cs"/>
              </a:rPr>
              <a:t> </a:t>
            </a:r>
          </a:p>
          <a:p>
            <a:pPr>
              <a:buFont typeface="Arial" pitchFamily="34" charset="0"/>
              <a:buChar char="•"/>
            </a:pPr>
            <a:r>
              <a:rPr lang="en-US" sz="1200" kern="1200" dirty="0">
                <a:solidFill>
                  <a:schemeClr val="tx1"/>
                </a:solidFill>
                <a:latin typeface="+mn-lt"/>
                <a:ea typeface="+mn-ea"/>
                <a:cs typeface="+mn-cs"/>
              </a:rPr>
              <a:t>Healthcare Finance: The Big Picture</a:t>
            </a:r>
          </a:p>
          <a:p>
            <a:pPr>
              <a:buFont typeface="Arial" pitchFamily="34" charset="0"/>
              <a:buChar char="•"/>
            </a:pPr>
            <a:r>
              <a:rPr lang="en-US" sz="1200" kern="1200" dirty="0">
                <a:solidFill>
                  <a:schemeClr val="tx1"/>
                </a:solidFill>
                <a:latin typeface="+mn-lt"/>
                <a:ea typeface="+mn-ea"/>
                <a:cs typeface="+mn-cs"/>
              </a:rPr>
              <a:t>Financial Accounting Concepts</a:t>
            </a:r>
          </a:p>
          <a:p>
            <a:pPr>
              <a:buFont typeface="Arial" pitchFamily="34" charset="0"/>
              <a:buChar char="•"/>
            </a:pPr>
            <a:r>
              <a:rPr lang="en-US" sz="1200" kern="1200" dirty="0">
                <a:solidFill>
                  <a:schemeClr val="tx1"/>
                </a:solidFill>
                <a:latin typeface="+mn-lt"/>
                <a:ea typeface="+mn-ea"/>
                <a:cs typeface="+mn-cs"/>
              </a:rPr>
              <a:t>Cost Analysis Principles</a:t>
            </a:r>
          </a:p>
          <a:p>
            <a:pPr>
              <a:buFont typeface="Arial" pitchFamily="34" charset="0"/>
              <a:buChar char="•"/>
            </a:pPr>
            <a:r>
              <a:rPr lang="en-US" sz="1200" kern="1200" dirty="0">
                <a:solidFill>
                  <a:schemeClr val="tx1"/>
                </a:solidFill>
                <a:latin typeface="+mn-lt"/>
                <a:ea typeface="+mn-ea"/>
                <a:cs typeface="+mn-cs"/>
              </a:rPr>
              <a:t>Strategic Financial Issues</a:t>
            </a:r>
          </a:p>
          <a:p>
            <a:pPr>
              <a:buFont typeface="Arial" pitchFamily="34" charset="0"/>
              <a:buChar char="•"/>
            </a:pPr>
            <a:r>
              <a:rPr lang="en-US" sz="1200" kern="1200" dirty="0">
                <a:solidFill>
                  <a:schemeClr val="tx1"/>
                </a:solidFill>
                <a:latin typeface="+mn-lt"/>
                <a:ea typeface="+mn-ea"/>
                <a:cs typeface="+mn-cs"/>
              </a:rPr>
              <a:t>Managing Financial Resources</a:t>
            </a:r>
          </a:p>
          <a:p>
            <a:pPr>
              <a:buFont typeface="Arial" pitchFamily="34" charset="0"/>
              <a:buChar char="•"/>
            </a:pPr>
            <a:r>
              <a:rPr lang="en-US" sz="1200" kern="1200" dirty="0">
                <a:solidFill>
                  <a:schemeClr val="tx1"/>
                </a:solidFill>
                <a:latin typeface="+mn-lt"/>
                <a:ea typeface="+mn-ea"/>
                <a:cs typeface="+mn-cs"/>
              </a:rPr>
              <a:t>Looking to the Future</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Business of Healthcare</a:t>
            </a:r>
            <a:r>
              <a:rPr lang="en-US" sz="1200" kern="1200" dirty="0">
                <a:solidFill>
                  <a:schemeClr val="tx1"/>
                </a:solidFill>
                <a:latin typeface="+mn-lt"/>
                <a:ea typeface="+mn-ea"/>
                <a:cs typeface="+mn-cs"/>
              </a:rPr>
              <a:t> is designed as an online learning experience. Each course is designed to assist you in learning at your own pace. There are brief knowledge demonstration exercises through each course as well as a quiz to conclude each course. Additionally, once you have completed all courses, there is a comprehensive examination to validate your knowledge.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addition, there is a Concept Guide that can be used as a study guide as you review each course.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Concept Guide is available in the elearning</a:t>
            </a:r>
            <a:r>
              <a:rPr lang="en-US" sz="1200" kern="1200" baseline="0" dirty="0">
                <a:solidFill>
                  <a:schemeClr val="tx1"/>
                </a:solidFill>
                <a:latin typeface="+mn-lt"/>
                <a:ea typeface="+mn-ea"/>
                <a:cs typeface="+mn-cs"/>
              </a:rPr>
              <a:t> course materials as part of the purchase price.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For the learner: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Learner's Guide provides an opportunity to candidates to understand, integrate and apply the concepts covered. As we go through the course presentations, we will reference items that you may follow along with using the Learner’s Guide provided as a handout. </a:t>
            </a:r>
          </a:p>
          <a:p>
            <a:r>
              <a:rPr lang="en-US" sz="1200" kern="1200" dirty="0">
                <a:solidFill>
                  <a:schemeClr val="tx1"/>
                </a:solidFill>
                <a:latin typeface="+mn-lt"/>
                <a:ea typeface="+mn-ea"/>
                <a:cs typeface="+mn-cs"/>
              </a:rPr>
              <a:t>Please take notes using the blank sheets as needed.</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For the facilitator: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a variety of exercises that the candidates may complete together or undertake as homework.</a:t>
            </a:r>
          </a:p>
          <a:p>
            <a:r>
              <a:rPr lang="en-US" sz="1200" kern="1200" dirty="0">
                <a:solidFill>
                  <a:schemeClr val="tx1"/>
                </a:solidFill>
                <a:latin typeface="+mn-lt"/>
                <a:ea typeface="+mn-ea"/>
                <a:cs typeface="+mn-cs"/>
              </a:rPr>
              <a:t>The Learner's Guide may also be used as a sample guide for chapters to design exercises as well. The guide may be used as a brief assessment to determine if candidates understanding of the concepts covered.</a:t>
            </a:r>
          </a:p>
          <a:p>
            <a:r>
              <a:rPr lang="en-US" sz="1200" kern="1200" dirty="0">
                <a:solidFill>
                  <a:schemeClr val="tx1"/>
                </a:solidFill>
                <a:latin typeface="+mn-lt"/>
                <a:ea typeface="+mn-ea"/>
                <a:cs typeface="+mn-cs"/>
              </a:rPr>
              <a:t>Chapter leaders are encouraged to be creative in using the Learner's Guide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81001"/>
            <a:ext cx="10363200" cy="2244101"/>
          </a:xfrm>
          <a:ln>
            <a:noFill/>
          </a:ln>
        </p:spPr>
        <p:txBody>
          <a:bodyPr bIns="228600" anchor="b" anchorCtr="0">
            <a:noAutofit/>
          </a:bodyPr>
          <a:lstStyle>
            <a:lvl1pPr>
              <a:defRPr sz="3600" b="1" i="0" cap="none" spc="0">
                <a:solidFill>
                  <a:schemeClr val="tx2"/>
                </a:solidFill>
                <a:effectLst/>
              </a:defRPr>
            </a:lvl1pPr>
          </a:lstStyle>
          <a:p>
            <a:r>
              <a:rPr lang="en-US" dirty="0"/>
              <a:t>Click to Add Title</a:t>
            </a:r>
          </a:p>
        </p:txBody>
      </p:sp>
      <p:sp>
        <p:nvSpPr>
          <p:cNvPr id="14" name="Subtitle 2"/>
          <p:cNvSpPr>
            <a:spLocks noGrp="1"/>
          </p:cNvSpPr>
          <p:nvPr>
            <p:ph type="subTitle" idx="10" hasCustomPrompt="1"/>
          </p:nvPr>
        </p:nvSpPr>
        <p:spPr>
          <a:xfrm>
            <a:off x="914400" y="2634440"/>
            <a:ext cx="10363200" cy="718361"/>
          </a:xfrm>
        </p:spPr>
        <p:txBody>
          <a:bodyPr tIns="228600">
            <a:noAutofit/>
          </a:bodyPr>
          <a:lstStyle>
            <a:lvl1pPr marL="0" indent="0" algn="ctr">
              <a:lnSpc>
                <a:spcPts val="2600"/>
              </a:lnSpc>
              <a:spcBef>
                <a:spcPts val="0"/>
              </a:spcBef>
              <a:buNone/>
              <a:defRPr sz="2400" i="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cxnSp>
        <p:nvCxnSpPr>
          <p:cNvPr id="8" name="Straight Connector 7"/>
          <p:cNvCxnSpPr/>
          <p:nvPr userDrawn="1"/>
        </p:nvCxnSpPr>
        <p:spPr>
          <a:xfrm>
            <a:off x="914400" y="2634439"/>
            <a:ext cx="10363200" cy="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2" hasCustomPrompt="1"/>
          </p:nvPr>
        </p:nvSpPr>
        <p:spPr>
          <a:xfrm>
            <a:off x="914400" y="3352800"/>
            <a:ext cx="10363200" cy="609600"/>
          </a:xfrm>
        </p:spPr>
        <p:txBody>
          <a:bodyPr>
            <a:noAutofit/>
          </a:bodyPr>
          <a:lstStyle>
            <a:lvl1pPr algn="ctr">
              <a:lnSpc>
                <a:spcPts val="2600"/>
              </a:lnSpc>
              <a:spcBef>
                <a:spcPts val="0"/>
              </a:spcBef>
              <a:buNone/>
              <a:defRPr sz="2400" i="1">
                <a:solidFill>
                  <a:schemeClr val="bg2"/>
                </a:solidFill>
              </a:defRPr>
            </a:lvl1pPr>
            <a:lvl2pPr>
              <a:buNone/>
              <a:defRPr sz="2400" i="1">
                <a:solidFill>
                  <a:srgbClr val="FF0000"/>
                </a:solidFill>
              </a:defRPr>
            </a:lvl2pPr>
            <a:lvl3pPr>
              <a:buNone/>
              <a:defRPr sz="2400" i="1">
                <a:solidFill>
                  <a:srgbClr val="FF0000"/>
                </a:solidFill>
              </a:defRPr>
            </a:lvl3pPr>
            <a:lvl4pPr>
              <a:buNone/>
              <a:defRPr sz="2400" i="1">
                <a:solidFill>
                  <a:srgbClr val="FF0000"/>
                </a:solidFill>
              </a:defRPr>
            </a:lvl4pPr>
            <a:lvl5pPr>
              <a:buNone/>
              <a:defRPr sz="2400" i="1">
                <a:solidFill>
                  <a:srgbClr val="FF0000"/>
                </a:solidFill>
              </a:defRPr>
            </a:lvl5pPr>
          </a:lstStyle>
          <a:p>
            <a:pPr lvl="0"/>
            <a:r>
              <a:rPr lang="en-US" dirty="0"/>
              <a:t>Click to add date</a:t>
            </a:r>
          </a:p>
        </p:txBody>
      </p:sp>
      <p:sp>
        <p:nvSpPr>
          <p:cNvPr id="19" name="Text Placeholder 18"/>
          <p:cNvSpPr>
            <a:spLocks noGrp="1"/>
          </p:cNvSpPr>
          <p:nvPr>
            <p:ph type="body" sz="quarter" idx="13" hasCustomPrompt="1"/>
          </p:nvPr>
        </p:nvSpPr>
        <p:spPr>
          <a:xfrm>
            <a:off x="4064000" y="4765106"/>
            <a:ext cx="7213600" cy="645095"/>
          </a:xfrm>
        </p:spPr>
        <p:txBody>
          <a:bodyPr anchor="b" anchorCtr="0">
            <a:noAutofit/>
          </a:bodyPr>
          <a:lstStyle>
            <a:lvl1pPr algn="r">
              <a:lnSpc>
                <a:spcPts val="2200"/>
              </a:lnSpc>
              <a:spcBef>
                <a:spcPts val="0"/>
              </a:spcBef>
              <a:buNone/>
              <a:defRPr sz="1600" b="1" i="0" baseline="0">
                <a:solidFill>
                  <a:schemeClr val="bg2"/>
                </a:solidFill>
                <a:latin typeface="Arial"/>
                <a:cs typeface="Arial"/>
              </a:defRPr>
            </a:lvl1pPr>
            <a:lvl2pPr>
              <a:buNone/>
              <a:defRPr sz="1600" b="1">
                <a:latin typeface="Arial"/>
                <a:cs typeface="Arial"/>
              </a:defRPr>
            </a:lvl2pPr>
            <a:lvl3pPr>
              <a:buNone/>
              <a:defRPr sz="1600" b="1">
                <a:latin typeface="Arial"/>
                <a:cs typeface="Arial"/>
              </a:defRPr>
            </a:lvl3pPr>
            <a:lvl4pPr>
              <a:buNone/>
              <a:defRPr sz="1600" b="1">
                <a:latin typeface="Arial"/>
                <a:cs typeface="Arial"/>
              </a:defRPr>
            </a:lvl4pPr>
            <a:lvl5pPr>
              <a:buNone/>
              <a:defRPr sz="1600" b="1">
                <a:latin typeface="Arial"/>
                <a:cs typeface="Arial"/>
              </a:defRPr>
            </a:lvl5pPr>
          </a:lstStyle>
          <a:p>
            <a:pPr lvl="0"/>
            <a:r>
              <a:rPr lang="en-US" dirty="0"/>
              <a:t>Click to add presenter’s name </a:t>
            </a:r>
          </a:p>
        </p:txBody>
      </p:sp>
      <p:sp>
        <p:nvSpPr>
          <p:cNvPr id="11" name="Text Placeholder 18"/>
          <p:cNvSpPr>
            <a:spLocks noGrp="1"/>
          </p:cNvSpPr>
          <p:nvPr>
            <p:ph type="body" sz="quarter" idx="14" hasCustomPrompt="1"/>
          </p:nvPr>
        </p:nvSpPr>
        <p:spPr>
          <a:xfrm>
            <a:off x="4064000" y="5473517"/>
            <a:ext cx="7213600" cy="474947"/>
          </a:xfrm>
        </p:spPr>
        <p:txBody>
          <a:bodyPr anchor="t" anchorCtr="0">
            <a:noAutofit/>
          </a:bodyPr>
          <a:lstStyle>
            <a:lvl1pPr algn="r">
              <a:lnSpc>
                <a:spcPts val="2200"/>
              </a:lnSpc>
              <a:spcBef>
                <a:spcPts val="0"/>
              </a:spcBef>
              <a:buNone/>
              <a:defRPr sz="1600" b="0" i="0" baseline="0">
                <a:solidFill>
                  <a:srgbClr val="006699"/>
                </a:solidFill>
                <a:latin typeface="Arial"/>
                <a:cs typeface="Arial"/>
              </a:defRPr>
            </a:lvl1pPr>
            <a:lvl2pPr>
              <a:buNone/>
              <a:defRPr sz="1600" b="1">
                <a:latin typeface="Arial"/>
                <a:cs typeface="Arial"/>
              </a:defRPr>
            </a:lvl2pPr>
            <a:lvl3pPr>
              <a:buNone/>
              <a:defRPr sz="1600" b="1">
                <a:latin typeface="Arial"/>
                <a:cs typeface="Arial"/>
              </a:defRPr>
            </a:lvl3pPr>
            <a:lvl4pPr>
              <a:buNone/>
              <a:defRPr sz="1600" b="1">
                <a:latin typeface="Arial"/>
                <a:cs typeface="Arial"/>
              </a:defRPr>
            </a:lvl4pPr>
            <a:lvl5pPr>
              <a:buNone/>
              <a:defRPr sz="1600" b="1">
                <a:latin typeface="Arial"/>
                <a:cs typeface="Arial"/>
              </a:defRPr>
            </a:lvl5pPr>
          </a:lstStyle>
          <a:p>
            <a:pPr lvl="0"/>
            <a:r>
              <a:rPr lang="en-US" dirty="0"/>
              <a:t>Click to add presenter’s title </a:t>
            </a:r>
          </a:p>
        </p:txBody>
      </p:sp>
      <p:sp>
        <p:nvSpPr>
          <p:cNvPr id="15" name="Slide Number Placeholder 2"/>
          <p:cNvSpPr>
            <a:spLocks noGrp="1"/>
          </p:cNvSpPr>
          <p:nvPr>
            <p:ph type="sldNum" sz="quarter" idx="15"/>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10" name="Picture 9">
            <a:extLst>
              <a:ext uri="{FF2B5EF4-FFF2-40B4-BE49-F238E27FC236}">
                <a16:creationId xmlns:a16="http://schemas.microsoft.com/office/drawing/2014/main" id="{C30823F9-AAF4-4FB1-AB4D-CDF96137D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563747"/>
            <a:ext cx="1203158" cy="583126"/>
          </a:xfrm>
          <a:prstGeom prst="rect">
            <a:avLst/>
          </a:prstGeom>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0"/>
            <a:ext cx="10363200" cy="1219200"/>
          </a:xfrm>
        </p:spPr>
        <p:txBody>
          <a:bodyPr bIns="137160" anchor="b" anchorCtr="0">
            <a:noAutofit/>
          </a:bodyPr>
          <a:lstStyle>
            <a:lvl1pPr>
              <a:lnSpc>
                <a:spcPts val="3600"/>
              </a:lnSpc>
              <a:defRPr sz="36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914400" y="1600200"/>
            <a:ext cx="10363200" cy="4191000"/>
          </a:xfrm>
        </p:spPr>
        <p:txBody>
          <a:bodyPr lIns="0" tIns="0" rIns="0" bIns="0">
            <a:noAutofit/>
          </a:bodyPr>
          <a:lstStyle>
            <a:lvl1pPr marL="347472" indent="-347472">
              <a:lnSpc>
                <a:spcPts val="3000"/>
              </a:lnSpc>
              <a:spcBef>
                <a:spcPts val="1200"/>
              </a:spcBef>
              <a:buSzPct val="100000"/>
              <a:defRPr sz="2800">
                <a:solidFill>
                  <a:srgbClr val="006699"/>
                </a:solidFill>
                <a:effectLst/>
              </a:defRPr>
            </a:lvl1pPr>
            <a:lvl2pPr marL="685800" indent="-320040">
              <a:lnSpc>
                <a:spcPts val="2800"/>
              </a:lnSpc>
              <a:spcBef>
                <a:spcPts val="1200"/>
              </a:spcBef>
              <a:buClr>
                <a:schemeClr val="bg2"/>
              </a:buClr>
              <a:defRPr sz="2600">
                <a:solidFill>
                  <a:srgbClr val="006699"/>
                </a:solidFill>
                <a:effectLst/>
              </a:defRPr>
            </a:lvl2pPr>
            <a:lvl3pPr marL="1005840" indent="-320040">
              <a:lnSpc>
                <a:spcPts val="2800"/>
              </a:lnSpc>
              <a:spcBef>
                <a:spcPts val="1200"/>
              </a:spcBef>
              <a:defRPr sz="2400">
                <a:solidFill>
                  <a:srgbClr val="006699"/>
                </a:solidFill>
                <a:effectLst/>
              </a:defRPr>
            </a:lvl3pPr>
            <a:lvl4pPr>
              <a:lnSpc>
                <a:spcPts val="2800"/>
              </a:lnSpc>
              <a:defRPr sz="22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914400" y="1219200"/>
            <a:ext cx="103632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379" y="5822208"/>
            <a:ext cx="1203158" cy="5831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14400" y="0"/>
            <a:ext cx="103632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a:t>Click to add title</a:t>
            </a:r>
          </a:p>
        </p:txBody>
      </p:sp>
      <p:sp>
        <p:nvSpPr>
          <p:cNvPr id="4" name="Content Placeholder 2"/>
          <p:cNvSpPr>
            <a:spLocks noGrp="1"/>
          </p:cNvSpPr>
          <p:nvPr>
            <p:ph sz="half" idx="1" hasCustomPrompt="1"/>
          </p:nvPr>
        </p:nvSpPr>
        <p:spPr>
          <a:xfrm>
            <a:off x="914400" y="1600201"/>
            <a:ext cx="4978400" cy="4190999"/>
          </a:xfrm>
        </p:spPr>
        <p:txBody>
          <a:bodyPr lIns="0" tIns="0" rIns="0" bIns="0">
            <a:noAutofit/>
          </a:bodyPr>
          <a:lstStyle>
            <a:lvl1pPr marL="228600" indent="-228600">
              <a:lnSpc>
                <a:spcPts val="2600"/>
              </a:lnSpc>
              <a:spcBef>
                <a:spcPts val="1200"/>
              </a:spcBef>
              <a:buSzPct val="100000"/>
              <a:defRPr sz="2400">
                <a:solidFill>
                  <a:srgbClr val="006699"/>
                </a:solidFill>
                <a:effectLst/>
              </a:defRPr>
            </a:lvl1pPr>
            <a:lvl2pPr marL="594360" indent="-320040">
              <a:lnSpc>
                <a:spcPts val="2400"/>
              </a:lnSpc>
              <a:spcBef>
                <a:spcPts val="800"/>
              </a:spcBef>
              <a:buClr>
                <a:schemeClr val="bg2"/>
              </a:buClr>
              <a:defRPr sz="2200">
                <a:solidFill>
                  <a:srgbClr val="006699"/>
                </a:solidFill>
                <a:effectLst/>
              </a:defRPr>
            </a:lvl2pPr>
            <a:lvl3pPr marL="914400" indent="-274320">
              <a:lnSpc>
                <a:spcPts val="2400"/>
              </a:lnSpc>
              <a:spcBef>
                <a:spcPts val="800"/>
              </a:spcBef>
              <a:defRPr sz="1800">
                <a:solidFill>
                  <a:srgbClr val="006699"/>
                </a:solidFill>
                <a:effectLst/>
              </a:defRPr>
            </a:lvl3pPr>
            <a:lvl4pPr marL="1143000" indent="-228600">
              <a:lnSpc>
                <a:spcPts val="1800"/>
              </a:lnSpc>
              <a:spcBef>
                <a:spcPts val="800"/>
              </a:spcBef>
              <a:defRPr sz="16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Slide Number Placeholder 2"/>
          <p:cNvSpPr>
            <a:spLocks noGrp="1"/>
          </p:cNvSpPr>
          <p:nvPr>
            <p:ph type="sldNum" sz="quarter" idx="10"/>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sp>
        <p:nvSpPr>
          <p:cNvPr id="12" name="Content Placeholder 2"/>
          <p:cNvSpPr>
            <a:spLocks noGrp="1"/>
          </p:cNvSpPr>
          <p:nvPr>
            <p:ph sz="half" idx="11" hasCustomPrompt="1"/>
          </p:nvPr>
        </p:nvSpPr>
        <p:spPr>
          <a:xfrm>
            <a:off x="6299200" y="1600200"/>
            <a:ext cx="4978400" cy="4190998"/>
          </a:xfrm>
        </p:spPr>
        <p:txBody>
          <a:bodyPr lIns="0" tIns="0" rIns="0" bIns="0">
            <a:noAutofit/>
          </a:bodyPr>
          <a:lstStyle>
            <a:lvl1pPr marL="228600" indent="-228600">
              <a:lnSpc>
                <a:spcPts val="2600"/>
              </a:lnSpc>
              <a:spcBef>
                <a:spcPts val="1200"/>
              </a:spcBef>
              <a:buSzPct val="100000"/>
              <a:defRPr sz="2400">
                <a:solidFill>
                  <a:srgbClr val="006699"/>
                </a:solidFill>
                <a:effectLst/>
              </a:defRPr>
            </a:lvl1pPr>
            <a:lvl2pPr marL="594360" indent="-320040">
              <a:lnSpc>
                <a:spcPts val="2400"/>
              </a:lnSpc>
              <a:spcBef>
                <a:spcPts val="800"/>
              </a:spcBef>
              <a:buClr>
                <a:schemeClr val="bg2"/>
              </a:buClr>
              <a:defRPr sz="2200">
                <a:solidFill>
                  <a:srgbClr val="006699"/>
                </a:solidFill>
                <a:effectLst/>
              </a:defRPr>
            </a:lvl2pPr>
            <a:lvl3pPr marL="914400" indent="-274320">
              <a:lnSpc>
                <a:spcPts val="2400"/>
              </a:lnSpc>
              <a:spcBef>
                <a:spcPts val="800"/>
              </a:spcBef>
              <a:defRPr sz="1800">
                <a:solidFill>
                  <a:srgbClr val="006699"/>
                </a:solidFill>
                <a:effectLst/>
              </a:defRPr>
            </a:lvl3pPr>
            <a:lvl4pPr marL="1143000" indent="-228600">
              <a:lnSpc>
                <a:spcPts val="1800"/>
              </a:lnSpc>
              <a:spcBef>
                <a:spcPts val="800"/>
              </a:spcBef>
              <a:defRPr sz="16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6" name="Straight Connector 5"/>
          <p:cNvCxnSpPr/>
          <p:nvPr userDrawn="1"/>
        </p:nvCxnSpPr>
        <p:spPr>
          <a:xfrm>
            <a:off x="914400" y="1219200"/>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E69C9D9-AC63-4249-A7D6-3C0BD7850B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770261"/>
            <a:ext cx="1203158" cy="583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1000"/>
                                        <p:tgtEl>
                                          <p:spTgt spid="12">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1000"/>
                                        <p:tgtEl>
                                          <p:spTgt spid="1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fade">
                                      <p:cBhvr>
                                        <p:cTn id="30"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0" y="0"/>
            <a:ext cx="103632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idx="1" hasCustomPrompt="1"/>
          </p:nvPr>
        </p:nvSpPr>
        <p:spPr>
          <a:xfrm>
            <a:off x="914400" y="1600200"/>
            <a:ext cx="10363200" cy="4191000"/>
          </a:xfrm>
        </p:spPr>
        <p:txBody>
          <a:bodyPr>
            <a:noAutofit/>
          </a:bodyPr>
          <a:lstStyle>
            <a:lvl1pPr marL="0" indent="0">
              <a:lnSpc>
                <a:spcPts val="3000"/>
              </a:lnSpc>
              <a:buFontTx/>
              <a:buNone/>
              <a:defRPr>
                <a:solidFill>
                  <a:srgbClr val="006699"/>
                </a:solidFill>
                <a:effectLst/>
              </a:defRPr>
            </a:lvl1pPr>
          </a:lstStyle>
          <a:p>
            <a:pPr lvl="0"/>
            <a:r>
              <a:rPr lang="en-US" dirty="0"/>
              <a:t>Click to add chart.</a:t>
            </a:r>
          </a:p>
        </p:txBody>
      </p:sp>
      <p:cxnSp>
        <p:nvCxnSpPr>
          <p:cNvPr id="24" name="Straight Connector 23"/>
          <p:cNvCxnSpPr/>
          <p:nvPr userDrawn="1"/>
        </p:nvCxnSpPr>
        <p:spPr>
          <a:xfrm>
            <a:off x="914400" y="1216152"/>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2"/>
          <p:cNvSpPr>
            <a:spLocks noGrp="1"/>
          </p:cNvSpPr>
          <p:nvPr>
            <p:ph type="sldNum" sz="quarter" idx="10"/>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114040D3-20BE-4C1D-A419-320F99385D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45" y="5880637"/>
            <a:ext cx="1203158" cy="58312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381000"/>
            <a:ext cx="10363200" cy="2244101"/>
          </a:xfrm>
          <a:ln>
            <a:noFill/>
          </a:ln>
        </p:spPr>
        <p:txBody>
          <a:bodyPr bIns="248191" anchor="b" anchorCtr="0">
            <a:noAutofit/>
          </a:bodyPr>
          <a:lstStyle>
            <a:lvl1pPr algn="l">
              <a:defRPr sz="4735" b="1" i="0" cap="none" spc="0">
                <a:solidFill>
                  <a:srgbClr val="006699"/>
                </a:solidFill>
                <a:effectLst/>
              </a:defRPr>
            </a:lvl1pPr>
          </a:lstStyle>
          <a:p>
            <a:r>
              <a:rPr lang="en-US" dirty="0"/>
              <a:t>Click to add presentation title</a:t>
            </a:r>
          </a:p>
        </p:txBody>
      </p:sp>
      <p:sp>
        <p:nvSpPr>
          <p:cNvPr id="14" name="Subtitle 2"/>
          <p:cNvSpPr>
            <a:spLocks noGrp="1"/>
          </p:cNvSpPr>
          <p:nvPr>
            <p:ph type="subTitle" idx="10" hasCustomPrompt="1"/>
          </p:nvPr>
        </p:nvSpPr>
        <p:spPr>
          <a:xfrm>
            <a:off x="914401" y="2634440"/>
            <a:ext cx="10363200" cy="642161"/>
          </a:xfrm>
        </p:spPr>
        <p:txBody>
          <a:bodyPr tIns="248191" anchor="b">
            <a:noAutofit/>
          </a:bodyPr>
          <a:lstStyle>
            <a:lvl1pPr marL="0" indent="0" algn="l">
              <a:lnSpc>
                <a:spcPts val="3517"/>
              </a:lnSpc>
              <a:spcBef>
                <a:spcPts val="0"/>
              </a:spcBef>
              <a:buNone/>
              <a:defRPr sz="3240" i="0" baseline="0">
                <a:solidFill>
                  <a:schemeClr val="tx2"/>
                </a:solidFill>
                <a:effectLst/>
                <a:latin typeface="+mj-lt"/>
              </a:defRPr>
            </a:lvl1pPr>
            <a:lvl2pPr marL="618545" indent="0" algn="ctr">
              <a:buNone/>
              <a:defRPr>
                <a:solidFill>
                  <a:schemeClr val="tx1">
                    <a:tint val="75000"/>
                  </a:schemeClr>
                </a:solidFill>
              </a:defRPr>
            </a:lvl2pPr>
            <a:lvl3pPr marL="1237090" indent="0" algn="ctr">
              <a:buNone/>
              <a:defRPr>
                <a:solidFill>
                  <a:schemeClr val="tx1">
                    <a:tint val="75000"/>
                  </a:schemeClr>
                </a:solidFill>
              </a:defRPr>
            </a:lvl3pPr>
            <a:lvl4pPr marL="1855635" indent="0" algn="ctr">
              <a:buNone/>
              <a:defRPr>
                <a:solidFill>
                  <a:schemeClr val="tx1">
                    <a:tint val="75000"/>
                  </a:schemeClr>
                </a:solidFill>
              </a:defRPr>
            </a:lvl4pPr>
            <a:lvl5pPr marL="2474181" indent="0" algn="ctr">
              <a:buNone/>
              <a:defRPr>
                <a:solidFill>
                  <a:schemeClr val="tx1">
                    <a:tint val="75000"/>
                  </a:schemeClr>
                </a:solidFill>
              </a:defRPr>
            </a:lvl5pPr>
            <a:lvl6pPr marL="3092726" indent="0" algn="ctr">
              <a:buNone/>
              <a:defRPr>
                <a:solidFill>
                  <a:schemeClr val="tx1">
                    <a:tint val="75000"/>
                  </a:schemeClr>
                </a:solidFill>
              </a:defRPr>
            </a:lvl6pPr>
            <a:lvl7pPr marL="3711271" indent="0" algn="ctr">
              <a:buNone/>
              <a:defRPr>
                <a:solidFill>
                  <a:schemeClr val="tx1">
                    <a:tint val="75000"/>
                  </a:schemeClr>
                </a:solidFill>
              </a:defRPr>
            </a:lvl7pPr>
            <a:lvl8pPr marL="4329816" indent="0" algn="ctr">
              <a:buNone/>
              <a:defRPr>
                <a:solidFill>
                  <a:schemeClr val="tx1">
                    <a:tint val="75000"/>
                  </a:schemeClr>
                </a:solidFill>
              </a:defRPr>
            </a:lvl8pPr>
            <a:lvl9pPr marL="4948361" indent="0" algn="ctr">
              <a:buNone/>
              <a:defRPr>
                <a:solidFill>
                  <a:schemeClr val="tx1">
                    <a:tint val="75000"/>
                  </a:schemeClr>
                </a:solidFill>
              </a:defRPr>
            </a:lvl9pPr>
          </a:lstStyle>
          <a:p>
            <a:r>
              <a:rPr lang="en-US" dirty="0"/>
              <a:t>Click to add presenter name</a:t>
            </a:r>
          </a:p>
        </p:txBody>
      </p:sp>
      <p:cxnSp>
        <p:nvCxnSpPr>
          <p:cNvPr id="8" name="Straight Connector 7"/>
          <p:cNvCxnSpPr/>
          <p:nvPr userDrawn="1"/>
        </p:nvCxnSpPr>
        <p:spPr>
          <a:xfrm>
            <a:off x="914401" y="2634439"/>
            <a:ext cx="10363200" cy="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2" hasCustomPrompt="1"/>
          </p:nvPr>
        </p:nvSpPr>
        <p:spPr>
          <a:xfrm>
            <a:off x="914401" y="3276600"/>
            <a:ext cx="10363200" cy="609600"/>
          </a:xfrm>
        </p:spPr>
        <p:txBody>
          <a:bodyPr>
            <a:noAutofit/>
          </a:bodyPr>
          <a:lstStyle>
            <a:lvl1pPr algn="l">
              <a:lnSpc>
                <a:spcPts val="3517"/>
              </a:lnSpc>
              <a:spcBef>
                <a:spcPts val="0"/>
              </a:spcBef>
              <a:buNone/>
              <a:defRPr sz="3240" i="0" baseline="0">
                <a:solidFill>
                  <a:srgbClr val="FF9900"/>
                </a:solidFill>
                <a:latin typeface="+mj-lt"/>
              </a:defRPr>
            </a:lvl1pPr>
            <a:lvl2pPr>
              <a:buNone/>
              <a:defRPr sz="3240" i="1">
                <a:solidFill>
                  <a:srgbClr val="FF0000"/>
                </a:solidFill>
              </a:defRPr>
            </a:lvl2pPr>
            <a:lvl3pPr>
              <a:buNone/>
              <a:defRPr sz="3240" i="1">
                <a:solidFill>
                  <a:srgbClr val="FF0000"/>
                </a:solidFill>
              </a:defRPr>
            </a:lvl3pPr>
            <a:lvl4pPr>
              <a:buNone/>
              <a:defRPr sz="3240" i="1">
                <a:solidFill>
                  <a:srgbClr val="FF0000"/>
                </a:solidFill>
              </a:defRPr>
            </a:lvl4pPr>
            <a:lvl5pPr>
              <a:buNone/>
              <a:defRPr sz="3240" i="1">
                <a:solidFill>
                  <a:srgbClr val="FF0000"/>
                </a:solidFill>
              </a:defRPr>
            </a:lvl5pPr>
          </a:lstStyle>
          <a:p>
            <a:pPr lvl="0"/>
            <a:r>
              <a:rPr lang="en-US" dirty="0"/>
              <a:t>Click to add presenter title</a:t>
            </a:r>
          </a:p>
        </p:txBody>
      </p:sp>
      <p:sp>
        <p:nvSpPr>
          <p:cNvPr id="19" name="Text Placeholder 18"/>
          <p:cNvSpPr>
            <a:spLocks noGrp="1"/>
          </p:cNvSpPr>
          <p:nvPr>
            <p:ph type="body" sz="quarter" idx="13" hasCustomPrompt="1"/>
          </p:nvPr>
        </p:nvSpPr>
        <p:spPr>
          <a:xfrm>
            <a:off x="914400" y="3886202"/>
            <a:ext cx="7213599" cy="645095"/>
          </a:xfrm>
        </p:spPr>
        <p:txBody>
          <a:bodyPr anchor="b" anchorCtr="0">
            <a:noAutofit/>
          </a:bodyPr>
          <a:lstStyle>
            <a:lvl1pPr algn="l">
              <a:lnSpc>
                <a:spcPts val="2977"/>
              </a:lnSpc>
              <a:spcBef>
                <a:spcPts val="0"/>
              </a:spcBef>
              <a:buNone/>
              <a:defRPr sz="2492" b="0" i="1" baseline="0">
                <a:solidFill>
                  <a:schemeClr val="bg2"/>
                </a:solidFill>
                <a:latin typeface="Arial"/>
                <a:cs typeface="Arial"/>
              </a:defRPr>
            </a:lvl1pPr>
            <a:lvl2pPr>
              <a:buNone/>
              <a:defRPr sz="2119" b="1">
                <a:latin typeface="Arial"/>
                <a:cs typeface="Arial"/>
              </a:defRPr>
            </a:lvl2pPr>
            <a:lvl3pPr>
              <a:buNone/>
              <a:defRPr sz="2119" b="1">
                <a:latin typeface="Arial"/>
                <a:cs typeface="Arial"/>
              </a:defRPr>
            </a:lvl3pPr>
            <a:lvl4pPr>
              <a:buNone/>
              <a:defRPr sz="2119" b="1">
                <a:latin typeface="Arial"/>
                <a:cs typeface="Arial"/>
              </a:defRPr>
            </a:lvl4pPr>
            <a:lvl5pPr>
              <a:buNone/>
              <a:defRPr sz="2119" b="1">
                <a:latin typeface="Arial"/>
                <a:cs typeface="Arial"/>
              </a:defRPr>
            </a:lvl5pPr>
          </a:lstStyle>
          <a:p>
            <a:pPr lvl="0"/>
            <a:r>
              <a:rPr lang="en-US" dirty="0"/>
              <a:t>Click to add meeting name </a:t>
            </a:r>
          </a:p>
        </p:txBody>
      </p:sp>
      <p:sp>
        <p:nvSpPr>
          <p:cNvPr id="11" name="Text Placeholder 18"/>
          <p:cNvSpPr>
            <a:spLocks noGrp="1"/>
          </p:cNvSpPr>
          <p:nvPr>
            <p:ph type="body" sz="quarter" idx="14" hasCustomPrompt="1"/>
          </p:nvPr>
        </p:nvSpPr>
        <p:spPr>
          <a:xfrm>
            <a:off x="914400" y="4526597"/>
            <a:ext cx="7213599" cy="474947"/>
          </a:xfrm>
        </p:spPr>
        <p:txBody>
          <a:bodyPr anchor="t" anchorCtr="0">
            <a:noAutofit/>
          </a:bodyPr>
          <a:lstStyle>
            <a:lvl1pPr algn="l">
              <a:lnSpc>
                <a:spcPts val="2977"/>
              </a:lnSpc>
              <a:spcBef>
                <a:spcPts val="0"/>
              </a:spcBef>
              <a:buNone/>
              <a:defRPr sz="2492" b="0" i="1" baseline="0">
                <a:solidFill>
                  <a:srgbClr val="006699"/>
                </a:solidFill>
                <a:latin typeface="Arial"/>
                <a:cs typeface="Arial"/>
              </a:defRPr>
            </a:lvl1pPr>
            <a:lvl2pPr>
              <a:buNone/>
              <a:defRPr sz="2119" b="1">
                <a:latin typeface="Arial"/>
                <a:cs typeface="Arial"/>
              </a:defRPr>
            </a:lvl2pPr>
            <a:lvl3pPr>
              <a:buNone/>
              <a:defRPr sz="2119" b="1">
                <a:latin typeface="Arial"/>
                <a:cs typeface="Arial"/>
              </a:defRPr>
            </a:lvl3pPr>
            <a:lvl4pPr>
              <a:buNone/>
              <a:defRPr sz="2119" b="1">
                <a:latin typeface="Arial"/>
                <a:cs typeface="Arial"/>
              </a:defRPr>
            </a:lvl4pPr>
            <a:lvl5pPr>
              <a:buNone/>
              <a:defRPr sz="2119" b="1">
                <a:latin typeface="Arial"/>
                <a:cs typeface="Arial"/>
              </a:defRPr>
            </a:lvl5pPr>
          </a:lstStyle>
          <a:p>
            <a:pPr lvl="0"/>
            <a:r>
              <a:rPr lang="en-US" dirty="0"/>
              <a:t>Click to add presentation date</a:t>
            </a:r>
          </a:p>
        </p:txBody>
      </p:sp>
    </p:spTree>
    <p:extLst>
      <p:ext uri="{BB962C8B-B14F-4D97-AF65-F5344CB8AC3E}">
        <p14:creationId xmlns:p14="http://schemas.microsoft.com/office/powerpoint/2010/main" val="413046194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2"/>
            <a:ext cx="10363200" cy="1219200"/>
          </a:xfrm>
        </p:spPr>
        <p:txBody>
          <a:bodyPr bIns="148915" anchor="b" anchorCtr="0">
            <a:noAutofit/>
          </a:bodyPr>
          <a:lstStyle>
            <a:lvl1pPr algn="l">
              <a:lnSpc>
                <a:spcPts val="4871"/>
              </a:lnSpc>
              <a:defRPr sz="4486" b="1" i="0" cap="none" spc="0" baseline="0">
                <a:solidFill>
                  <a:schemeClr val="bg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914401" y="1447800"/>
            <a:ext cx="10363200" cy="4495800"/>
          </a:xfrm>
        </p:spPr>
        <p:txBody>
          <a:bodyPr lIns="0" tIns="0" rIns="0" bIns="0">
            <a:noAutofit/>
          </a:bodyPr>
          <a:lstStyle>
            <a:lvl1pPr marL="470094" indent="-470094">
              <a:lnSpc>
                <a:spcPts val="4059"/>
              </a:lnSpc>
              <a:spcBef>
                <a:spcPts val="1624"/>
              </a:spcBef>
              <a:buSzPct val="100000"/>
              <a:defRPr sz="3489">
                <a:solidFill>
                  <a:srgbClr val="006699"/>
                </a:solidFill>
                <a:effectLst/>
                <a:latin typeface="+mn-lt"/>
              </a:defRPr>
            </a:lvl1pPr>
            <a:lvl2pPr marL="927818" indent="-432981">
              <a:lnSpc>
                <a:spcPts val="3788"/>
              </a:lnSpc>
              <a:spcBef>
                <a:spcPts val="1624"/>
              </a:spcBef>
              <a:buClr>
                <a:schemeClr val="tx2"/>
              </a:buClr>
              <a:defRPr sz="3240">
                <a:solidFill>
                  <a:srgbClr val="006699"/>
                </a:solidFill>
                <a:effectLst/>
                <a:latin typeface="+mn-lt"/>
              </a:defRPr>
            </a:lvl2pPr>
            <a:lvl3pPr marL="1360799" indent="-432981">
              <a:lnSpc>
                <a:spcPts val="3788"/>
              </a:lnSpc>
              <a:spcBef>
                <a:spcPts val="1624"/>
              </a:spcBef>
              <a:defRPr sz="2991">
                <a:solidFill>
                  <a:srgbClr val="006699"/>
                </a:solidFill>
                <a:effectLst/>
                <a:latin typeface="+mn-lt"/>
              </a:defRPr>
            </a:lvl3pPr>
            <a:lvl4pPr>
              <a:lnSpc>
                <a:spcPts val="3788"/>
              </a:lnSpc>
              <a:buClr>
                <a:schemeClr val="tx2"/>
              </a:buClr>
              <a:defRPr sz="2741">
                <a:solidFill>
                  <a:srgbClr val="006699"/>
                </a:solidFill>
                <a:effectLst/>
                <a:latin typeface="+mn-lt"/>
              </a:defRPr>
            </a:lvl4pPr>
            <a:lvl5pPr>
              <a:defRPr sz="2492"/>
            </a:lvl5pPr>
            <a:lvl6pPr>
              <a:defRPr sz="2492"/>
            </a:lvl6pPr>
            <a:lvl7pPr>
              <a:defRPr sz="2492"/>
            </a:lvl7pPr>
            <a:lvl8pPr>
              <a:defRPr sz="2492"/>
            </a:lvl8pPr>
            <a:lvl9pPr>
              <a:defRPr sz="2492"/>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914401" y="1358942"/>
            <a:ext cx="103632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FB2062A-2042-4BDA-A888-C38C7ADA61EB}"/>
              </a:ext>
            </a:extLst>
          </p:cNvPr>
          <p:cNvSpPr txBox="1"/>
          <p:nvPr userDrawn="1"/>
        </p:nvSpPr>
        <p:spPr>
          <a:xfrm>
            <a:off x="668736" y="6251954"/>
            <a:ext cx="8548865" cy="231474"/>
          </a:xfrm>
          <a:prstGeom prst="rect">
            <a:avLst/>
          </a:prstGeom>
          <a:noFill/>
        </p:spPr>
        <p:txBody>
          <a:bodyPr wrap="square" rtlCol="0">
            <a:spAutoFit/>
          </a:bodyPr>
          <a:lstStyle/>
          <a:p>
            <a:r>
              <a:rPr lang="en-US" sz="904" baseline="0" dirty="0">
                <a:solidFill>
                  <a:srgbClr val="444545"/>
                </a:solidFill>
                <a:latin typeface="arial" charset="0"/>
              </a:rPr>
              <a:t>Healthcare Financial Management Association | </a:t>
            </a:r>
            <a:r>
              <a:rPr lang="en-US" sz="904" b="1" baseline="0" dirty="0">
                <a:solidFill>
                  <a:srgbClr val="119CD9"/>
                </a:solidFill>
                <a:latin typeface="arial" charset="0"/>
              </a:rPr>
              <a:t>hfma.org</a:t>
            </a:r>
          </a:p>
        </p:txBody>
      </p:sp>
    </p:spTree>
    <p:extLst>
      <p:ext uri="{BB962C8B-B14F-4D97-AF65-F5344CB8AC3E}">
        <p14:creationId xmlns:p14="http://schemas.microsoft.com/office/powerpoint/2010/main" val="16596661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2 column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914401" y="2"/>
            <a:ext cx="10363200" cy="1219200"/>
          </a:xfrm>
        </p:spPr>
        <p:txBody>
          <a:bodyPr bIns="148915" anchor="b" anchorCtr="0">
            <a:noAutofit/>
          </a:bodyPr>
          <a:lstStyle>
            <a:lvl1pPr algn="l">
              <a:lnSpc>
                <a:spcPts val="4871"/>
              </a:lnSpc>
              <a:defRPr sz="4486" b="1" i="0" cap="none" spc="0" baseline="0">
                <a:solidFill>
                  <a:schemeClr val="bg2"/>
                </a:solidFill>
                <a:effectLst/>
                <a:latin typeface="+mj-lt"/>
                <a:cs typeface="Verdana"/>
              </a:defRPr>
            </a:lvl1pPr>
          </a:lstStyle>
          <a:p>
            <a:r>
              <a:rPr lang="en-US" dirty="0"/>
              <a:t>Click to add title</a:t>
            </a:r>
          </a:p>
        </p:txBody>
      </p:sp>
      <p:sp>
        <p:nvSpPr>
          <p:cNvPr id="4" name="Content Placeholder 2"/>
          <p:cNvSpPr>
            <a:spLocks noGrp="1"/>
          </p:cNvSpPr>
          <p:nvPr>
            <p:ph sz="half" idx="1" hasCustomPrompt="1"/>
          </p:nvPr>
        </p:nvSpPr>
        <p:spPr>
          <a:xfrm>
            <a:off x="914400" y="1447800"/>
            <a:ext cx="4978401" cy="4495800"/>
          </a:xfrm>
        </p:spPr>
        <p:txBody>
          <a:bodyPr lIns="0" tIns="0" rIns="0" bIns="0">
            <a:noAutofit/>
          </a:bodyPr>
          <a:lstStyle>
            <a:lvl1pPr marL="309273" indent="-309273">
              <a:lnSpc>
                <a:spcPts val="3517"/>
              </a:lnSpc>
              <a:spcBef>
                <a:spcPts val="1624"/>
              </a:spcBef>
              <a:buSzPct val="100000"/>
              <a:defRPr sz="3240">
                <a:solidFill>
                  <a:srgbClr val="006699"/>
                </a:solidFill>
                <a:effectLst/>
                <a:latin typeface="+mn-lt"/>
              </a:defRPr>
            </a:lvl1pPr>
            <a:lvl2pPr marL="804110" indent="-432981">
              <a:lnSpc>
                <a:spcPts val="3247"/>
              </a:lnSpc>
              <a:spcBef>
                <a:spcPts val="1083"/>
              </a:spcBef>
              <a:buClr>
                <a:schemeClr val="tx2"/>
              </a:buClr>
              <a:defRPr sz="2991">
                <a:solidFill>
                  <a:srgbClr val="006699"/>
                </a:solidFill>
                <a:effectLst/>
                <a:latin typeface="+mn-lt"/>
              </a:defRPr>
            </a:lvl2pPr>
            <a:lvl3pPr marL="1237090" indent="-371127">
              <a:lnSpc>
                <a:spcPts val="3247"/>
              </a:lnSpc>
              <a:spcBef>
                <a:spcPts val="1083"/>
              </a:spcBef>
              <a:defRPr sz="2741">
                <a:solidFill>
                  <a:srgbClr val="006699"/>
                </a:solidFill>
                <a:effectLst/>
                <a:latin typeface="+mn-lt"/>
              </a:defRPr>
            </a:lvl3pPr>
            <a:lvl4pPr marL="1546363" indent="-309273">
              <a:lnSpc>
                <a:spcPts val="2435"/>
              </a:lnSpc>
              <a:spcBef>
                <a:spcPts val="1083"/>
              </a:spcBef>
              <a:buClr>
                <a:schemeClr val="tx2"/>
              </a:buClr>
              <a:defRPr sz="2492">
                <a:solidFill>
                  <a:srgbClr val="006699"/>
                </a:solidFill>
                <a:effectLst/>
                <a:latin typeface="+mn-lt"/>
              </a:defRPr>
            </a:lvl4pPr>
            <a:lvl5pPr>
              <a:defRPr sz="2492"/>
            </a:lvl5pPr>
            <a:lvl6pPr>
              <a:defRPr sz="2492"/>
            </a:lvl6pPr>
            <a:lvl7pPr>
              <a:defRPr sz="2492"/>
            </a:lvl7pPr>
            <a:lvl8pPr>
              <a:defRPr sz="2492"/>
            </a:lvl8pPr>
            <a:lvl9pPr>
              <a:defRPr sz="2492"/>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half" idx="11" hasCustomPrompt="1"/>
          </p:nvPr>
        </p:nvSpPr>
        <p:spPr>
          <a:xfrm>
            <a:off x="6299201" y="1447800"/>
            <a:ext cx="4978401" cy="4495800"/>
          </a:xfrm>
        </p:spPr>
        <p:txBody>
          <a:bodyPr lIns="0" tIns="0" rIns="0" bIns="0">
            <a:noAutofit/>
          </a:bodyPr>
          <a:lstStyle>
            <a:lvl1pPr marL="309273" indent="-309273">
              <a:lnSpc>
                <a:spcPts val="3517"/>
              </a:lnSpc>
              <a:spcBef>
                <a:spcPts val="1624"/>
              </a:spcBef>
              <a:buSzPct val="100000"/>
              <a:defRPr sz="3240">
                <a:solidFill>
                  <a:srgbClr val="006699"/>
                </a:solidFill>
                <a:effectLst/>
                <a:latin typeface="+mn-lt"/>
              </a:defRPr>
            </a:lvl1pPr>
            <a:lvl2pPr marL="804110" indent="-432981">
              <a:lnSpc>
                <a:spcPts val="3247"/>
              </a:lnSpc>
              <a:spcBef>
                <a:spcPts val="1083"/>
              </a:spcBef>
              <a:buClr>
                <a:schemeClr val="tx2"/>
              </a:buClr>
              <a:defRPr sz="2991">
                <a:solidFill>
                  <a:srgbClr val="006699"/>
                </a:solidFill>
                <a:effectLst/>
                <a:latin typeface="+mn-lt"/>
              </a:defRPr>
            </a:lvl2pPr>
            <a:lvl3pPr marL="1237090" indent="-371127">
              <a:lnSpc>
                <a:spcPts val="3247"/>
              </a:lnSpc>
              <a:spcBef>
                <a:spcPts val="1083"/>
              </a:spcBef>
              <a:defRPr sz="2741">
                <a:solidFill>
                  <a:srgbClr val="006699"/>
                </a:solidFill>
                <a:effectLst/>
                <a:latin typeface="+mn-lt"/>
              </a:defRPr>
            </a:lvl3pPr>
            <a:lvl4pPr marL="1546363" indent="-309273">
              <a:lnSpc>
                <a:spcPts val="2435"/>
              </a:lnSpc>
              <a:spcBef>
                <a:spcPts val="1083"/>
              </a:spcBef>
              <a:buClr>
                <a:schemeClr val="tx2"/>
              </a:buClr>
              <a:defRPr sz="2492">
                <a:solidFill>
                  <a:srgbClr val="006699"/>
                </a:solidFill>
                <a:effectLst/>
                <a:latin typeface="+mn-lt"/>
              </a:defRPr>
            </a:lvl4pPr>
            <a:lvl5pPr>
              <a:defRPr sz="2492"/>
            </a:lvl5pPr>
            <a:lvl6pPr>
              <a:defRPr sz="2492"/>
            </a:lvl6pPr>
            <a:lvl7pPr>
              <a:defRPr sz="2492"/>
            </a:lvl7pPr>
            <a:lvl8pPr>
              <a:defRPr sz="2492"/>
            </a:lvl8pPr>
            <a:lvl9pPr>
              <a:defRPr sz="2492"/>
            </a:lvl9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6" name="Straight Connector 5"/>
          <p:cNvCxnSpPr/>
          <p:nvPr userDrawn="1"/>
        </p:nvCxnSpPr>
        <p:spPr>
          <a:xfrm>
            <a:off x="914401" y="1219202"/>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FBE0D9B-4510-46CA-AF22-DC41947B6BAB}"/>
              </a:ext>
            </a:extLst>
          </p:cNvPr>
          <p:cNvSpPr txBox="1"/>
          <p:nvPr userDrawn="1"/>
        </p:nvSpPr>
        <p:spPr>
          <a:xfrm>
            <a:off x="660950" y="6300830"/>
            <a:ext cx="8548865" cy="231474"/>
          </a:xfrm>
          <a:prstGeom prst="rect">
            <a:avLst/>
          </a:prstGeom>
          <a:noFill/>
        </p:spPr>
        <p:txBody>
          <a:bodyPr wrap="square" rtlCol="0">
            <a:spAutoFit/>
          </a:bodyPr>
          <a:lstStyle/>
          <a:p>
            <a:r>
              <a:rPr lang="en-US" sz="904" baseline="0" dirty="0">
                <a:solidFill>
                  <a:srgbClr val="444545"/>
                </a:solidFill>
                <a:latin typeface="arial" charset="0"/>
              </a:rPr>
              <a:t>Healthcare Financial Management Association | </a:t>
            </a:r>
            <a:r>
              <a:rPr lang="en-US" sz="904" b="1" baseline="0" dirty="0">
                <a:solidFill>
                  <a:srgbClr val="119CD9"/>
                </a:solidFill>
                <a:latin typeface="arial" charset="0"/>
              </a:rPr>
              <a:t>hfma.org</a:t>
            </a:r>
          </a:p>
        </p:txBody>
      </p:sp>
    </p:spTree>
    <p:extLst>
      <p:ext uri="{BB962C8B-B14F-4D97-AF65-F5344CB8AC3E}">
        <p14:creationId xmlns:p14="http://schemas.microsoft.com/office/powerpoint/2010/main" val="389252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1"/>
          </p:nvPr>
        </p:nvSpPr>
        <p:spPr>
          <a:xfrm>
            <a:off x="914401" y="1447800"/>
            <a:ext cx="10363200" cy="4495800"/>
          </a:xfrm>
        </p:spPr>
        <p:txBody>
          <a:bodyPr/>
          <a:lstStyle/>
          <a:p>
            <a:endParaRPr lang="en-US" dirty="0"/>
          </a:p>
        </p:txBody>
      </p:sp>
      <p:sp>
        <p:nvSpPr>
          <p:cNvPr id="10" name="Title 1"/>
          <p:cNvSpPr>
            <a:spLocks noGrp="1"/>
          </p:cNvSpPr>
          <p:nvPr>
            <p:ph type="title" hasCustomPrompt="1"/>
          </p:nvPr>
        </p:nvSpPr>
        <p:spPr>
          <a:xfrm>
            <a:off x="914401" y="2"/>
            <a:ext cx="10363200" cy="1219200"/>
          </a:xfrm>
        </p:spPr>
        <p:txBody>
          <a:bodyPr bIns="148915" anchor="b" anchorCtr="0">
            <a:noAutofit/>
          </a:bodyPr>
          <a:lstStyle>
            <a:lvl1pPr algn="l">
              <a:lnSpc>
                <a:spcPts val="4871"/>
              </a:lnSpc>
              <a:defRPr sz="4486" b="1" i="0" cap="none" spc="0" baseline="0">
                <a:solidFill>
                  <a:schemeClr val="bg2"/>
                </a:solidFill>
                <a:effectLst/>
                <a:latin typeface="+mj-lt"/>
                <a:cs typeface="Verdana"/>
              </a:defRPr>
            </a:lvl1pPr>
          </a:lstStyle>
          <a:p>
            <a:r>
              <a:rPr lang="en-US" dirty="0"/>
              <a:t>Click to add title</a:t>
            </a:r>
          </a:p>
        </p:txBody>
      </p:sp>
      <p:cxnSp>
        <p:nvCxnSpPr>
          <p:cNvPr id="24" name="Straight Connector 23"/>
          <p:cNvCxnSpPr/>
          <p:nvPr userDrawn="1"/>
        </p:nvCxnSpPr>
        <p:spPr>
          <a:xfrm>
            <a:off x="914399" y="1294572"/>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7413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1" y="2"/>
            <a:ext cx="10363200" cy="1219200"/>
          </a:xfrm>
        </p:spPr>
        <p:txBody>
          <a:bodyPr bIns="148915" anchor="b" anchorCtr="0">
            <a:noAutofit/>
          </a:bodyPr>
          <a:lstStyle>
            <a:lvl1pPr algn="l">
              <a:lnSpc>
                <a:spcPts val="4871"/>
              </a:lnSpc>
              <a:defRPr sz="4486" b="1" i="0" cap="none" spc="0" baseline="0">
                <a:solidFill>
                  <a:schemeClr val="bg2"/>
                </a:solidFill>
                <a:effectLst/>
                <a:latin typeface="+mj-lt"/>
                <a:cs typeface="Verdana"/>
              </a:defRPr>
            </a:lvl1pPr>
          </a:lstStyle>
          <a:p>
            <a:r>
              <a:rPr lang="en-US" dirty="0"/>
              <a:t>Click to add title</a:t>
            </a:r>
          </a:p>
        </p:txBody>
      </p:sp>
      <p:cxnSp>
        <p:nvCxnSpPr>
          <p:cNvPr id="24" name="Straight Connector 23"/>
          <p:cNvCxnSpPr/>
          <p:nvPr userDrawn="1"/>
        </p:nvCxnSpPr>
        <p:spPr>
          <a:xfrm>
            <a:off x="914401" y="1216154"/>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2804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1219200"/>
          </a:xfrm>
          <a:prstGeom prst="rect">
            <a:avLst/>
          </a:prstGeom>
          <a:ln>
            <a:noFill/>
          </a:ln>
        </p:spPr>
        <p:txBody>
          <a:bodyPr vert="horz" lIns="0" tIns="0" rIns="0" bIns="228600" rtlCol="0" anchor="b" anchorCtr="0">
            <a:normAutofit/>
          </a:bodyPr>
          <a:lstStyle/>
          <a:p>
            <a:r>
              <a:rPr lang="en-US" dirty="0"/>
              <a:t>Click to edit Master title</a:t>
            </a:r>
          </a:p>
        </p:txBody>
      </p:sp>
      <p:sp>
        <p:nvSpPr>
          <p:cNvPr id="3" name="Text Placeholder 2"/>
          <p:cNvSpPr>
            <a:spLocks noGrp="1"/>
          </p:cNvSpPr>
          <p:nvPr>
            <p:ph type="body" idx="1"/>
          </p:nvPr>
        </p:nvSpPr>
        <p:spPr>
          <a:xfrm>
            <a:off x="914400" y="1600201"/>
            <a:ext cx="103632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2"/>
          <p:cNvSpPr>
            <a:spLocks noGrp="1"/>
          </p:cNvSpPr>
          <p:nvPr>
            <p:ph type="sldNum" sz="quarter" idx="4"/>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3200" b="1" i="0" kern="1200" cap="none">
          <a:solidFill>
            <a:schemeClr val="tx2"/>
          </a:solidFill>
          <a:effectLst/>
          <a:latin typeface="+mj-lt"/>
          <a:ea typeface="+mj-ea"/>
          <a:cs typeface="Verdana"/>
        </a:defRPr>
      </a:lvl1pPr>
    </p:titleStyle>
    <p:bodyStyle>
      <a:lvl1pPr marL="320040" indent="-347472" algn="l" defTabSz="457200" rtl="0" eaLnBrk="1" latinLnBrk="0" hangingPunct="1">
        <a:lnSpc>
          <a:spcPts val="3000"/>
        </a:lnSpc>
        <a:spcBef>
          <a:spcPts val="1200"/>
        </a:spcBef>
        <a:buClr>
          <a:schemeClr val="tx2"/>
        </a:buClr>
        <a:buFont typeface="Arial"/>
        <a:buChar char="•"/>
        <a:defRPr sz="2800" b="0" i="0" kern="1200">
          <a:solidFill>
            <a:schemeClr val="bg2"/>
          </a:solidFill>
          <a:effectLst/>
          <a:latin typeface="Times New Roman" pitchFamily="18" charset="0"/>
          <a:ea typeface="+mn-ea"/>
          <a:cs typeface="Times New Roman" pitchFamily="18" charset="0"/>
        </a:defRPr>
      </a:lvl1pPr>
      <a:lvl2pPr marL="685800" indent="-320040" algn="l" defTabSz="457200" rtl="0" eaLnBrk="1" latinLnBrk="0" hangingPunct="1">
        <a:lnSpc>
          <a:spcPts val="2800"/>
        </a:lnSpc>
        <a:spcBef>
          <a:spcPts val="1200"/>
        </a:spcBef>
        <a:buClr>
          <a:schemeClr val="bg2"/>
        </a:buClr>
        <a:buFont typeface="Arial"/>
        <a:buChar char="–"/>
        <a:defRPr sz="2600" b="0" i="0" kern="1200">
          <a:solidFill>
            <a:srgbClr val="006699"/>
          </a:solidFill>
          <a:effectLst/>
          <a:latin typeface="Times New Roman" pitchFamily="18" charset="0"/>
          <a:ea typeface="+mn-ea"/>
          <a:cs typeface="Times New Roman" pitchFamily="18" charset="0"/>
        </a:defRPr>
      </a:lvl2pPr>
      <a:lvl3pPr marL="1005840" indent="-320040" algn="l" defTabSz="457200" rtl="0" eaLnBrk="1" latinLnBrk="0" hangingPunct="1">
        <a:lnSpc>
          <a:spcPts val="2800"/>
        </a:lnSpc>
        <a:spcBef>
          <a:spcPts val="1200"/>
        </a:spcBef>
        <a:buClr>
          <a:schemeClr val="tx2"/>
        </a:buClr>
        <a:buFont typeface="Wingdings" charset="2"/>
        <a:buChar char="§"/>
        <a:defRPr sz="2400" b="0" i="0" kern="1200">
          <a:solidFill>
            <a:srgbClr val="006699"/>
          </a:solidFill>
          <a:effectLst/>
          <a:latin typeface="Times New Roman" pitchFamily="18" charset="0"/>
          <a:ea typeface="+mn-ea"/>
          <a:cs typeface="Times New Roman" pitchFamily="18" charset="0"/>
        </a:defRPr>
      </a:lvl3pPr>
      <a:lvl4pPr marL="1371600" indent="-320040" algn="l" defTabSz="457200" rtl="0" eaLnBrk="1" latinLnBrk="0" hangingPunct="1">
        <a:lnSpc>
          <a:spcPts val="2800"/>
        </a:lnSpc>
        <a:spcBef>
          <a:spcPts val="1200"/>
        </a:spcBef>
        <a:buFont typeface="Arial"/>
        <a:buChar char="•"/>
        <a:defRPr sz="2200" b="0" i="0" kern="1200">
          <a:solidFill>
            <a:srgbClr val="006699"/>
          </a:solidFill>
          <a:effectLst/>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effectLst>
            <a:outerShdw blurRad="50800" dist="38100" dir="2700000">
              <a:srgbClr val="000000">
                <a:alpha val="43000"/>
              </a:srgb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242025"/>
            <a:ext cx="10363200" cy="1219200"/>
          </a:xfrm>
          <a:prstGeom prst="rect">
            <a:avLst/>
          </a:prstGeom>
          <a:ln>
            <a:noFill/>
          </a:ln>
        </p:spPr>
        <p:txBody>
          <a:bodyPr vert="horz" lIns="0" tIns="0" rIns="0" bIns="248191" rtlCol="0" anchor="b" anchorCtr="0">
            <a:normAutofit/>
          </a:bodyPr>
          <a:lstStyle/>
          <a:p>
            <a:r>
              <a:rPr lang="en-US" dirty="0"/>
              <a:t>Click to edit Master title</a:t>
            </a:r>
          </a:p>
        </p:txBody>
      </p:sp>
      <p:sp>
        <p:nvSpPr>
          <p:cNvPr id="3" name="Text Placeholder 2"/>
          <p:cNvSpPr>
            <a:spLocks noGrp="1"/>
          </p:cNvSpPr>
          <p:nvPr>
            <p:ph type="body" idx="1"/>
          </p:nvPr>
        </p:nvSpPr>
        <p:spPr>
          <a:xfrm>
            <a:off x="914401" y="1447801"/>
            <a:ext cx="10363200" cy="4724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6575F0B6-4BC2-4E2A-B8D7-D53B1A36A6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46694" y="6261724"/>
            <a:ext cx="573881" cy="278153"/>
          </a:xfrm>
          <a:prstGeom prst="rect">
            <a:avLst/>
          </a:prstGeom>
        </p:spPr>
      </p:pic>
    </p:spTree>
    <p:extLst>
      <p:ext uri="{BB962C8B-B14F-4D97-AF65-F5344CB8AC3E}">
        <p14:creationId xmlns:p14="http://schemas.microsoft.com/office/powerpoint/2010/main" val="305739309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hdr="0" dt="0"/>
  <p:txStyles>
    <p:titleStyle>
      <a:lvl1pPr algn="l" defTabSz="618545" rtl="0" eaLnBrk="1" latinLnBrk="0" hangingPunct="1">
        <a:spcBef>
          <a:spcPct val="0"/>
        </a:spcBef>
        <a:buNone/>
        <a:defRPr sz="4486" b="1" i="0" kern="1200" cap="none">
          <a:solidFill>
            <a:schemeClr val="bg2"/>
          </a:solidFill>
          <a:effectLst/>
          <a:latin typeface="+mj-lt"/>
          <a:ea typeface="+mj-ea"/>
          <a:cs typeface="Verdana"/>
        </a:defRPr>
      </a:lvl1pPr>
    </p:titleStyle>
    <p:bodyStyle>
      <a:lvl1pPr marL="432981" indent="-470094" algn="l" defTabSz="618545" rtl="0" eaLnBrk="1" latinLnBrk="0" hangingPunct="1">
        <a:lnSpc>
          <a:spcPts val="4059"/>
        </a:lnSpc>
        <a:spcBef>
          <a:spcPts val="1624"/>
        </a:spcBef>
        <a:buClr>
          <a:schemeClr val="tx2"/>
        </a:buClr>
        <a:buFont typeface="Arial"/>
        <a:buChar char="•"/>
        <a:defRPr sz="3489" b="0" i="0" kern="1200" baseline="0">
          <a:solidFill>
            <a:srgbClr val="0A0C68"/>
          </a:solidFill>
          <a:effectLst/>
          <a:latin typeface="+mn-lt"/>
          <a:ea typeface="+mn-ea"/>
          <a:cs typeface="Times New Roman" pitchFamily="18" charset="0"/>
        </a:defRPr>
      </a:lvl1pPr>
      <a:lvl2pPr marL="927818" indent="-432981" algn="l" defTabSz="618545" rtl="0" eaLnBrk="1" latinLnBrk="0" hangingPunct="1">
        <a:lnSpc>
          <a:spcPts val="3788"/>
        </a:lnSpc>
        <a:spcBef>
          <a:spcPts val="1624"/>
        </a:spcBef>
        <a:buClr>
          <a:schemeClr val="tx2"/>
        </a:buClr>
        <a:buFont typeface="Arial"/>
        <a:buChar char="–"/>
        <a:defRPr sz="3240" b="0" i="0" kern="1200" baseline="0">
          <a:solidFill>
            <a:srgbClr val="0A0C68"/>
          </a:solidFill>
          <a:effectLst/>
          <a:latin typeface="+mn-lt"/>
          <a:ea typeface="+mn-ea"/>
          <a:cs typeface="Times New Roman" pitchFamily="18" charset="0"/>
        </a:defRPr>
      </a:lvl2pPr>
      <a:lvl3pPr marL="1360799" indent="-432981" algn="l" defTabSz="618545" rtl="0" eaLnBrk="1" latinLnBrk="0" hangingPunct="1">
        <a:lnSpc>
          <a:spcPts val="3788"/>
        </a:lnSpc>
        <a:spcBef>
          <a:spcPts val="1624"/>
        </a:spcBef>
        <a:buClr>
          <a:schemeClr val="tx2"/>
        </a:buClr>
        <a:buFont typeface="Wingdings" charset="2"/>
        <a:buChar char="§"/>
        <a:defRPr sz="2991" b="0" i="0" kern="1200" baseline="0">
          <a:solidFill>
            <a:srgbClr val="0A0C68"/>
          </a:solidFill>
          <a:effectLst/>
          <a:latin typeface="+mn-lt"/>
          <a:ea typeface="+mn-ea"/>
          <a:cs typeface="Times New Roman" pitchFamily="18" charset="0"/>
        </a:defRPr>
      </a:lvl3pPr>
      <a:lvl4pPr marL="1855635" indent="-432981" algn="l" defTabSz="618545" rtl="0" eaLnBrk="1" latinLnBrk="0" hangingPunct="1">
        <a:lnSpc>
          <a:spcPts val="3788"/>
        </a:lnSpc>
        <a:spcBef>
          <a:spcPts val="1624"/>
        </a:spcBef>
        <a:buClr>
          <a:schemeClr val="tx2"/>
        </a:buClr>
        <a:buFont typeface="Arial"/>
        <a:buChar char="•"/>
        <a:defRPr sz="2741" b="0" i="0" kern="1200" baseline="0">
          <a:solidFill>
            <a:srgbClr val="0A0C68"/>
          </a:solidFill>
          <a:effectLst/>
          <a:latin typeface="+mn-lt"/>
          <a:ea typeface="+mn-ea"/>
          <a:cs typeface="Times New Roman" pitchFamily="18" charset="0"/>
        </a:defRPr>
      </a:lvl4pPr>
      <a:lvl5pPr marL="2783453" indent="-309273" algn="l" defTabSz="618545" rtl="0" eaLnBrk="1" latinLnBrk="0" hangingPunct="1">
        <a:spcBef>
          <a:spcPct val="20000"/>
        </a:spcBef>
        <a:buFont typeface="Arial"/>
        <a:buChar char="»"/>
        <a:defRPr sz="2741" kern="1200">
          <a:solidFill>
            <a:schemeClr val="tx1"/>
          </a:solidFill>
          <a:effectLst>
            <a:outerShdw blurRad="50800" dist="38100" dir="2700000">
              <a:srgbClr val="000000">
                <a:alpha val="43000"/>
              </a:srgbClr>
            </a:outerShdw>
          </a:effectLst>
          <a:latin typeface="Arial"/>
          <a:ea typeface="+mn-ea"/>
          <a:cs typeface="Arial"/>
        </a:defRPr>
      </a:lvl5pPr>
      <a:lvl6pPr marL="3401998" indent="-309273" algn="l" defTabSz="618545" rtl="0" eaLnBrk="1" latinLnBrk="0" hangingPunct="1">
        <a:spcBef>
          <a:spcPct val="20000"/>
        </a:spcBef>
        <a:buFont typeface="Arial"/>
        <a:buChar char="•"/>
        <a:defRPr sz="2741" kern="1200">
          <a:solidFill>
            <a:schemeClr val="tx1"/>
          </a:solidFill>
          <a:latin typeface="+mn-lt"/>
          <a:ea typeface="+mn-ea"/>
          <a:cs typeface="+mn-cs"/>
        </a:defRPr>
      </a:lvl6pPr>
      <a:lvl7pPr marL="4020543" indent="-309273" algn="l" defTabSz="618545" rtl="0" eaLnBrk="1" latinLnBrk="0" hangingPunct="1">
        <a:spcBef>
          <a:spcPct val="20000"/>
        </a:spcBef>
        <a:buFont typeface="Arial"/>
        <a:buChar char="•"/>
        <a:defRPr sz="2741" kern="1200">
          <a:solidFill>
            <a:schemeClr val="tx1"/>
          </a:solidFill>
          <a:latin typeface="+mn-lt"/>
          <a:ea typeface="+mn-ea"/>
          <a:cs typeface="+mn-cs"/>
        </a:defRPr>
      </a:lvl7pPr>
      <a:lvl8pPr marL="4639089" indent="-309273" algn="l" defTabSz="618545" rtl="0" eaLnBrk="1" latinLnBrk="0" hangingPunct="1">
        <a:spcBef>
          <a:spcPct val="20000"/>
        </a:spcBef>
        <a:buFont typeface="Arial"/>
        <a:buChar char="•"/>
        <a:defRPr sz="2741" kern="1200">
          <a:solidFill>
            <a:schemeClr val="tx1"/>
          </a:solidFill>
          <a:latin typeface="+mn-lt"/>
          <a:ea typeface="+mn-ea"/>
          <a:cs typeface="+mn-cs"/>
        </a:defRPr>
      </a:lvl8pPr>
      <a:lvl9pPr marL="5257634" indent="-309273" algn="l" defTabSz="618545" rtl="0" eaLnBrk="1" latinLnBrk="0" hangingPunct="1">
        <a:spcBef>
          <a:spcPct val="20000"/>
        </a:spcBef>
        <a:buFont typeface="Arial"/>
        <a:buChar char="•"/>
        <a:defRPr sz="2741" kern="1200">
          <a:solidFill>
            <a:schemeClr val="tx1"/>
          </a:solidFill>
          <a:latin typeface="+mn-lt"/>
          <a:ea typeface="+mn-ea"/>
          <a:cs typeface="+mn-cs"/>
        </a:defRPr>
      </a:lvl9pPr>
    </p:bodyStyle>
    <p:otherStyle>
      <a:defPPr>
        <a:defRPr lang="en-US"/>
      </a:defPPr>
      <a:lvl1pPr marL="0" algn="l" defTabSz="618545" rtl="0" eaLnBrk="1" latinLnBrk="0" hangingPunct="1">
        <a:defRPr sz="2492" kern="1200">
          <a:solidFill>
            <a:schemeClr val="tx1"/>
          </a:solidFill>
          <a:latin typeface="+mn-lt"/>
          <a:ea typeface="+mn-ea"/>
          <a:cs typeface="+mn-cs"/>
        </a:defRPr>
      </a:lvl1pPr>
      <a:lvl2pPr marL="618545" algn="l" defTabSz="618545" rtl="0" eaLnBrk="1" latinLnBrk="0" hangingPunct="1">
        <a:defRPr sz="2492" kern="1200">
          <a:solidFill>
            <a:schemeClr val="tx1"/>
          </a:solidFill>
          <a:latin typeface="+mn-lt"/>
          <a:ea typeface="+mn-ea"/>
          <a:cs typeface="+mn-cs"/>
        </a:defRPr>
      </a:lvl2pPr>
      <a:lvl3pPr marL="1237090" algn="l" defTabSz="618545" rtl="0" eaLnBrk="1" latinLnBrk="0" hangingPunct="1">
        <a:defRPr sz="2492" kern="1200">
          <a:solidFill>
            <a:schemeClr val="tx1"/>
          </a:solidFill>
          <a:latin typeface="+mn-lt"/>
          <a:ea typeface="+mn-ea"/>
          <a:cs typeface="+mn-cs"/>
        </a:defRPr>
      </a:lvl3pPr>
      <a:lvl4pPr marL="1855635" algn="l" defTabSz="618545" rtl="0" eaLnBrk="1" latinLnBrk="0" hangingPunct="1">
        <a:defRPr sz="2492" kern="1200">
          <a:solidFill>
            <a:schemeClr val="tx1"/>
          </a:solidFill>
          <a:latin typeface="+mn-lt"/>
          <a:ea typeface="+mn-ea"/>
          <a:cs typeface="+mn-cs"/>
        </a:defRPr>
      </a:lvl4pPr>
      <a:lvl5pPr marL="2474181" algn="l" defTabSz="618545" rtl="0" eaLnBrk="1" latinLnBrk="0" hangingPunct="1">
        <a:defRPr sz="2492" kern="1200">
          <a:solidFill>
            <a:schemeClr val="tx1"/>
          </a:solidFill>
          <a:latin typeface="+mn-lt"/>
          <a:ea typeface="+mn-ea"/>
          <a:cs typeface="+mn-cs"/>
        </a:defRPr>
      </a:lvl5pPr>
      <a:lvl6pPr marL="3092726" algn="l" defTabSz="618545" rtl="0" eaLnBrk="1" latinLnBrk="0" hangingPunct="1">
        <a:defRPr sz="2492" kern="1200">
          <a:solidFill>
            <a:schemeClr val="tx1"/>
          </a:solidFill>
          <a:latin typeface="+mn-lt"/>
          <a:ea typeface="+mn-ea"/>
          <a:cs typeface="+mn-cs"/>
        </a:defRPr>
      </a:lvl6pPr>
      <a:lvl7pPr marL="3711271" algn="l" defTabSz="618545" rtl="0" eaLnBrk="1" latinLnBrk="0" hangingPunct="1">
        <a:defRPr sz="2492" kern="1200">
          <a:solidFill>
            <a:schemeClr val="tx1"/>
          </a:solidFill>
          <a:latin typeface="+mn-lt"/>
          <a:ea typeface="+mn-ea"/>
          <a:cs typeface="+mn-cs"/>
        </a:defRPr>
      </a:lvl7pPr>
      <a:lvl8pPr marL="4329816" algn="l" defTabSz="618545" rtl="0" eaLnBrk="1" latinLnBrk="0" hangingPunct="1">
        <a:defRPr sz="2492" kern="1200">
          <a:solidFill>
            <a:schemeClr val="tx1"/>
          </a:solidFill>
          <a:latin typeface="+mn-lt"/>
          <a:ea typeface="+mn-ea"/>
          <a:cs typeface="+mn-cs"/>
        </a:defRPr>
      </a:lvl8pPr>
      <a:lvl9pPr marL="4948361" algn="l" defTabSz="618545" rtl="0" eaLnBrk="1" latinLnBrk="0" hangingPunct="1">
        <a:defRPr sz="24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130F-7492-95D9-BCBB-274F769F94EC}"/>
              </a:ext>
            </a:extLst>
          </p:cNvPr>
          <p:cNvSpPr>
            <a:spLocks noGrp="1"/>
          </p:cNvSpPr>
          <p:nvPr>
            <p:ph type="ctrTitle"/>
          </p:nvPr>
        </p:nvSpPr>
        <p:spPr/>
        <p:txBody>
          <a:bodyPr/>
          <a:lstStyle/>
          <a:p>
            <a:r>
              <a:rPr lang="en-US" dirty="0"/>
              <a:t>Michigan Great Lakes HFMA</a:t>
            </a:r>
          </a:p>
        </p:txBody>
      </p:sp>
      <p:sp>
        <p:nvSpPr>
          <p:cNvPr id="3" name="Subtitle 2">
            <a:extLst>
              <a:ext uri="{FF2B5EF4-FFF2-40B4-BE49-F238E27FC236}">
                <a16:creationId xmlns:a16="http://schemas.microsoft.com/office/drawing/2014/main" id="{7885F1E2-2AEA-EB26-68BE-1874011F6AF6}"/>
              </a:ext>
            </a:extLst>
          </p:cNvPr>
          <p:cNvSpPr>
            <a:spLocks noGrp="1"/>
          </p:cNvSpPr>
          <p:nvPr>
            <p:ph type="subTitle" idx="10"/>
          </p:nvPr>
        </p:nvSpPr>
        <p:spPr/>
        <p:txBody>
          <a:bodyPr/>
          <a:lstStyle/>
          <a:p>
            <a:r>
              <a:rPr lang="en-US" dirty="0"/>
              <a:t>CHFP Exam </a:t>
            </a:r>
            <a:r>
              <a:rPr lang="en-US"/>
              <a:t>Prep Session </a:t>
            </a:r>
            <a:r>
              <a:rPr lang="en-US" dirty="0"/>
              <a:t>#1</a:t>
            </a:r>
          </a:p>
        </p:txBody>
      </p:sp>
      <p:sp>
        <p:nvSpPr>
          <p:cNvPr id="4" name="Text Placeholder 3">
            <a:extLst>
              <a:ext uri="{FF2B5EF4-FFF2-40B4-BE49-F238E27FC236}">
                <a16:creationId xmlns:a16="http://schemas.microsoft.com/office/drawing/2014/main" id="{0B43FF8E-97E0-DB4E-CF3C-37A572CD7801}"/>
              </a:ext>
            </a:extLst>
          </p:cNvPr>
          <p:cNvSpPr>
            <a:spLocks noGrp="1"/>
          </p:cNvSpPr>
          <p:nvPr>
            <p:ph type="body" sz="quarter" idx="12"/>
          </p:nvPr>
        </p:nvSpPr>
        <p:spPr/>
        <p:txBody>
          <a:bodyPr/>
          <a:lstStyle/>
          <a:p>
            <a:r>
              <a:rPr lang="en-US" dirty="0"/>
              <a:t>January 5, 2023</a:t>
            </a:r>
          </a:p>
        </p:txBody>
      </p:sp>
      <p:sp>
        <p:nvSpPr>
          <p:cNvPr id="5" name="Text Placeholder 4">
            <a:extLst>
              <a:ext uri="{FF2B5EF4-FFF2-40B4-BE49-F238E27FC236}">
                <a16:creationId xmlns:a16="http://schemas.microsoft.com/office/drawing/2014/main" id="{7B8B8DD1-0141-7570-9AB8-E5A58539C714}"/>
              </a:ext>
            </a:extLst>
          </p:cNvPr>
          <p:cNvSpPr>
            <a:spLocks noGrp="1"/>
          </p:cNvSpPr>
          <p:nvPr>
            <p:ph type="body" sz="quarter" idx="13"/>
          </p:nvPr>
        </p:nvSpPr>
        <p:spPr/>
        <p:txBody>
          <a:bodyPr/>
          <a:lstStyle/>
          <a:p>
            <a:r>
              <a:rPr lang="en-US" dirty="0"/>
              <a:t>Nick McLaughlin</a:t>
            </a:r>
          </a:p>
        </p:txBody>
      </p:sp>
      <p:sp>
        <p:nvSpPr>
          <p:cNvPr id="6" name="Text Placeholder 5">
            <a:extLst>
              <a:ext uri="{FF2B5EF4-FFF2-40B4-BE49-F238E27FC236}">
                <a16:creationId xmlns:a16="http://schemas.microsoft.com/office/drawing/2014/main" id="{64E673BB-A91B-04F5-984C-E1E970F0657E}"/>
              </a:ext>
            </a:extLst>
          </p:cNvPr>
          <p:cNvSpPr>
            <a:spLocks noGrp="1"/>
          </p:cNvSpPr>
          <p:nvPr>
            <p:ph type="body" sz="quarter" idx="14"/>
          </p:nvPr>
        </p:nvSpPr>
        <p:spPr/>
        <p:txBody>
          <a:bodyPr/>
          <a:lstStyle/>
          <a:p>
            <a:r>
              <a:rPr lang="en-US" dirty="0"/>
              <a:t>Founder &amp; CEO</a:t>
            </a:r>
          </a:p>
          <a:p>
            <a:r>
              <a:rPr lang="en-US" dirty="0"/>
              <a:t>Breez Health</a:t>
            </a:r>
          </a:p>
        </p:txBody>
      </p:sp>
      <p:pic>
        <p:nvPicPr>
          <p:cNvPr id="8" name="Picture 7">
            <a:extLst>
              <a:ext uri="{FF2B5EF4-FFF2-40B4-BE49-F238E27FC236}">
                <a16:creationId xmlns:a16="http://schemas.microsoft.com/office/drawing/2014/main" id="{352CF548-9460-8635-1FBF-59A91E783BD8}"/>
              </a:ext>
            </a:extLst>
          </p:cNvPr>
          <p:cNvPicPr>
            <a:picLocks noChangeAspect="1"/>
          </p:cNvPicPr>
          <p:nvPr/>
        </p:nvPicPr>
        <p:blipFill>
          <a:blip r:embed="rId3"/>
          <a:stretch>
            <a:fillRect/>
          </a:stretch>
        </p:blipFill>
        <p:spPr>
          <a:xfrm>
            <a:off x="10067756" y="6197667"/>
            <a:ext cx="1209844" cy="533474"/>
          </a:xfrm>
          <a:prstGeom prst="rect">
            <a:avLst/>
          </a:prstGeom>
        </p:spPr>
      </p:pic>
      <p:pic>
        <p:nvPicPr>
          <p:cNvPr id="11" name="Picture 10">
            <a:extLst>
              <a:ext uri="{FF2B5EF4-FFF2-40B4-BE49-F238E27FC236}">
                <a16:creationId xmlns:a16="http://schemas.microsoft.com/office/drawing/2014/main" id="{AC0694B1-C2A9-A5D9-1474-D9E40A985F12}"/>
              </a:ext>
            </a:extLst>
          </p:cNvPr>
          <p:cNvPicPr>
            <a:picLocks noChangeAspect="1"/>
          </p:cNvPicPr>
          <p:nvPr/>
        </p:nvPicPr>
        <p:blipFill>
          <a:blip r:embed="rId4"/>
          <a:srcRect/>
          <a:stretch/>
        </p:blipFill>
        <p:spPr>
          <a:xfrm>
            <a:off x="217485" y="5360027"/>
            <a:ext cx="1306515" cy="1306515"/>
          </a:xfrm>
          <a:prstGeom prst="rect">
            <a:avLst/>
          </a:prstGeom>
        </p:spPr>
      </p:pic>
    </p:spTree>
    <p:extLst>
      <p:ext uri="{BB962C8B-B14F-4D97-AF65-F5344CB8AC3E}">
        <p14:creationId xmlns:p14="http://schemas.microsoft.com/office/powerpoint/2010/main" val="1232771339"/>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575300"/>
            <a:ext cx="7772400" cy="2244101"/>
          </a:xfrm>
        </p:spPr>
        <p:txBody>
          <a:bodyPr/>
          <a:lstStyle/>
          <a:p>
            <a:r>
              <a:rPr lang="en-US" sz="4000" dirty="0">
                <a:latin typeface="Arial Rounded MT Bold" panose="020F0704030504030204" pitchFamily="34" charset="0"/>
              </a:rPr>
              <a:t>Certified Healthcare</a:t>
            </a:r>
            <a:br>
              <a:rPr lang="en-US" sz="4000" dirty="0">
                <a:latin typeface="Arial Rounded MT Bold" panose="020F0704030504030204" pitchFamily="34" charset="0"/>
              </a:rPr>
            </a:br>
            <a:r>
              <a:rPr lang="en-US" sz="4000" dirty="0">
                <a:latin typeface="Arial Rounded MT Bold" panose="020F0704030504030204" pitchFamily="34" charset="0"/>
              </a:rPr>
              <a:t>Financial Professional</a:t>
            </a:r>
          </a:p>
        </p:txBody>
      </p:sp>
      <p:sp>
        <p:nvSpPr>
          <p:cNvPr id="6" name="Subtitle 5"/>
          <p:cNvSpPr>
            <a:spLocks noGrp="1"/>
          </p:cNvSpPr>
          <p:nvPr>
            <p:ph type="subTitle" idx="10"/>
          </p:nvPr>
        </p:nvSpPr>
        <p:spPr/>
        <p:txBody>
          <a:bodyPr/>
          <a:lstStyle/>
          <a:p>
            <a:pPr defTabSz="342900">
              <a:lnSpc>
                <a:spcPts val="1950"/>
              </a:lnSpc>
            </a:pPr>
            <a:r>
              <a:rPr lang="en-US" sz="3200" dirty="0"/>
              <a:t>Module I - The Business of Health Care</a:t>
            </a:r>
          </a:p>
        </p:txBody>
      </p:sp>
      <p:sp>
        <p:nvSpPr>
          <p:cNvPr id="7" name="Text Placeholder 6"/>
          <p:cNvSpPr>
            <a:spLocks noGrp="1"/>
          </p:cNvSpPr>
          <p:nvPr>
            <p:ph type="body" sz="quarter" idx="12"/>
          </p:nvPr>
        </p:nvSpPr>
        <p:spPr>
          <a:xfrm>
            <a:off x="1828800" y="3352800"/>
            <a:ext cx="7772400" cy="609600"/>
          </a:xfrm>
        </p:spPr>
        <p:txBody>
          <a:bodyPr/>
          <a:lstStyle/>
          <a:p>
            <a:r>
              <a:rPr lang="en-US" dirty="0"/>
              <a:t>Course 1: The Big Picture</a:t>
            </a:r>
          </a:p>
        </p:txBody>
      </p:sp>
      <p:pic>
        <p:nvPicPr>
          <p:cNvPr id="12" name="Picture 11">
            <a:extLst>
              <a:ext uri="{FF2B5EF4-FFF2-40B4-BE49-F238E27FC236}">
                <a16:creationId xmlns:a16="http://schemas.microsoft.com/office/drawing/2014/main" id="{CD302A59-14AC-4316-8D34-5424278734A0}"/>
              </a:ext>
            </a:extLst>
          </p:cNvPr>
          <p:cNvPicPr>
            <a:picLocks noChangeAspect="1"/>
          </p:cNvPicPr>
          <p:nvPr/>
        </p:nvPicPr>
        <p:blipFill>
          <a:blip r:embed="rId3"/>
          <a:stretch>
            <a:fillRect/>
          </a:stretch>
        </p:blipFill>
        <p:spPr>
          <a:xfrm>
            <a:off x="10617880" y="352625"/>
            <a:ext cx="1319439" cy="1064064"/>
          </a:xfrm>
          <a:prstGeom prst="rect">
            <a:avLst/>
          </a:prstGeom>
        </p:spPr>
      </p:pic>
      <p:pic>
        <p:nvPicPr>
          <p:cNvPr id="2" name="Picture 1">
            <a:extLst>
              <a:ext uri="{FF2B5EF4-FFF2-40B4-BE49-F238E27FC236}">
                <a16:creationId xmlns:a16="http://schemas.microsoft.com/office/drawing/2014/main" id="{46CD22AA-52E8-DCBC-1041-3B73F64CE4B6}"/>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Learning Objectives</a:t>
            </a:r>
          </a:p>
        </p:txBody>
      </p:sp>
      <p:sp>
        <p:nvSpPr>
          <p:cNvPr id="3" name="Content Placeholder 2"/>
          <p:cNvSpPr>
            <a:spLocks noGrp="1"/>
          </p:cNvSpPr>
          <p:nvPr>
            <p:ph sz="half" idx="1"/>
          </p:nvPr>
        </p:nvSpPr>
        <p:spPr>
          <a:xfrm>
            <a:off x="2590800" y="1676400"/>
            <a:ext cx="7924800" cy="3733800"/>
          </a:xfrm>
        </p:spPr>
        <p:txBody>
          <a:bodyPr/>
          <a:lstStyle/>
          <a:p>
            <a:pPr>
              <a:buNone/>
            </a:pPr>
            <a:r>
              <a:rPr lang="en-US" dirty="0"/>
              <a:t>You will be able to: </a:t>
            </a:r>
          </a:p>
          <a:p>
            <a:pPr>
              <a:lnSpc>
                <a:spcPct val="100000"/>
              </a:lnSpc>
              <a:spcAft>
                <a:spcPts val="1200"/>
              </a:spcAft>
            </a:pPr>
            <a:r>
              <a:rPr lang="en-US" sz="2400" dirty="0"/>
              <a:t>Describe  the structure of the US healthcare industry</a:t>
            </a:r>
          </a:p>
          <a:p>
            <a:pPr>
              <a:lnSpc>
                <a:spcPct val="100000"/>
              </a:lnSpc>
              <a:spcAft>
                <a:spcPts val="1200"/>
              </a:spcAft>
            </a:pPr>
            <a:r>
              <a:rPr lang="en-US" sz="2400" dirty="0"/>
              <a:t>Understand the impact of healthcare reform on the industry</a:t>
            </a:r>
          </a:p>
          <a:p>
            <a:pPr>
              <a:lnSpc>
                <a:spcPct val="100000"/>
              </a:lnSpc>
              <a:spcAft>
                <a:spcPts val="1200"/>
              </a:spcAft>
            </a:pPr>
            <a:r>
              <a:rPr lang="en-US" sz="2400" dirty="0"/>
              <a:t>Explain the payments systems</a:t>
            </a:r>
          </a:p>
          <a:p>
            <a:pPr>
              <a:lnSpc>
                <a:spcPct val="100000"/>
              </a:lnSpc>
              <a:spcAft>
                <a:spcPts val="1200"/>
              </a:spcAft>
            </a:pPr>
            <a:r>
              <a:rPr lang="en-US" sz="2400" dirty="0"/>
              <a:t>Explain the role of financial management in healthcare</a:t>
            </a:r>
          </a:p>
          <a:p>
            <a:endParaRPr lang="en-US" sz="4000" dirty="0"/>
          </a:p>
          <a:p>
            <a:pPr algn="ctr">
              <a:buNone/>
            </a:pPr>
            <a:endParaRPr lang="en-US" sz="4000" dirty="0"/>
          </a:p>
        </p:txBody>
      </p:sp>
      <p:sp>
        <p:nvSpPr>
          <p:cNvPr id="5" name="Slide Number Placeholder 2"/>
          <p:cNvSpPr>
            <a:spLocks noGrp="1"/>
          </p:cNvSpPr>
          <p:nvPr>
            <p:ph type="sldNum" sz="quarter" idx="10"/>
          </p:nvPr>
        </p:nvSpPr>
        <p:spPr>
          <a:prstGeom prst="rect">
            <a:avLst/>
          </a:prstGeom>
        </p:spPr>
        <p:txBody>
          <a:bodyPr/>
          <a:lstStyle>
            <a:defPPr>
              <a:defRPr lang="en-US"/>
            </a:defPPr>
            <a:lvl1pPr marL="0" algn="ctr" defTabSz="457200" rtl="0" eaLnBrk="1" latinLnBrk="0" hangingPunct="1">
              <a:defRPr sz="900" kern="1200">
                <a:solidFill>
                  <a:srgbClr val="0066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a:t>
            </a:r>
          </a:p>
        </p:txBody>
      </p:sp>
      <p:pic>
        <p:nvPicPr>
          <p:cNvPr id="4" name="Picture 3">
            <a:extLst>
              <a:ext uri="{FF2B5EF4-FFF2-40B4-BE49-F238E27FC236}">
                <a16:creationId xmlns:a16="http://schemas.microsoft.com/office/drawing/2014/main" id="{D124E580-EB29-9E08-2312-2D85ABDE024A}"/>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Big Picture</a:t>
            </a:r>
          </a:p>
        </p:txBody>
      </p:sp>
      <p:sp>
        <p:nvSpPr>
          <p:cNvPr id="4" name="Slide Number Placeholder 3"/>
          <p:cNvSpPr>
            <a:spLocks noGrp="1"/>
          </p:cNvSpPr>
          <p:nvPr>
            <p:ph type="sldNum" sz="quarter" idx="10"/>
          </p:nvPr>
        </p:nvSpPr>
        <p:spPr/>
        <p:txBody>
          <a:bodyPr/>
          <a:lstStyle/>
          <a:p>
            <a:r>
              <a:rPr lang="en-US" dirty="0"/>
              <a:t>4</a:t>
            </a:r>
          </a:p>
        </p:txBody>
      </p:sp>
      <p:pic>
        <p:nvPicPr>
          <p:cNvPr id="7" name="Picture 6" descr="Diagram, schematic&#10;&#10;Description automatically generated">
            <a:extLst>
              <a:ext uri="{FF2B5EF4-FFF2-40B4-BE49-F238E27FC236}">
                <a16:creationId xmlns:a16="http://schemas.microsoft.com/office/drawing/2014/main" id="{06ABFCED-3758-42EA-A9E7-B6186E640560}"/>
              </a:ext>
            </a:extLst>
          </p:cNvPr>
          <p:cNvPicPr>
            <a:picLocks noChangeAspect="1"/>
          </p:cNvPicPr>
          <p:nvPr/>
        </p:nvPicPr>
        <p:blipFill>
          <a:blip r:embed="rId3"/>
          <a:stretch>
            <a:fillRect/>
          </a:stretch>
        </p:blipFill>
        <p:spPr>
          <a:xfrm>
            <a:off x="1771650" y="1393741"/>
            <a:ext cx="8648700" cy="4869218"/>
          </a:xfrm>
          <a:prstGeom prst="rect">
            <a:avLst/>
          </a:prstGeom>
        </p:spPr>
      </p:pic>
      <p:pic>
        <p:nvPicPr>
          <p:cNvPr id="3" name="Picture 2">
            <a:extLst>
              <a:ext uri="{FF2B5EF4-FFF2-40B4-BE49-F238E27FC236}">
                <a16:creationId xmlns:a16="http://schemas.microsoft.com/office/drawing/2014/main" id="{4C8558FB-5D1E-1718-EFD0-F098D1D95CA8}"/>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4" name="Slide Number Placeholder 3"/>
          <p:cNvSpPr>
            <a:spLocks noGrp="1"/>
          </p:cNvSpPr>
          <p:nvPr>
            <p:ph type="sldNum" sz="quarter" idx="10"/>
          </p:nvPr>
        </p:nvSpPr>
        <p:spPr/>
        <p:txBody>
          <a:bodyPr/>
          <a:lstStyle/>
          <a:p>
            <a:r>
              <a:rPr lang="en-US" dirty="0"/>
              <a:t>5</a:t>
            </a:r>
          </a:p>
        </p:txBody>
      </p:sp>
      <p:pic>
        <p:nvPicPr>
          <p:cNvPr id="7" name="Picture 6">
            <a:extLst>
              <a:ext uri="{FF2B5EF4-FFF2-40B4-BE49-F238E27FC236}">
                <a16:creationId xmlns:a16="http://schemas.microsoft.com/office/drawing/2014/main" id="{FB206975-1247-429A-90FD-0654709B43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5000" y="1905000"/>
            <a:ext cx="8305800" cy="4208657"/>
          </a:xfrm>
          <a:prstGeom prst="rect">
            <a:avLst/>
          </a:prstGeom>
        </p:spPr>
      </p:pic>
      <p:pic>
        <p:nvPicPr>
          <p:cNvPr id="3" name="Picture 2">
            <a:extLst>
              <a:ext uri="{FF2B5EF4-FFF2-40B4-BE49-F238E27FC236}">
                <a16:creationId xmlns:a16="http://schemas.microsoft.com/office/drawing/2014/main" id="{CDE4580C-09FB-DFB1-65ED-490AB2790718}"/>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7772400" cy="1219200"/>
          </a:xfrm>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3505200" y="1371600"/>
            <a:ext cx="5334000" cy="457200"/>
          </a:xfrm>
        </p:spPr>
        <p:txBody>
          <a:bodyPr/>
          <a:lstStyle/>
          <a:p>
            <a:pPr>
              <a:buNone/>
            </a:pPr>
            <a:r>
              <a:rPr lang="en-US" dirty="0"/>
              <a:t>The fundamental funding transaction</a:t>
            </a: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r>
              <a:rPr lang="en-US" dirty="0"/>
              <a:t>6</a:t>
            </a:r>
          </a:p>
        </p:txBody>
      </p:sp>
      <p:pic>
        <p:nvPicPr>
          <p:cNvPr id="10" name="Picture 9">
            <a:extLst>
              <a:ext uri="{FF2B5EF4-FFF2-40B4-BE49-F238E27FC236}">
                <a16:creationId xmlns:a16="http://schemas.microsoft.com/office/drawing/2014/main" id="{8E85FF55-C55A-46EC-BB3F-66B20610B7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3400" y="2057400"/>
            <a:ext cx="8915400" cy="4160520"/>
          </a:xfrm>
          <a:prstGeom prst="rect">
            <a:avLst/>
          </a:prstGeom>
        </p:spPr>
      </p:pic>
      <p:pic>
        <p:nvPicPr>
          <p:cNvPr id="5" name="Picture 4">
            <a:extLst>
              <a:ext uri="{FF2B5EF4-FFF2-40B4-BE49-F238E27FC236}">
                <a16:creationId xmlns:a16="http://schemas.microsoft.com/office/drawing/2014/main" id="{4A0AB131-ACC7-6840-A67D-EC1C12D9FF32}"/>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Arial Rounded MT Bold" panose="020F0704030504030204" pitchFamily="34" charset="0"/>
              </a:rPr>
              <a:t>Polling Question # 2</a:t>
            </a:r>
          </a:p>
        </p:txBody>
      </p:sp>
      <p:sp>
        <p:nvSpPr>
          <p:cNvPr id="3" name="Content Placeholder 2"/>
          <p:cNvSpPr>
            <a:spLocks noGrp="1"/>
          </p:cNvSpPr>
          <p:nvPr>
            <p:ph sz="half" idx="1"/>
          </p:nvPr>
        </p:nvSpPr>
        <p:spPr/>
        <p:txBody>
          <a:bodyPr/>
          <a:lstStyle/>
          <a:p>
            <a:pPr marL="0" indent="0">
              <a:buClr>
                <a:srgbClr val="FF9900"/>
              </a:buClr>
              <a:buNone/>
            </a:pPr>
            <a:r>
              <a:rPr lang="en-US" dirty="0"/>
              <a:t>Do you currently hold any other HFMA certifications?</a:t>
            </a:r>
          </a:p>
          <a:p>
            <a:pPr marL="880110" lvl="1" indent="-514350">
              <a:buClr>
                <a:srgbClr val="FF9900"/>
              </a:buClr>
              <a:buAutoNum type="alphaLcParenR"/>
            </a:pPr>
            <a:r>
              <a:rPr lang="en-US" dirty="0"/>
              <a:t>Certified Revenue Cycle Representative (CRCR)</a:t>
            </a:r>
          </a:p>
          <a:p>
            <a:pPr marL="880110" lvl="1" indent="-514350">
              <a:buClr>
                <a:srgbClr val="FF9900"/>
              </a:buClr>
              <a:buAutoNum type="alphaLcParenR"/>
            </a:pPr>
            <a:r>
              <a:rPr lang="en-US" dirty="0"/>
              <a:t>Certified Specialist Accounting &amp; Finance (CSAF)</a:t>
            </a:r>
          </a:p>
          <a:p>
            <a:pPr marL="880110" lvl="1" indent="-514350">
              <a:buClr>
                <a:srgbClr val="FF9900"/>
              </a:buClr>
              <a:buAutoNum type="alphaLcParenR"/>
            </a:pPr>
            <a:r>
              <a:rPr lang="en-US" dirty="0"/>
              <a:t>Other</a:t>
            </a:r>
          </a:p>
          <a:p>
            <a:pPr marL="880110" lvl="1" indent="-514350">
              <a:buClr>
                <a:srgbClr val="FF9900"/>
              </a:buClr>
              <a:buAutoNum type="alphaLcParenR"/>
            </a:pPr>
            <a:r>
              <a:rPr lang="en-US" dirty="0"/>
              <a:t>I do not hold any other HFMA certifications</a:t>
            </a:r>
          </a:p>
        </p:txBody>
      </p:sp>
      <p:sp>
        <p:nvSpPr>
          <p:cNvPr id="4" name="Slide Number Placeholder 3"/>
          <p:cNvSpPr>
            <a:spLocks noGrp="1"/>
          </p:cNvSpPr>
          <p:nvPr>
            <p:ph type="sldNum" sz="quarter" idx="10"/>
          </p:nvPr>
        </p:nvSpPr>
        <p:spPr>
          <a:xfrm>
            <a:off x="9448800" y="6364932"/>
            <a:ext cx="2540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6699"/>
                </a:solidFill>
                <a:effectLst/>
                <a:uLnTx/>
                <a:uFillTx/>
                <a:latin typeface="Calibri" panose="020F0502020204030204"/>
                <a:ea typeface="+mn-ea"/>
                <a:cs typeface="+mn-cs"/>
              </a:rPr>
              <a:t>9</a:t>
            </a:r>
          </a:p>
        </p:txBody>
      </p:sp>
      <p:pic>
        <p:nvPicPr>
          <p:cNvPr id="6" name="Picture 5">
            <a:extLst>
              <a:ext uri="{FF2B5EF4-FFF2-40B4-BE49-F238E27FC236}">
                <a16:creationId xmlns:a16="http://schemas.microsoft.com/office/drawing/2014/main" id="{A9F37499-648A-619D-E526-D879C9A6BADB}"/>
              </a:ext>
            </a:extLst>
          </p:cNvPr>
          <p:cNvPicPr>
            <a:picLocks noChangeAspect="1"/>
          </p:cNvPicPr>
          <p:nvPr/>
        </p:nvPicPr>
        <p:blipFill>
          <a:blip r:embed="rId3"/>
          <a:srcRect/>
          <a:stretch/>
        </p:blipFill>
        <p:spPr>
          <a:xfrm>
            <a:off x="762000" y="5360027"/>
            <a:ext cx="1306515" cy="1306515"/>
          </a:xfrm>
          <a:prstGeom prst="rect">
            <a:avLst/>
          </a:prstGeom>
        </p:spPr>
      </p:pic>
    </p:spTree>
    <p:extLst>
      <p:ext uri="{BB962C8B-B14F-4D97-AF65-F5344CB8AC3E}">
        <p14:creationId xmlns:p14="http://schemas.microsoft.com/office/powerpoint/2010/main" val="25931433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3962400" y="1233882"/>
            <a:ext cx="4876800" cy="365126"/>
          </a:xfrm>
        </p:spPr>
        <p:txBody>
          <a:bodyPr/>
          <a:lstStyle/>
          <a:p>
            <a:pPr>
              <a:buNone/>
            </a:pPr>
            <a:r>
              <a:rPr lang="en-US" dirty="0"/>
              <a:t>PPACA and Healthcare Insurance</a:t>
            </a:r>
          </a:p>
          <a:p>
            <a:endParaRPr lang="en-US" dirty="0"/>
          </a:p>
          <a:p>
            <a:pPr>
              <a:buNone/>
            </a:pPr>
            <a:endParaRPr lang="en-US" dirty="0"/>
          </a:p>
        </p:txBody>
      </p:sp>
      <p:sp>
        <p:nvSpPr>
          <p:cNvPr id="4" name="Slide Number Placeholder 3"/>
          <p:cNvSpPr>
            <a:spLocks noGrp="1"/>
          </p:cNvSpPr>
          <p:nvPr>
            <p:ph type="sldNum" sz="quarter" idx="10"/>
          </p:nvPr>
        </p:nvSpPr>
        <p:spPr/>
        <p:txBody>
          <a:bodyPr/>
          <a:lstStyle/>
          <a:p>
            <a:r>
              <a:rPr lang="en-US" dirty="0"/>
              <a:t>7</a:t>
            </a:r>
          </a:p>
        </p:txBody>
      </p:sp>
      <p:graphicFrame>
        <p:nvGraphicFramePr>
          <p:cNvPr id="6" name="Diagram 5"/>
          <p:cNvGraphicFramePr/>
          <p:nvPr/>
        </p:nvGraphicFramePr>
        <p:xfrm>
          <a:off x="3124200" y="22098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20C5500-728F-462E-1715-32A708FD5027}"/>
              </a:ext>
            </a:extLst>
          </p:cNvPr>
          <p:cNvPicPr>
            <a:picLocks noChangeAspect="1"/>
          </p:cNvPicPr>
          <p:nvPr/>
        </p:nvPicPr>
        <p:blipFill>
          <a:blip r:embed="rId8"/>
          <a:srcRect/>
          <a:stretch/>
        </p:blipFill>
        <p:spPr>
          <a:xfrm>
            <a:off x="762000" y="5360027"/>
            <a:ext cx="1306515" cy="1306515"/>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1066800" y="1219200"/>
            <a:ext cx="10363200" cy="365125"/>
          </a:xfrm>
        </p:spPr>
        <p:txBody>
          <a:bodyPr/>
          <a:lstStyle/>
          <a:p>
            <a:pPr>
              <a:buNone/>
            </a:pPr>
            <a:r>
              <a:rPr lang="en-US" dirty="0"/>
              <a:t>Flow of Money and Services for a Patient with Self-Provided-Insurance</a:t>
            </a:r>
          </a:p>
          <a:p>
            <a:endParaRPr lang="en-US" dirty="0"/>
          </a:p>
          <a:p>
            <a:pPr>
              <a:buNone/>
            </a:pPr>
            <a:endParaRPr lang="en-US" dirty="0"/>
          </a:p>
        </p:txBody>
      </p:sp>
      <p:sp>
        <p:nvSpPr>
          <p:cNvPr id="4" name="Slide Number Placeholder 3"/>
          <p:cNvSpPr>
            <a:spLocks noGrp="1"/>
          </p:cNvSpPr>
          <p:nvPr>
            <p:ph type="sldNum" sz="quarter" idx="10"/>
          </p:nvPr>
        </p:nvSpPr>
        <p:spPr/>
        <p:txBody>
          <a:bodyPr/>
          <a:lstStyle/>
          <a:p>
            <a:r>
              <a:rPr lang="en-US" dirty="0"/>
              <a:t>8</a:t>
            </a:r>
          </a:p>
        </p:txBody>
      </p:sp>
      <p:pic>
        <p:nvPicPr>
          <p:cNvPr id="8" name="Picture 7">
            <a:extLst>
              <a:ext uri="{FF2B5EF4-FFF2-40B4-BE49-F238E27FC236}">
                <a16:creationId xmlns:a16="http://schemas.microsoft.com/office/drawing/2014/main" id="{28BB2D04-9418-4FE7-BF75-BA9F4AB018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4905" y="1732607"/>
            <a:ext cx="7315200" cy="4267200"/>
          </a:xfrm>
          <a:prstGeom prst="rect">
            <a:avLst/>
          </a:prstGeom>
        </p:spPr>
      </p:pic>
      <p:pic>
        <p:nvPicPr>
          <p:cNvPr id="5" name="Picture 4">
            <a:extLst>
              <a:ext uri="{FF2B5EF4-FFF2-40B4-BE49-F238E27FC236}">
                <a16:creationId xmlns:a16="http://schemas.microsoft.com/office/drawing/2014/main" id="{61AE940C-146C-B877-BB2E-44CC5BBE4F28}"/>
              </a:ext>
            </a:extLst>
          </p:cNvPr>
          <p:cNvPicPr>
            <a:picLocks noChangeAspect="1"/>
          </p:cNvPicPr>
          <p:nvPr/>
        </p:nvPicPr>
        <p:blipFill>
          <a:blip r:embed="rId4"/>
          <a:srcRect/>
          <a:stretch/>
        </p:blipFill>
        <p:spPr>
          <a:xfrm>
            <a:off x="762000" y="5360027"/>
            <a:ext cx="1306515" cy="1306515"/>
          </a:xfrm>
          <a:prstGeom prst="rect">
            <a:avLst/>
          </a:prstGeom>
        </p:spPr>
      </p:pic>
    </p:spTree>
    <p:extLst>
      <p:ext uri="{BB962C8B-B14F-4D97-AF65-F5344CB8AC3E}">
        <p14:creationId xmlns:p14="http://schemas.microsoft.com/office/powerpoint/2010/main" val="37933237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1066800" y="1208714"/>
            <a:ext cx="10363200" cy="772486"/>
          </a:xfrm>
        </p:spPr>
        <p:txBody>
          <a:bodyPr/>
          <a:lstStyle/>
          <a:p>
            <a:pPr>
              <a:buNone/>
            </a:pPr>
            <a:r>
              <a:rPr lang="en-US" sz="2400" dirty="0"/>
              <a:t>Flow of Money and Services for a Patient with Employer Provided Insurance</a:t>
            </a:r>
          </a:p>
        </p:txBody>
      </p:sp>
      <p:sp>
        <p:nvSpPr>
          <p:cNvPr id="4" name="Slide Number Placeholder 3"/>
          <p:cNvSpPr>
            <a:spLocks noGrp="1"/>
          </p:cNvSpPr>
          <p:nvPr>
            <p:ph type="sldNum" sz="quarter" idx="10"/>
          </p:nvPr>
        </p:nvSpPr>
        <p:spPr/>
        <p:txBody>
          <a:bodyPr/>
          <a:lstStyle/>
          <a:p>
            <a:r>
              <a:rPr lang="en-US" dirty="0"/>
              <a:t>9</a:t>
            </a:r>
          </a:p>
        </p:txBody>
      </p:sp>
      <p:pic>
        <p:nvPicPr>
          <p:cNvPr id="8" name="Picture 7">
            <a:extLst>
              <a:ext uri="{FF2B5EF4-FFF2-40B4-BE49-F238E27FC236}">
                <a16:creationId xmlns:a16="http://schemas.microsoft.com/office/drawing/2014/main" id="{E65BAE51-3D20-44B0-9162-D46D859ED3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3600" y="1752600"/>
            <a:ext cx="8159459" cy="4014690"/>
          </a:xfrm>
          <a:prstGeom prst="rect">
            <a:avLst/>
          </a:prstGeom>
        </p:spPr>
      </p:pic>
      <p:pic>
        <p:nvPicPr>
          <p:cNvPr id="5" name="Picture 4">
            <a:extLst>
              <a:ext uri="{FF2B5EF4-FFF2-40B4-BE49-F238E27FC236}">
                <a16:creationId xmlns:a16="http://schemas.microsoft.com/office/drawing/2014/main" id="{0A316E02-A4FA-9BBC-91CC-0DA3DFA25AA8}"/>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914400" y="1326816"/>
            <a:ext cx="10363200" cy="365125"/>
          </a:xfrm>
        </p:spPr>
        <p:txBody>
          <a:bodyPr/>
          <a:lstStyle/>
          <a:p>
            <a:pPr>
              <a:buNone/>
            </a:pPr>
            <a:r>
              <a:rPr lang="en-US" dirty="0"/>
              <a:t>Flow of Money and Services for a Patient with Medicare Parts A or B</a:t>
            </a:r>
          </a:p>
          <a:p>
            <a:pPr>
              <a:buNone/>
            </a:pPr>
            <a:endParaRPr lang="en-US" dirty="0"/>
          </a:p>
        </p:txBody>
      </p:sp>
      <p:sp>
        <p:nvSpPr>
          <p:cNvPr id="4" name="Slide Number Placeholder 3"/>
          <p:cNvSpPr>
            <a:spLocks noGrp="1"/>
          </p:cNvSpPr>
          <p:nvPr>
            <p:ph type="sldNum" sz="quarter" idx="10"/>
          </p:nvPr>
        </p:nvSpPr>
        <p:spPr/>
        <p:txBody>
          <a:bodyPr/>
          <a:lstStyle/>
          <a:p>
            <a:r>
              <a:rPr lang="en-US" dirty="0"/>
              <a:t>10</a:t>
            </a:r>
          </a:p>
        </p:txBody>
      </p:sp>
      <p:pic>
        <p:nvPicPr>
          <p:cNvPr id="8" name="Picture 7">
            <a:extLst>
              <a:ext uri="{FF2B5EF4-FFF2-40B4-BE49-F238E27FC236}">
                <a16:creationId xmlns:a16="http://schemas.microsoft.com/office/drawing/2014/main" id="{759E70CF-2A02-47EF-BF8C-868B1733F9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7093" y="1849918"/>
            <a:ext cx="7653591" cy="3941044"/>
          </a:xfrm>
          <a:prstGeom prst="rect">
            <a:avLst/>
          </a:prstGeom>
        </p:spPr>
      </p:pic>
      <p:pic>
        <p:nvPicPr>
          <p:cNvPr id="5" name="Picture 4">
            <a:extLst>
              <a:ext uri="{FF2B5EF4-FFF2-40B4-BE49-F238E27FC236}">
                <a16:creationId xmlns:a16="http://schemas.microsoft.com/office/drawing/2014/main" id="{EDA54CE8-1CC0-7DD1-16B1-B045FD68944E}"/>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a:latin typeface="Arial Rounded MT Bold" panose="020F0704030504030204" pitchFamily="34" charset="0"/>
              </a:rPr>
              <a:t>Certified Healthcare </a:t>
            </a:r>
            <a:br>
              <a:rPr lang="en-US" sz="4000" dirty="0">
                <a:latin typeface="Arial Rounded MT Bold" panose="020F0704030504030204" pitchFamily="34" charset="0"/>
              </a:rPr>
            </a:br>
            <a:r>
              <a:rPr lang="en-US" sz="4000" dirty="0">
                <a:latin typeface="Arial Rounded MT Bold" panose="020F0704030504030204" pitchFamily="34" charset="0"/>
              </a:rPr>
              <a:t>Financial Professional</a:t>
            </a:r>
          </a:p>
        </p:txBody>
      </p:sp>
      <p:sp>
        <p:nvSpPr>
          <p:cNvPr id="6" name="Subtitle 5"/>
          <p:cNvSpPr>
            <a:spLocks noGrp="1"/>
          </p:cNvSpPr>
          <p:nvPr>
            <p:ph type="subTitle" idx="10"/>
          </p:nvPr>
        </p:nvSpPr>
        <p:spPr>
          <a:xfrm>
            <a:off x="708450" y="3810000"/>
            <a:ext cx="10363200" cy="1175560"/>
          </a:xfrm>
        </p:spPr>
        <p:txBody>
          <a:bodyPr/>
          <a:lstStyle/>
          <a:p>
            <a:pPr algn="l"/>
            <a:r>
              <a:rPr lang="en-US" sz="3200" dirty="0"/>
              <a:t>							</a:t>
            </a:r>
          </a:p>
          <a:p>
            <a:endParaRPr lang="en-US" sz="3200" dirty="0"/>
          </a:p>
          <a:p>
            <a:r>
              <a:rPr lang="en-US" sz="3200" dirty="0"/>
              <a:t>Module 1 Overview</a:t>
            </a:r>
          </a:p>
          <a:p>
            <a:endParaRPr lang="en-US" sz="3200" dirty="0"/>
          </a:p>
          <a:p>
            <a:r>
              <a:rPr lang="en-US" sz="3200" dirty="0"/>
              <a:t>				</a:t>
            </a:r>
          </a:p>
          <a:p>
            <a:endParaRPr lang="en-US" sz="3200" dirty="0"/>
          </a:p>
        </p:txBody>
      </p:sp>
      <p:pic>
        <p:nvPicPr>
          <p:cNvPr id="11" name="Picture 10">
            <a:extLst>
              <a:ext uri="{FF2B5EF4-FFF2-40B4-BE49-F238E27FC236}">
                <a16:creationId xmlns:a16="http://schemas.microsoft.com/office/drawing/2014/main" id="{AE3A933E-A78C-497C-8880-6F5D7D6F0ABB}"/>
              </a:ext>
            </a:extLst>
          </p:cNvPr>
          <p:cNvPicPr>
            <a:picLocks noChangeAspect="1"/>
          </p:cNvPicPr>
          <p:nvPr/>
        </p:nvPicPr>
        <p:blipFill>
          <a:blip r:embed="rId3"/>
          <a:stretch>
            <a:fillRect/>
          </a:stretch>
        </p:blipFill>
        <p:spPr>
          <a:xfrm>
            <a:off x="10617880" y="352625"/>
            <a:ext cx="1319439" cy="1064064"/>
          </a:xfrm>
          <a:prstGeom prst="rect">
            <a:avLst/>
          </a:prstGeom>
        </p:spPr>
      </p:pic>
      <p:pic>
        <p:nvPicPr>
          <p:cNvPr id="12" name="Picture 11">
            <a:extLst>
              <a:ext uri="{FF2B5EF4-FFF2-40B4-BE49-F238E27FC236}">
                <a16:creationId xmlns:a16="http://schemas.microsoft.com/office/drawing/2014/main" id="{FC12184A-E395-9C5A-BEED-2EA38846CD63}"/>
              </a:ext>
            </a:extLst>
          </p:cNvPr>
          <p:cNvPicPr>
            <a:picLocks noChangeAspect="1"/>
          </p:cNvPicPr>
          <p:nvPr/>
        </p:nvPicPr>
        <p:blipFill>
          <a:blip r:embed="rId4"/>
          <a:srcRect/>
          <a:stretch/>
        </p:blipFill>
        <p:spPr>
          <a:xfrm>
            <a:off x="217485" y="5360027"/>
            <a:ext cx="1306515" cy="13065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Financing the Healthcare System</a:t>
            </a:r>
          </a:p>
        </p:txBody>
      </p:sp>
      <p:sp>
        <p:nvSpPr>
          <p:cNvPr id="3" name="Content Placeholder 2"/>
          <p:cNvSpPr>
            <a:spLocks noGrp="1"/>
          </p:cNvSpPr>
          <p:nvPr>
            <p:ph sz="half" idx="1"/>
          </p:nvPr>
        </p:nvSpPr>
        <p:spPr>
          <a:xfrm>
            <a:off x="1981200" y="1283180"/>
            <a:ext cx="8153400" cy="365125"/>
          </a:xfrm>
        </p:spPr>
        <p:txBody>
          <a:bodyPr/>
          <a:lstStyle/>
          <a:p>
            <a:pPr>
              <a:buNone/>
            </a:pPr>
            <a:r>
              <a:rPr lang="en-US" dirty="0"/>
              <a:t>Flow of Money and Services for a Patient with Medicaid</a:t>
            </a:r>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r>
              <a:rPr lang="en-US" dirty="0"/>
              <a:t>11</a:t>
            </a:r>
          </a:p>
        </p:txBody>
      </p:sp>
      <p:pic>
        <p:nvPicPr>
          <p:cNvPr id="8" name="Picture 7">
            <a:extLst>
              <a:ext uri="{FF2B5EF4-FFF2-40B4-BE49-F238E27FC236}">
                <a16:creationId xmlns:a16="http://schemas.microsoft.com/office/drawing/2014/main" id="{D3D63A89-97FC-4EED-805D-85700DDACA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67000" y="1905863"/>
            <a:ext cx="7153782" cy="4029964"/>
          </a:xfrm>
          <a:prstGeom prst="rect">
            <a:avLst/>
          </a:prstGeom>
        </p:spPr>
      </p:pic>
      <p:pic>
        <p:nvPicPr>
          <p:cNvPr id="5" name="Picture 4">
            <a:extLst>
              <a:ext uri="{FF2B5EF4-FFF2-40B4-BE49-F238E27FC236}">
                <a16:creationId xmlns:a16="http://schemas.microsoft.com/office/drawing/2014/main" id="{6C91CC9B-7A16-5A88-4EBF-21F21704C273}"/>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Arial Rounded MT Bold" panose="020F0704030504030204" pitchFamily="34" charset="0"/>
              </a:rPr>
              <a:t>Polling Question # 3</a:t>
            </a:r>
          </a:p>
        </p:txBody>
      </p:sp>
      <p:sp>
        <p:nvSpPr>
          <p:cNvPr id="3" name="Content Placeholder 2"/>
          <p:cNvSpPr>
            <a:spLocks noGrp="1"/>
          </p:cNvSpPr>
          <p:nvPr>
            <p:ph sz="half" idx="1"/>
          </p:nvPr>
        </p:nvSpPr>
        <p:spPr/>
        <p:txBody>
          <a:bodyPr/>
          <a:lstStyle/>
          <a:p>
            <a:pPr marL="0" indent="0">
              <a:buClr>
                <a:srgbClr val="FF9900"/>
              </a:buClr>
              <a:buNone/>
            </a:pPr>
            <a:r>
              <a:rPr lang="en-US" dirty="0"/>
              <a:t>Do you know how many certifications HFMA offers?</a:t>
            </a:r>
          </a:p>
          <a:p>
            <a:pPr marL="880110" lvl="1" indent="-514350">
              <a:buClr>
                <a:srgbClr val="FF9900"/>
              </a:buClr>
              <a:buAutoNum type="alphaLcParenR"/>
            </a:pPr>
            <a:r>
              <a:rPr lang="en-US" dirty="0"/>
              <a:t>3</a:t>
            </a:r>
          </a:p>
          <a:p>
            <a:pPr marL="880110" lvl="1" indent="-514350">
              <a:buClr>
                <a:srgbClr val="FF9900"/>
              </a:buClr>
              <a:buAutoNum type="alphaLcParenR"/>
            </a:pPr>
            <a:r>
              <a:rPr lang="en-US" dirty="0"/>
              <a:t>5</a:t>
            </a:r>
          </a:p>
          <a:p>
            <a:pPr marL="880110" lvl="1" indent="-514350">
              <a:buClr>
                <a:srgbClr val="FF9900"/>
              </a:buClr>
              <a:buAutoNum type="alphaLcParenR"/>
            </a:pPr>
            <a:r>
              <a:rPr lang="en-US" dirty="0"/>
              <a:t>6</a:t>
            </a:r>
          </a:p>
          <a:p>
            <a:pPr marL="880110" lvl="1" indent="-514350">
              <a:buClr>
                <a:srgbClr val="FF9900"/>
              </a:buClr>
              <a:buAutoNum type="alphaLcParenR"/>
            </a:pPr>
            <a:r>
              <a:rPr lang="en-US" dirty="0"/>
              <a:t>8</a:t>
            </a:r>
          </a:p>
        </p:txBody>
      </p:sp>
      <p:sp>
        <p:nvSpPr>
          <p:cNvPr id="4" name="Slide Number Placeholder 3"/>
          <p:cNvSpPr>
            <a:spLocks noGrp="1"/>
          </p:cNvSpPr>
          <p:nvPr>
            <p:ph type="sldNum" sz="quarter" idx="10"/>
          </p:nvPr>
        </p:nvSpPr>
        <p:spPr>
          <a:xfrm>
            <a:off x="9448800" y="6364932"/>
            <a:ext cx="2540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6699"/>
                </a:solidFill>
                <a:effectLst/>
                <a:uLnTx/>
                <a:uFillTx/>
                <a:latin typeface="Calibri" panose="020F0502020204030204"/>
                <a:ea typeface="+mn-ea"/>
                <a:cs typeface="+mn-cs"/>
              </a:rPr>
              <a:t>9</a:t>
            </a:r>
          </a:p>
        </p:txBody>
      </p:sp>
      <p:pic>
        <p:nvPicPr>
          <p:cNvPr id="5" name="Picture 4">
            <a:extLst>
              <a:ext uri="{FF2B5EF4-FFF2-40B4-BE49-F238E27FC236}">
                <a16:creationId xmlns:a16="http://schemas.microsoft.com/office/drawing/2014/main" id="{2F7D2F05-797B-0428-3185-355DEF5CED30}"/>
              </a:ext>
            </a:extLst>
          </p:cNvPr>
          <p:cNvPicPr>
            <a:picLocks noChangeAspect="1"/>
          </p:cNvPicPr>
          <p:nvPr/>
        </p:nvPicPr>
        <p:blipFill>
          <a:blip r:embed="rId3"/>
          <a:srcRect/>
          <a:stretch/>
        </p:blipFill>
        <p:spPr>
          <a:xfrm>
            <a:off x="762000" y="5360027"/>
            <a:ext cx="1306515" cy="1306515"/>
          </a:xfrm>
          <a:prstGeom prst="rect">
            <a:avLst/>
          </a:prstGeom>
        </p:spPr>
      </p:pic>
    </p:spTree>
    <p:extLst>
      <p:ext uri="{BB962C8B-B14F-4D97-AF65-F5344CB8AC3E}">
        <p14:creationId xmlns:p14="http://schemas.microsoft.com/office/powerpoint/2010/main" val="14723866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i="1" u="sng" dirty="0"/>
            </a:br>
            <a:r>
              <a:rPr lang="en-US" dirty="0">
                <a:latin typeface="Arial Rounded MT Bold" panose="020F0704030504030204" pitchFamily="34" charset="0"/>
              </a:rPr>
              <a:t>The Big Picture</a:t>
            </a:r>
            <a:endParaRPr lang="en-US" sz="4800" dirty="0">
              <a:latin typeface="Arial Rounded MT Bold" panose="020F0704030504030204" pitchFamily="34" charset="0"/>
            </a:endParaRPr>
          </a:p>
        </p:txBody>
      </p:sp>
      <p:sp>
        <p:nvSpPr>
          <p:cNvPr id="3" name="Content Placeholder 2"/>
          <p:cNvSpPr>
            <a:spLocks noGrp="1"/>
          </p:cNvSpPr>
          <p:nvPr>
            <p:ph sz="half" idx="1"/>
          </p:nvPr>
        </p:nvSpPr>
        <p:spPr>
          <a:xfrm>
            <a:off x="381000" y="1417637"/>
            <a:ext cx="10896600" cy="365125"/>
          </a:xfrm>
        </p:spPr>
        <p:txBody>
          <a:bodyPr/>
          <a:lstStyle/>
          <a:p>
            <a:pPr algn="ctr">
              <a:buNone/>
            </a:pPr>
            <a:r>
              <a:rPr lang="en-US" sz="3200" dirty="0"/>
              <a:t>Changes Intended to Reform the US Health Care System</a:t>
            </a:r>
          </a:p>
        </p:txBody>
      </p:sp>
      <p:sp>
        <p:nvSpPr>
          <p:cNvPr id="4" name="Slide Number Placeholder 3"/>
          <p:cNvSpPr>
            <a:spLocks noGrp="1"/>
          </p:cNvSpPr>
          <p:nvPr>
            <p:ph type="sldNum" sz="quarter" idx="10"/>
          </p:nvPr>
        </p:nvSpPr>
        <p:spPr/>
        <p:txBody>
          <a:bodyPr/>
          <a:lstStyle/>
          <a:p>
            <a:r>
              <a:rPr lang="en-US" dirty="0"/>
              <a:t>12</a:t>
            </a:r>
          </a:p>
        </p:txBody>
      </p:sp>
      <p:pic>
        <p:nvPicPr>
          <p:cNvPr id="5" name="Picture 4">
            <a:extLst>
              <a:ext uri="{FF2B5EF4-FFF2-40B4-BE49-F238E27FC236}">
                <a16:creationId xmlns:a16="http://schemas.microsoft.com/office/drawing/2014/main" id="{9095642E-0E9F-4B23-BF79-928D59CE7928}"/>
              </a:ext>
            </a:extLst>
          </p:cNvPr>
          <p:cNvPicPr>
            <a:picLocks noChangeAspect="1"/>
          </p:cNvPicPr>
          <p:nvPr/>
        </p:nvPicPr>
        <p:blipFill>
          <a:blip r:embed="rId3"/>
          <a:stretch>
            <a:fillRect/>
          </a:stretch>
        </p:blipFill>
        <p:spPr>
          <a:xfrm>
            <a:off x="2971800" y="1809923"/>
            <a:ext cx="5943600" cy="1874838"/>
          </a:xfrm>
          <a:prstGeom prst="rect">
            <a:avLst/>
          </a:prstGeom>
        </p:spPr>
      </p:pic>
      <p:pic>
        <p:nvPicPr>
          <p:cNvPr id="7" name="Picture 6">
            <a:extLst>
              <a:ext uri="{FF2B5EF4-FFF2-40B4-BE49-F238E27FC236}">
                <a16:creationId xmlns:a16="http://schemas.microsoft.com/office/drawing/2014/main" id="{610936DF-8579-4471-8358-5E910C013FAE}"/>
              </a:ext>
            </a:extLst>
          </p:cNvPr>
          <p:cNvPicPr>
            <a:picLocks noChangeAspect="1"/>
          </p:cNvPicPr>
          <p:nvPr/>
        </p:nvPicPr>
        <p:blipFill>
          <a:blip r:embed="rId4"/>
          <a:stretch>
            <a:fillRect/>
          </a:stretch>
        </p:blipFill>
        <p:spPr>
          <a:xfrm>
            <a:off x="2286000" y="3763596"/>
            <a:ext cx="7924800" cy="2282633"/>
          </a:xfrm>
          <a:prstGeom prst="rect">
            <a:avLst/>
          </a:prstGeom>
        </p:spPr>
      </p:pic>
      <p:pic>
        <p:nvPicPr>
          <p:cNvPr id="6" name="Picture 5">
            <a:extLst>
              <a:ext uri="{FF2B5EF4-FFF2-40B4-BE49-F238E27FC236}">
                <a16:creationId xmlns:a16="http://schemas.microsoft.com/office/drawing/2014/main" id="{65EFD520-C716-0AE5-07FD-1ABADD776D9B}"/>
              </a:ext>
            </a:extLst>
          </p:cNvPr>
          <p:cNvPicPr>
            <a:picLocks noChangeAspect="1"/>
          </p:cNvPicPr>
          <p:nvPr/>
        </p:nvPicPr>
        <p:blipFill>
          <a:blip r:embed="rId5"/>
          <a:srcRect/>
          <a:stretch/>
        </p:blipFill>
        <p:spPr>
          <a:xfrm>
            <a:off x="762000" y="5360027"/>
            <a:ext cx="1306515" cy="1306515"/>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Health Care Reform</a:t>
            </a:r>
          </a:p>
        </p:txBody>
      </p:sp>
      <p:sp>
        <p:nvSpPr>
          <p:cNvPr id="4" name="Slide Number Placeholder 3"/>
          <p:cNvSpPr>
            <a:spLocks noGrp="1"/>
          </p:cNvSpPr>
          <p:nvPr>
            <p:ph type="sldNum" sz="quarter" idx="10"/>
          </p:nvPr>
        </p:nvSpPr>
        <p:spPr/>
        <p:txBody>
          <a:bodyPr/>
          <a:lstStyle/>
          <a:p>
            <a:r>
              <a:rPr lang="en-US" dirty="0"/>
              <a:t>13</a:t>
            </a:r>
          </a:p>
        </p:txBody>
      </p:sp>
      <p:pic>
        <p:nvPicPr>
          <p:cNvPr id="21506" name="Picture 2" descr="http://www.integra-insurance.com/wp-content/uploads/ppaca.jpg"/>
          <p:cNvPicPr>
            <a:picLocks noChangeAspect="1" noChangeArrowheads="1"/>
          </p:cNvPicPr>
          <p:nvPr/>
        </p:nvPicPr>
        <p:blipFill>
          <a:blip r:embed="rId3"/>
          <a:srcRect/>
          <a:stretch>
            <a:fillRect/>
          </a:stretch>
        </p:blipFill>
        <p:spPr bwMode="auto">
          <a:xfrm>
            <a:off x="2438400" y="2362201"/>
            <a:ext cx="7543800" cy="2028825"/>
          </a:xfrm>
          <a:prstGeom prst="rect">
            <a:avLst/>
          </a:prstGeom>
          <a:noFill/>
        </p:spPr>
      </p:pic>
      <p:pic>
        <p:nvPicPr>
          <p:cNvPr id="3" name="Picture 2">
            <a:extLst>
              <a:ext uri="{FF2B5EF4-FFF2-40B4-BE49-F238E27FC236}">
                <a16:creationId xmlns:a16="http://schemas.microsoft.com/office/drawing/2014/main" id="{1C8B713A-2F3B-9F92-9D6E-0AAC590F6F5E}"/>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8457" y="1600200"/>
            <a:ext cx="6629400" cy="4191000"/>
          </a:xfrm>
        </p:spPr>
        <p:txBody>
          <a:bodyPr/>
          <a:lstStyle/>
          <a:p>
            <a:pPr>
              <a:buNone/>
            </a:pPr>
            <a:r>
              <a:rPr lang="en-US" b="1" dirty="0"/>
              <a:t>Key Provisions of the ACA</a:t>
            </a:r>
          </a:p>
          <a:p>
            <a:r>
              <a:rPr lang="en-US" sz="2400" dirty="0"/>
              <a:t>Medical –Loss Ratio</a:t>
            </a:r>
          </a:p>
          <a:p>
            <a:r>
              <a:rPr lang="en-US" sz="2400" dirty="0"/>
              <a:t>The Individual Mandate</a:t>
            </a:r>
          </a:p>
          <a:p>
            <a:r>
              <a:rPr lang="en-US" sz="2400" dirty="0"/>
              <a:t>Insurance Exchanges</a:t>
            </a:r>
          </a:p>
          <a:p>
            <a:r>
              <a:rPr lang="en-US" sz="2400" dirty="0"/>
              <a:t>The Employer Mandate</a:t>
            </a:r>
          </a:p>
          <a:p>
            <a:r>
              <a:rPr lang="en-US" sz="2400" dirty="0"/>
              <a:t>Accountable Care Organization (ACO)</a:t>
            </a:r>
          </a:p>
          <a:p>
            <a:r>
              <a:rPr lang="en-US" sz="2400" dirty="0"/>
              <a:t>Population Health</a:t>
            </a:r>
          </a:p>
          <a:p>
            <a:r>
              <a:rPr lang="en-US" sz="2400" dirty="0"/>
              <a:t>Bundled Payments</a:t>
            </a:r>
          </a:p>
          <a:p>
            <a:endParaRPr lang="en-US" dirty="0"/>
          </a:p>
          <a:p>
            <a:endParaRPr lang="en-US" dirty="0"/>
          </a:p>
        </p:txBody>
      </p:sp>
      <p:sp>
        <p:nvSpPr>
          <p:cNvPr id="4" name="Slide Number Placeholder 3"/>
          <p:cNvSpPr>
            <a:spLocks noGrp="1"/>
          </p:cNvSpPr>
          <p:nvPr>
            <p:ph type="sldNum" sz="quarter" idx="10"/>
          </p:nvPr>
        </p:nvSpPr>
        <p:spPr/>
        <p:txBody>
          <a:bodyPr/>
          <a:lstStyle/>
          <a:p>
            <a:r>
              <a:rPr lang="en-US" dirty="0"/>
              <a:t>14</a:t>
            </a:r>
          </a:p>
        </p:txBody>
      </p:sp>
      <p:pic>
        <p:nvPicPr>
          <p:cNvPr id="5" name="Picture 2" descr="http://www.integra-insurance.com/wp-content/uploads/ppaca.jpg"/>
          <p:cNvPicPr>
            <a:picLocks noChangeAspect="1" noChangeArrowheads="1"/>
          </p:cNvPicPr>
          <p:nvPr/>
        </p:nvPicPr>
        <p:blipFill>
          <a:blip r:embed="rId3"/>
          <a:srcRect/>
          <a:stretch>
            <a:fillRect/>
          </a:stretch>
        </p:blipFill>
        <p:spPr bwMode="auto">
          <a:xfrm>
            <a:off x="3200400" y="304800"/>
            <a:ext cx="6324600" cy="914400"/>
          </a:xfrm>
          <a:prstGeom prst="rect">
            <a:avLst/>
          </a:prstGeom>
          <a:noFill/>
        </p:spPr>
      </p:pic>
      <p:pic>
        <p:nvPicPr>
          <p:cNvPr id="2" name="Picture 1">
            <a:extLst>
              <a:ext uri="{FF2B5EF4-FFF2-40B4-BE49-F238E27FC236}">
                <a16:creationId xmlns:a16="http://schemas.microsoft.com/office/drawing/2014/main" id="{2B14819C-68FB-434B-C1F7-DC9B6D05F6D5}"/>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“Triple Aim”</a:t>
            </a:r>
          </a:p>
        </p:txBody>
      </p:sp>
      <p:sp>
        <p:nvSpPr>
          <p:cNvPr id="3" name="Content Placeholder 2"/>
          <p:cNvSpPr>
            <a:spLocks noGrp="1"/>
          </p:cNvSpPr>
          <p:nvPr>
            <p:ph sz="half" idx="1"/>
          </p:nvPr>
        </p:nvSpPr>
        <p:spPr>
          <a:xfrm>
            <a:off x="2209800" y="1600200"/>
            <a:ext cx="8305800" cy="4191000"/>
          </a:xfrm>
        </p:spPr>
        <p:txBody>
          <a:bodyPr/>
          <a:lstStyle/>
          <a:p>
            <a:pPr>
              <a:buNone/>
            </a:pPr>
            <a:r>
              <a:rPr lang="en-US" dirty="0"/>
              <a:t>Health Care reform is intended to meet the triple aim</a:t>
            </a:r>
          </a:p>
          <a:p>
            <a:pPr>
              <a:buNone/>
            </a:pPr>
            <a:r>
              <a:rPr lang="en-US" dirty="0"/>
              <a:t>Of:</a:t>
            </a:r>
          </a:p>
          <a:p>
            <a:pPr marL="514350" indent="-514350">
              <a:lnSpc>
                <a:spcPct val="150000"/>
              </a:lnSpc>
              <a:buFont typeface="+mj-lt"/>
              <a:buAutoNum type="arabicPeriod"/>
            </a:pPr>
            <a:r>
              <a:rPr lang="en-US" sz="2400" dirty="0"/>
              <a:t>Quality outcomes</a:t>
            </a:r>
          </a:p>
          <a:p>
            <a:pPr marL="514350" indent="-514350">
              <a:lnSpc>
                <a:spcPct val="150000"/>
              </a:lnSpc>
              <a:buFont typeface="+mj-lt"/>
              <a:buAutoNum type="arabicPeriod"/>
            </a:pPr>
            <a:r>
              <a:rPr lang="en-US" sz="2400" dirty="0"/>
              <a:t>Reduced cost</a:t>
            </a:r>
          </a:p>
          <a:p>
            <a:pPr marL="514350" indent="-514350">
              <a:lnSpc>
                <a:spcPct val="150000"/>
              </a:lnSpc>
              <a:buFont typeface="+mj-lt"/>
              <a:buAutoNum type="arabicPeriod"/>
            </a:pPr>
            <a:r>
              <a:rPr lang="en-US" sz="2400" dirty="0"/>
              <a:t>Increased Patient safety and satisfaction with treatment</a:t>
            </a:r>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r>
              <a:rPr lang="en-US" dirty="0"/>
              <a:t>15</a:t>
            </a:r>
          </a:p>
        </p:txBody>
      </p:sp>
      <p:pic>
        <p:nvPicPr>
          <p:cNvPr id="5" name="Picture 4">
            <a:extLst>
              <a:ext uri="{FF2B5EF4-FFF2-40B4-BE49-F238E27FC236}">
                <a16:creationId xmlns:a16="http://schemas.microsoft.com/office/drawing/2014/main" id="{B55182FD-7FCA-7298-E2C3-1A5E1AA75F69}"/>
              </a:ext>
            </a:extLst>
          </p:cNvPr>
          <p:cNvPicPr>
            <a:picLocks noChangeAspect="1"/>
          </p:cNvPicPr>
          <p:nvPr/>
        </p:nvPicPr>
        <p:blipFill>
          <a:blip r:embed="rId2"/>
          <a:srcRect/>
          <a:stretch/>
        </p:blipFill>
        <p:spPr>
          <a:xfrm>
            <a:off x="762000" y="5360027"/>
            <a:ext cx="1306515" cy="130651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Big Picture</a:t>
            </a:r>
          </a:p>
        </p:txBody>
      </p:sp>
      <p:sp>
        <p:nvSpPr>
          <p:cNvPr id="3" name="Content Placeholder 2"/>
          <p:cNvSpPr>
            <a:spLocks noGrp="1"/>
          </p:cNvSpPr>
          <p:nvPr>
            <p:ph sz="half" idx="1"/>
          </p:nvPr>
        </p:nvSpPr>
        <p:spPr/>
        <p:txBody>
          <a:bodyPr/>
          <a:lstStyle/>
          <a:p>
            <a:pPr algn="ctr"/>
            <a:endParaRPr lang="en-US" b="1" dirty="0"/>
          </a:p>
          <a:p>
            <a:pPr algn="ctr">
              <a:buNone/>
            </a:pPr>
            <a:r>
              <a:rPr lang="en-US" sz="3000" b="1" dirty="0"/>
              <a:t>The</a:t>
            </a:r>
            <a:r>
              <a:rPr lang="en-US" sz="3000" b="1" i="1" dirty="0"/>
              <a:t> </a:t>
            </a:r>
            <a:r>
              <a:rPr lang="en-US" sz="3000" b="1" dirty="0"/>
              <a:t>Role of Financial Management </a:t>
            </a:r>
          </a:p>
          <a:p>
            <a:pPr algn="ctr">
              <a:buNone/>
            </a:pPr>
            <a:r>
              <a:rPr lang="en-US" sz="3000" b="1" dirty="0"/>
              <a:t>in</a:t>
            </a:r>
          </a:p>
          <a:p>
            <a:pPr algn="ctr">
              <a:buNone/>
            </a:pPr>
            <a:r>
              <a:rPr lang="en-US" sz="3000" b="1" dirty="0"/>
              <a:t> Health Care Organizations</a:t>
            </a:r>
            <a:endParaRPr lang="en-US" sz="3000" dirty="0"/>
          </a:p>
          <a:p>
            <a:pPr algn="ctr">
              <a:buNone/>
            </a:pPr>
            <a:endParaRPr lang="en-US" dirty="0"/>
          </a:p>
        </p:txBody>
      </p:sp>
      <p:sp>
        <p:nvSpPr>
          <p:cNvPr id="4" name="Slide Number Placeholder 3"/>
          <p:cNvSpPr>
            <a:spLocks noGrp="1"/>
          </p:cNvSpPr>
          <p:nvPr>
            <p:ph type="sldNum" sz="quarter" idx="10"/>
          </p:nvPr>
        </p:nvSpPr>
        <p:spPr/>
        <p:txBody>
          <a:bodyPr/>
          <a:lstStyle/>
          <a:p>
            <a:r>
              <a:rPr lang="en-US" dirty="0"/>
              <a:t>16</a:t>
            </a:r>
          </a:p>
        </p:txBody>
      </p:sp>
      <p:pic>
        <p:nvPicPr>
          <p:cNvPr id="5" name="Picture 4">
            <a:extLst>
              <a:ext uri="{FF2B5EF4-FFF2-40B4-BE49-F238E27FC236}">
                <a16:creationId xmlns:a16="http://schemas.microsoft.com/office/drawing/2014/main" id="{17652530-C8D3-BA92-FDF2-55438E105A81}"/>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Finance Function</a:t>
            </a:r>
          </a:p>
        </p:txBody>
      </p:sp>
      <p:sp>
        <p:nvSpPr>
          <p:cNvPr id="4" name="Slide Number Placeholder 3"/>
          <p:cNvSpPr>
            <a:spLocks noGrp="1"/>
          </p:cNvSpPr>
          <p:nvPr>
            <p:ph type="sldNum" sz="quarter" idx="10"/>
          </p:nvPr>
        </p:nvSpPr>
        <p:spPr/>
        <p:txBody>
          <a:bodyPr/>
          <a:lstStyle/>
          <a:p>
            <a:r>
              <a:rPr lang="en-US" dirty="0"/>
              <a:t>17</a:t>
            </a:r>
          </a:p>
        </p:txBody>
      </p:sp>
      <p:graphicFrame>
        <p:nvGraphicFramePr>
          <p:cNvPr id="6" name="Diagram 5"/>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EDD6F58-7828-09A6-519C-227D3FDC62FE}"/>
              </a:ext>
            </a:extLst>
          </p:cNvPr>
          <p:cNvPicPr>
            <a:picLocks noChangeAspect="1"/>
          </p:cNvPicPr>
          <p:nvPr/>
        </p:nvPicPr>
        <p:blipFill>
          <a:blip r:embed="rId8"/>
          <a:srcRect/>
          <a:stretch/>
        </p:blipFill>
        <p:spPr>
          <a:xfrm>
            <a:off x="762000" y="5360027"/>
            <a:ext cx="1306515" cy="1306515"/>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Financial Management Activities </a:t>
            </a:r>
          </a:p>
        </p:txBody>
      </p:sp>
      <p:sp>
        <p:nvSpPr>
          <p:cNvPr id="3" name="Content Placeholder 2"/>
          <p:cNvSpPr>
            <a:spLocks noGrp="1"/>
          </p:cNvSpPr>
          <p:nvPr>
            <p:ph sz="half" idx="1"/>
          </p:nvPr>
        </p:nvSpPr>
        <p:spPr>
          <a:xfrm>
            <a:off x="2209800" y="1600200"/>
            <a:ext cx="8305800" cy="4191000"/>
          </a:xfrm>
        </p:spPr>
        <p:txBody>
          <a:bodyPr/>
          <a:lstStyle/>
          <a:p>
            <a:r>
              <a:rPr lang="en-US" sz="2400" dirty="0"/>
              <a:t>Accounting/bookkeeping</a:t>
            </a:r>
          </a:p>
          <a:p>
            <a:r>
              <a:rPr lang="en-US" sz="2400" dirty="0"/>
              <a:t>Treasury</a:t>
            </a:r>
          </a:p>
          <a:p>
            <a:r>
              <a:rPr lang="en-US" sz="2400" dirty="0"/>
              <a:t>Inventorying</a:t>
            </a:r>
          </a:p>
          <a:p>
            <a:r>
              <a:rPr lang="en-US" sz="2400" dirty="0"/>
              <a:t>Budgeting</a:t>
            </a:r>
          </a:p>
          <a:p>
            <a:r>
              <a:rPr lang="en-US" sz="2400" dirty="0"/>
              <a:t>Payroll</a:t>
            </a:r>
          </a:p>
          <a:p>
            <a:r>
              <a:rPr lang="en-US" sz="2400" dirty="0"/>
              <a:t>Accounts Payable</a:t>
            </a:r>
          </a:p>
          <a:p>
            <a:r>
              <a:rPr lang="en-US" sz="2400" dirty="0"/>
              <a:t>Financial Analysis and the Revenue Cycle</a:t>
            </a:r>
          </a:p>
          <a:p>
            <a:r>
              <a:rPr lang="en-US" sz="2400" dirty="0"/>
              <a:t>Insurers Add:  Claims Processing and Contract Management</a:t>
            </a:r>
          </a:p>
        </p:txBody>
      </p:sp>
      <p:sp>
        <p:nvSpPr>
          <p:cNvPr id="4" name="Slide Number Placeholder 3"/>
          <p:cNvSpPr>
            <a:spLocks noGrp="1"/>
          </p:cNvSpPr>
          <p:nvPr>
            <p:ph type="sldNum" sz="quarter" idx="10"/>
          </p:nvPr>
        </p:nvSpPr>
        <p:spPr/>
        <p:txBody>
          <a:bodyPr/>
          <a:lstStyle/>
          <a:p>
            <a:r>
              <a:rPr lang="en-US" dirty="0"/>
              <a:t>18</a:t>
            </a:r>
          </a:p>
        </p:txBody>
      </p:sp>
      <p:pic>
        <p:nvPicPr>
          <p:cNvPr id="5" name="Picture 4">
            <a:extLst>
              <a:ext uri="{FF2B5EF4-FFF2-40B4-BE49-F238E27FC236}">
                <a16:creationId xmlns:a16="http://schemas.microsoft.com/office/drawing/2014/main" id="{9ABEC8B2-B7AC-2B22-D7DD-00AA954B61CC}"/>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Finance as a Strategic Function</a:t>
            </a:r>
          </a:p>
        </p:txBody>
      </p:sp>
      <p:sp>
        <p:nvSpPr>
          <p:cNvPr id="3" name="Content Placeholder 2"/>
          <p:cNvSpPr>
            <a:spLocks noGrp="1"/>
          </p:cNvSpPr>
          <p:nvPr>
            <p:ph sz="half" idx="1"/>
          </p:nvPr>
        </p:nvSpPr>
        <p:spPr>
          <a:xfrm>
            <a:off x="914400" y="1600200"/>
            <a:ext cx="10363200" cy="4191000"/>
          </a:xfrm>
        </p:spPr>
        <p:txBody>
          <a:bodyPr/>
          <a:lstStyle/>
          <a:p>
            <a:pPr>
              <a:buNone/>
            </a:pPr>
            <a:r>
              <a:rPr lang="en-US" dirty="0"/>
              <a:t>Access to cost data + Access to clinical data through financial systems</a:t>
            </a:r>
          </a:p>
          <a:p>
            <a:pPr>
              <a:buNone/>
            </a:pPr>
            <a:endParaRPr lang="en-US" dirty="0"/>
          </a:p>
          <a:p>
            <a:pPr>
              <a:buNone/>
            </a:pPr>
            <a:endParaRPr lang="en-US" dirty="0"/>
          </a:p>
          <a:p>
            <a:pPr>
              <a:buNone/>
            </a:pPr>
            <a:r>
              <a:rPr lang="en-US" dirty="0"/>
              <a:t>    </a:t>
            </a:r>
          </a:p>
          <a:p>
            <a:pPr>
              <a:buNone/>
            </a:pPr>
            <a:endParaRPr lang="en-US" dirty="0"/>
          </a:p>
          <a:p>
            <a:pPr>
              <a:buNone/>
            </a:pPr>
            <a:r>
              <a:rPr lang="en-US" dirty="0"/>
              <a:t>    Finance can discern trends, patterns and business activity “themes” in the data, providing useful business information to decision makers</a:t>
            </a:r>
          </a:p>
        </p:txBody>
      </p:sp>
      <p:sp>
        <p:nvSpPr>
          <p:cNvPr id="4" name="Slide Number Placeholder 3"/>
          <p:cNvSpPr>
            <a:spLocks noGrp="1"/>
          </p:cNvSpPr>
          <p:nvPr>
            <p:ph type="sldNum" sz="quarter" idx="10"/>
          </p:nvPr>
        </p:nvSpPr>
        <p:spPr/>
        <p:txBody>
          <a:bodyPr/>
          <a:lstStyle/>
          <a:p>
            <a:r>
              <a:rPr lang="en-US" dirty="0"/>
              <a:t>19</a:t>
            </a:r>
          </a:p>
        </p:txBody>
      </p:sp>
      <p:sp>
        <p:nvSpPr>
          <p:cNvPr id="6" name="Down Arrow 5"/>
          <p:cNvSpPr/>
          <p:nvPr/>
        </p:nvSpPr>
        <p:spPr>
          <a:xfrm>
            <a:off x="5829300" y="2438400"/>
            <a:ext cx="533400" cy="1447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008DCC-2EF3-1D15-A6DB-D50531E16B9D}"/>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Arial Rounded MT Bold" panose="020F0704030504030204" pitchFamily="34" charset="0"/>
              </a:rPr>
              <a:t>Polling Question # 1</a:t>
            </a:r>
          </a:p>
        </p:txBody>
      </p:sp>
      <p:sp>
        <p:nvSpPr>
          <p:cNvPr id="3" name="Content Placeholder 2"/>
          <p:cNvSpPr>
            <a:spLocks noGrp="1"/>
          </p:cNvSpPr>
          <p:nvPr>
            <p:ph sz="half" idx="1"/>
          </p:nvPr>
        </p:nvSpPr>
        <p:spPr/>
        <p:txBody>
          <a:bodyPr/>
          <a:lstStyle/>
          <a:p>
            <a:pPr marL="0" indent="0">
              <a:buClr>
                <a:srgbClr val="FF9900"/>
              </a:buClr>
              <a:buNone/>
            </a:pPr>
            <a:r>
              <a:rPr lang="en-US" dirty="0"/>
              <a:t>How did you learn about this CHFP training series?</a:t>
            </a:r>
          </a:p>
          <a:p>
            <a:pPr marL="365760" lvl="1" indent="0">
              <a:buClr>
                <a:srgbClr val="FF9900"/>
              </a:buClr>
              <a:buNone/>
            </a:pPr>
            <a:r>
              <a:rPr lang="en-US" dirty="0"/>
              <a:t>a) HFMA email blast</a:t>
            </a:r>
          </a:p>
          <a:p>
            <a:pPr marL="365760" lvl="1" indent="0">
              <a:buClr>
                <a:srgbClr val="FF9900"/>
              </a:buClr>
              <a:buNone/>
            </a:pPr>
            <a:r>
              <a:rPr lang="en-US" dirty="0"/>
              <a:t>b) Social Media</a:t>
            </a:r>
          </a:p>
          <a:p>
            <a:pPr marL="365760" lvl="1" indent="0">
              <a:buClr>
                <a:srgbClr val="FF9900"/>
              </a:buClr>
              <a:buNone/>
            </a:pPr>
            <a:r>
              <a:rPr lang="en-US" dirty="0"/>
              <a:t>c) HFMA website</a:t>
            </a:r>
          </a:p>
          <a:p>
            <a:pPr marL="365760" lvl="1" indent="0">
              <a:buClr>
                <a:srgbClr val="FF9900"/>
              </a:buClr>
              <a:buNone/>
            </a:pPr>
            <a:r>
              <a:rPr lang="en-US" dirty="0"/>
              <a:t>d) Other</a:t>
            </a:r>
          </a:p>
        </p:txBody>
      </p:sp>
      <p:sp>
        <p:nvSpPr>
          <p:cNvPr id="4" name="Slide Number Placeholder 3"/>
          <p:cNvSpPr>
            <a:spLocks noGrp="1"/>
          </p:cNvSpPr>
          <p:nvPr>
            <p:ph type="sldNum" sz="quarter" idx="10"/>
          </p:nvPr>
        </p:nvSpPr>
        <p:spPr>
          <a:xfrm>
            <a:off x="9448800" y="6364932"/>
            <a:ext cx="2540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a:rPr>
              <a:t>3</a:t>
            </a:r>
            <a:endParaRPr kumimoji="0" lang="en-US" sz="900" b="0" i="0" u="none" strike="noStrike" kern="1200" cap="none" spc="0" normalizeH="0" baseline="0" noProof="0" dirty="0">
              <a:ln>
                <a:noFill/>
              </a:ln>
              <a:solidFill>
                <a:srgbClr val="006699"/>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D2BF735-87E0-D29A-CC27-49B8E9B45D76}"/>
              </a:ext>
            </a:extLst>
          </p:cNvPr>
          <p:cNvPicPr>
            <a:picLocks noChangeAspect="1"/>
          </p:cNvPicPr>
          <p:nvPr/>
        </p:nvPicPr>
        <p:blipFill>
          <a:blip r:embed="rId3"/>
          <a:srcRect/>
          <a:stretch/>
        </p:blipFill>
        <p:spPr>
          <a:xfrm>
            <a:off x="762000" y="5360027"/>
            <a:ext cx="1306515" cy="1306515"/>
          </a:xfrm>
          <a:prstGeom prst="rect">
            <a:avLst/>
          </a:prstGeom>
        </p:spPr>
      </p:pic>
    </p:spTree>
    <p:extLst>
      <p:ext uri="{BB962C8B-B14F-4D97-AF65-F5344CB8AC3E}">
        <p14:creationId xmlns:p14="http://schemas.microsoft.com/office/powerpoint/2010/main" val="25913358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Current Pressing Issues</a:t>
            </a:r>
          </a:p>
        </p:txBody>
      </p:sp>
      <p:sp>
        <p:nvSpPr>
          <p:cNvPr id="3" name="Content Placeholder 2"/>
          <p:cNvSpPr>
            <a:spLocks noGrp="1"/>
          </p:cNvSpPr>
          <p:nvPr>
            <p:ph sz="half" idx="1"/>
          </p:nvPr>
        </p:nvSpPr>
        <p:spPr>
          <a:xfrm>
            <a:off x="3657600" y="1438053"/>
            <a:ext cx="4876800" cy="4191000"/>
          </a:xfrm>
        </p:spPr>
        <p:txBody>
          <a:bodyPr/>
          <a:lstStyle/>
          <a:p>
            <a:pPr>
              <a:lnSpc>
                <a:spcPct val="150000"/>
              </a:lnSpc>
            </a:pPr>
            <a:r>
              <a:rPr lang="en-US" sz="2400" dirty="0"/>
              <a:t>Value Based Purchasing (VBP)</a:t>
            </a:r>
          </a:p>
          <a:p>
            <a:pPr>
              <a:lnSpc>
                <a:spcPct val="150000"/>
              </a:lnSpc>
            </a:pPr>
            <a:r>
              <a:rPr lang="en-US" sz="2400" dirty="0"/>
              <a:t>Quality measurement</a:t>
            </a:r>
          </a:p>
          <a:p>
            <a:pPr>
              <a:lnSpc>
                <a:spcPct val="150000"/>
              </a:lnSpc>
            </a:pPr>
            <a:r>
              <a:rPr lang="en-US" sz="2400" dirty="0"/>
              <a:t>The shift from volume to value</a:t>
            </a:r>
          </a:p>
          <a:p>
            <a:pPr>
              <a:lnSpc>
                <a:spcPct val="150000"/>
              </a:lnSpc>
            </a:pPr>
            <a:r>
              <a:rPr lang="en-US" sz="2400" dirty="0"/>
              <a:t>Healthcare Technology</a:t>
            </a:r>
          </a:p>
          <a:p>
            <a:pPr>
              <a:lnSpc>
                <a:spcPct val="150000"/>
              </a:lnSpc>
            </a:pPr>
            <a:r>
              <a:rPr lang="en-US" sz="2400" dirty="0"/>
              <a:t>Access to Capital</a:t>
            </a:r>
          </a:p>
          <a:p>
            <a:pPr>
              <a:lnSpc>
                <a:spcPct val="150000"/>
              </a:lnSpc>
            </a:pPr>
            <a:r>
              <a:rPr lang="en-US" sz="2400" dirty="0"/>
              <a:t>Risk Contracting</a:t>
            </a:r>
          </a:p>
        </p:txBody>
      </p:sp>
      <p:sp>
        <p:nvSpPr>
          <p:cNvPr id="4" name="Slide Number Placeholder 3"/>
          <p:cNvSpPr>
            <a:spLocks noGrp="1"/>
          </p:cNvSpPr>
          <p:nvPr>
            <p:ph type="sldNum" sz="quarter" idx="10"/>
          </p:nvPr>
        </p:nvSpPr>
        <p:spPr/>
        <p:txBody>
          <a:bodyPr/>
          <a:lstStyle/>
          <a:p>
            <a:r>
              <a:rPr lang="en-US" dirty="0"/>
              <a:t>20</a:t>
            </a:r>
          </a:p>
        </p:txBody>
      </p:sp>
      <p:pic>
        <p:nvPicPr>
          <p:cNvPr id="5" name="Picture 4">
            <a:extLst>
              <a:ext uri="{FF2B5EF4-FFF2-40B4-BE49-F238E27FC236}">
                <a16:creationId xmlns:a16="http://schemas.microsoft.com/office/drawing/2014/main" id="{623229ED-54E0-14BC-AA61-A41E412EAE32}"/>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Arial Rounded MT Bold" panose="020F0704030504030204" pitchFamily="34" charset="0"/>
              </a:rPr>
              <a:t>Polling Question # 4</a:t>
            </a:r>
          </a:p>
        </p:txBody>
      </p:sp>
      <p:sp>
        <p:nvSpPr>
          <p:cNvPr id="3" name="Content Placeholder 2"/>
          <p:cNvSpPr>
            <a:spLocks noGrp="1"/>
          </p:cNvSpPr>
          <p:nvPr>
            <p:ph sz="half" idx="1"/>
          </p:nvPr>
        </p:nvSpPr>
        <p:spPr/>
        <p:txBody>
          <a:bodyPr/>
          <a:lstStyle/>
          <a:p>
            <a:pPr marL="0" indent="0">
              <a:buClr>
                <a:srgbClr val="FF9900"/>
              </a:buClr>
              <a:buNone/>
            </a:pPr>
            <a:r>
              <a:rPr lang="en-US" dirty="0"/>
              <a:t>How many years have you been a member of HFMA?</a:t>
            </a:r>
          </a:p>
          <a:p>
            <a:pPr marL="880110" lvl="1" indent="-514350">
              <a:buClr>
                <a:srgbClr val="FF9900"/>
              </a:buClr>
              <a:buAutoNum type="alphaLcParenR"/>
            </a:pPr>
            <a:r>
              <a:rPr lang="en-US" dirty="0"/>
              <a:t>0-5</a:t>
            </a:r>
          </a:p>
          <a:p>
            <a:pPr marL="880110" lvl="1" indent="-514350">
              <a:buClr>
                <a:srgbClr val="FF9900"/>
              </a:buClr>
              <a:buAutoNum type="alphaLcParenR"/>
            </a:pPr>
            <a:r>
              <a:rPr lang="en-US" dirty="0"/>
              <a:t>5-10</a:t>
            </a:r>
          </a:p>
          <a:p>
            <a:pPr marL="880110" lvl="1" indent="-514350">
              <a:buClr>
                <a:srgbClr val="FF9900"/>
              </a:buClr>
              <a:buAutoNum type="alphaLcParenR"/>
            </a:pPr>
            <a:r>
              <a:rPr lang="en-US" dirty="0"/>
              <a:t>10-15</a:t>
            </a:r>
          </a:p>
          <a:p>
            <a:pPr marL="880110" lvl="1" indent="-514350">
              <a:buClr>
                <a:srgbClr val="FF9900"/>
              </a:buClr>
              <a:buAutoNum type="alphaLcParenR"/>
            </a:pPr>
            <a:r>
              <a:rPr lang="en-US" dirty="0"/>
              <a:t>15+</a:t>
            </a:r>
          </a:p>
        </p:txBody>
      </p:sp>
      <p:sp>
        <p:nvSpPr>
          <p:cNvPr id="4" name="Slide Number Placeholder 3"/>
          <p:cNvSpPr>
            <a:spLocks noGrp="1"/>
          </p:cNvSpPr>
          <p:nvPr>
            <p:ph type="sldNum" sz="quarter" idx="10"/>
          </p:nvPr>
        </p:nvSpPr>
        <p:spPr>
          <a:xfrm>
            <a:off x="9448800" y="6364932"/>
            <a:ext cx="2540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6699"/>
                </a:solidFill>
                <a:effectLst/>
                <a:uLnTx/>
                <a:uFillTx/>
                <a:latin typeface="Calibri" panose="020F0502020204030204"/>
                <a:ea typeface="+mn-ea"/>
                <a:cs typeface="+mn-cs"/>
              </a:rPr>
              <a:t>9</a:t>
            </a:r>
          </a:p>
        </p:txBody>
      </p:sp>
      <p:pic>
        <p:nvPicPr>
          <p:cNvPr id="5" name="Picture 4">
            <a:extLst>
              <a:ext uri="{FF2B5EF4-FFF2-40B4-BE49-F238E27FC236}">
                <a16:creationId xmlns:a16="http://schemas.microsoft.com/office/drawing/2014/main" id="{28CE9BEE-0153-9BBA-CBD6-62E9AAB0259F}"/>
              </a:ext>
            </a:extLst>
          </p:cNvPr>
          <p:cNvPicPr>
            <a:picLocks noChangeAspect="1"/>
          </p:cNvPicPr>
          <p:nvPr/>
        </p:nvPicPr>
        <p:blipFill>
          <a:blip r:embed="rId3"/>
          <a:srcRect/>
          <a:stretch/>
        </p:blipFill>
        <p:spPr>
          <a:xfrm>
            <a:off x="762000" y="5360027"/>
            <a:ext cx="1306515" cy="1306515"/>
          </a:xfrm>
          <a:prstGeom prst="rect">
            <a:avLst/>
          </a:prstGeom>
        </p:spPr>
      </p:pic>
    </p:spTree>
    <p:extLst>
      <p:ext uri="{BB962C8B-B14F-4D97-AF65-F5344CB8AC3E}">
        <p14:creationId xmlns:p14="http://schemas.microsoft.com/office/powerpoint/2010/main" val="22207416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pic>
        <p:nvPicPr>
          <p:cNvPr id="2" name="Picture 1">
            <a:extLst>
              <a:ext uri="{FF2B5EF4-FFF2-40B4-BE49-F238E27FC236}">
                <a16:creationId xmlns:a16="http://schemas.microsoft.com/office/drawing/2014/main" id="{AC6AB947-90EC-DC40-F606-77F733BE7552}"/>
              </a:ext>
            </a:extLst>
          </p:cNvPr>
          <p:cNvPicPr>
            <a:picLocks noChangeAspect="1"/>
          </p:cNvPicPr>
          <p:nvPr/>
        </p:nvPicPr>
        <p:blipFill>
          <a:blip r:embed="rId3"/>
          <a:srcRect/>
          <a:stretch/>
        </p:blipFill>
        <p:spPr>
          <a:xfrm>
            <a:off x="762000" y="5360027"/>
            <a:ext cx="1306515" cy="1306515"/>
          </a:xfrm>
          <a:prstGeom prst="rect">
            <a:avLst/>
          </a:prstGeom>
        </p:spPr>
      </p:pic>
    </p:spTree>
    <p:extLst>
      <p:ext uri="{BB962C8B-B14F-4D97-AF65-F5344CB8AC3E}">
        <p14:creationId xmlns:p14="http://schemas.microsoft.com/office/powerpoint/2010/main" val="131137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219200"/>
          </a:xfrm>
          <a:ln>
            <a:noFill/>
          </a:ln>
        </p:spPr>
        <p:txBody>
          <a:bodyPr vert="horz" lIns="0" tIns="0" rIns="0" bIns="137160" rtlCol="0" anchor="b" anchorCtr="0">
            <a:noAutofit/>
          </a:bodyPr>
          <a:lstStyle/>
          <a:p>
            <a:r>
              <a:rPr lang="en-US" dirty="0">
                <a:latin typeface="Arial Rounded MT Bold" panose="020F0704030504030204" pitchFamily="34" charset="0"/>
              </a:rPr>
              <a:t>Module I: The Business of Health Care</a:t>
            </a:r>
          </a:p>
        </p:txBody>
      </p:sp>
      <p:sp>
        <p:nvSpPr>
          <p:cNvPr id="3" name="Content Placeholder 2"/>
          <p:cNvSpPr>
            <a:spLocks noGrp="1"/>
          </p:cNvSpPr>
          <p:nvPr>
            <p:ph sz="half" idx="1"/>
          </p:nvPr>
        </p:nvSpPr>
        <p:spPr/>
        <p:txBody>
          <a:bodyPr/>
          <a:lstStyle/>
          <a:p>
            <a:pPr algn="ctr">
              <a:buNone/>
            </a:pPr>
            <a:endParaRPr lang="en-US" sz="4000" dirty="0"/>
          </a:p>
          <a:p>
            <a:pPr algn="ctr">
              <a:buNone/>
            </a:pPr>
            <a:endParaRPr lang="en-US" sz="4000" dirty="0"/>
          </a:p>
        </p:txBody>
      </p:sp>
      <p:pic>
        <p:nvPicPr>
          <p:cNvPr id="3074" name="Picture 2" descr="http://ts1.mm.bing.net/th?&amp;id=HN.608013545365242492&amp;w=300&amp;h=300&amp;c=0&amp;pid=1.9&amp;rs=0&amp;p=0"/>
          <p:cNvPicPr>
            <a:picLocks noChangeAspect="1" noChangeArrowheads="1"/>
          </p:cNvPicPr>
          <p:nvPr/>
        </p:nvPicPr>
        <p:blipFill>
          <a:blip r:embed="rId3"/>
          <a:srcRect/>
          <a:stretch>
            <a:fillRect/>
          </a:stretch>
        </p:blipFill>
        <p:spPr bwMode="auto">
          <a:xfrm>
            <a:off x="3810000" y="1600200"/>
            <a:ext cx="4800600" cy="3657600"/>
          </a:xfrm>
          <a:prstGeom prst="rect">
            <a:avLst/>
          </a:prstGeom>
          <a:noFill/>
        </p:spPr>
      </p:pic>
      <p:sp>
        <p:nvSpPr>
          <p:cNvPr id="6" name="Slide Number Placeholder 5"/>
          <p:cNvSpPr>
            <a:spLocks noGrp="1"/>
          </p:cNvSpPr>
          <p:nvPr>
            <p:ph type="sldNum" sz="quarter" idx="15"/>
          </p:nvPr>
        </p:nvSpPr>
        <p:spPr>
          <a:xfrm>
            <a:off x="9448800" y="6364932"/>
            <a:ext cx="2540000" cy="365125"/>
          </a:xfrm>
          <a:prstGeom prst="rect">
            <a:avLst/>
          </a:prstGeom>
        </p:spPr>
        <p:txBody>
          <a:bodyPr/>
          <a:lstStyle>
            <a:defPPr>
              <a:defRPr lang="en-US"/>
            </a:defPPr>
            <a:lvl1pPr marL="0" algn="ctr" defTabSz="457200" rtl="0" eaLnBrk="1" latinLnBrk="0" hangingPunct="1">
              <a:defRPr sz="900" kern="1200">
                <a:solidFill>
                  <a:srgbClr val="0066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2C256A-E8D1-E44B-A707-3F94590BD37A}" type="slidenum">
              <a:rPr lang="en-US" smtClean="0"/>
              <a:pPr/>
              <a:t>4</a:t>
            </a:fld>
            <a:endParaRPr lang="en-US" dirty="0"/>
          </a:p>
        </p:txBody>
      </p:sp>
      <p:pic>
        <p:nvPicPr>
          <p:cNvPr id="4" name="Picture 3">
            <a:extLst>
              <a:ext uri="{FF2B5EF4-FFF2-40B4-BE49-F238E27FC236}">
                <a16:creationId xmlns:a16="http://schemas.microsoft.com/office/drawing/2014/main" id="{69C047AA-6FCF-D3BC-D3FB-7637394EE668}"/>
              </a:ext>
            </a:extLst>
          </p:cNvPr>
          <p:cNvPicPr>
            <a:picLocks noChangeAspect="1"/>
          </p:cNvPicPr>
          <p:nvPr/>
        </p:nvPicPr>
        <p:blipFill>
          <a:blip r:embed="rId4"/>
          <a:srcRect/>
          <a:stretch/>
        </p:blipFill>
        <p:spPr>
          <a:xfrm>
            <a:off x="762000" y="5360027"/>
            <a:ext cx="1306515" cy="13065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0158"/>
            <a:ext cx="7772400" cy="1219200"/>
          </a:xfrm>
        </p:spPr>
        <p:txBody>
          <a:bodyPr/>
          <a:lstStyle/>
          <a:p>
            <a:r>
              <a:rPr lang="en-US" dirty="0">
                <a:latin typeface="Arial Rounded MT Bold" panose="020F0704030504030204" pitchFamily="34" charset="0"/>
              </a:rPr>
              <a:t>Purpose of this Chapter </a:t>
            </a:r>
            <a:br>
              <a:rPr lang="en-US" dirty="0">
                <a:latin typeface="Arial Rounded MT Bold" panose="020F0704030504030204" pitchFamily="34" charset="0"/>
              </a:rPr>
            </a:br>
            <a:r>
              <a:rPr lang="en-US" dirty="0">
                <a:latin typeface="Arial Rounded MT Bold" panose="020F0704030504030204" pitchFamily="34" charset="0"/>
              </a:rPr>
              <a:t>Learning Program</a:t>
            </a:r>
          </a:p>
        </p:txBody>
      </p:sp>
      <p:sp>
        <p:nvSpPr>
          <p:cNvPr id="3" name="Content Placeholder 2"/>
          <p:cNvSpPr>
            <a:spLocks noGrp="1"/>
          </p:cNvSpPr>
          <p:nvPr>
            <p:ph sz="half" idx="1"/>
          </p:nvPr>
        </p:nvSpPr>
        <p:spPr>
          <a:xfrm>
            <a:off x="952150" y="2286000"/>
            <a:ext cx="10363200" cy="1981200"/>
          </a:xfrm>
        </p:spPr>
        <p:txBody>
          <a:bodyPr/>
          <a:lstStyle/>
          <a:p>
            <a:pPr>
              <a:lnSpc>
                <a:spcPct val="100000"/>
              </a:lnSpc>
              <a:spcAft>
                <a:spcPts val="1800"/>
              </a:spcAft>
            </a:pPr>
            <a:r>
              <a:rPr lang="en-US" dirty="0"/>
              <a:t>Highlight key knowledge for strong job performance</a:t>
            </a:r>
          </a:p>
          <a:p>
            <a:pPr>
              <a:lnSpc>
                <a:spcPct val="100000"/>
              </a:lnSpc>
              <a:spcAft>
                <a:spcPts val="1800"/>
              </a:spcAft>
            </a:pPr>
            <a:r>
              <a:rPr lang="en-US" dirty="0"/>
              <a:t>Provide an </a:t>
            </a:r>
            <a:r>
              <a:rPr lang="en-US" u="sng" dirty="0"/>
              <a:t>overview</a:t>
            </a:r>
            <a:r>
              <a:rPr lang="en-US" dirty="0"/>
              <a:t> of important concepts. The in-depth presentation is in the online course.</a:t>
            </a:r>
          </a:p>
        </p:txBody>
      </p:sp>
      <p:sp>
        <p:nvSpPr>
          <p:cNvPr id="4" name="Slide Number Placeholder 3"/>
          <p:cNvSpPr>
            <a:spLocks noGrp="1"/>
          </p:cNvSpPr>
          <p:nvPr>
            <p:ph type="sldNum" sz="quarter" idx="10"/>
          </p:nvPr>
        </p:nvSpPr>
        <p:spPr/>
        <p:txBody>
          <a:bodyPr/>
          <a:lstStyle/>
          <a:p>
            <a:r>
              <a:rPr lang="en-US" dirty="0"/>
              <a:t>3</a:t>
            </a:r>
          </a:p>
        </p:txBody>
      </p:sp>
      <p:pic>
        <p:nvPicPr>
          <p:cNvPr id="6" name="Picture 5">
            <a:extLst>
              <a:ext uri="{FF2B5EF4-FFF2-40B4-BE49-F238E27FC236}">
                <a16:creationId xmlns:a16="http://schemas.microsoft.com/office/drawing/2014/main" id="{60A2E14D-65D3-F38F-E165-F04B7291423B}"/>
              </a:ext>
            </a:extLst>
          </p:cNvPr>
          <p:cNvPicPr>
            <a:picLocks noChangeAspect="1"/>
          </p:cNvPicPr>
          <p:nvPr/>
        </p:nvPicPr>
        <p:blipFill>
          <a:blip r:embed="rId2"/>
          <a:srcRect/>
          <a:stretch/>
        </p:blipFill>
        <p:spPr>
          <a:xfrm>
            <a:off x="762000" y="5360027"/>
            <a:ext cx="1306515" cy="130651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What’s In It For Me?</a:t>
            </a:r>
          </a:p>
        </p:txBody>
      </p:sp>
      <p:sp>
        <p:nvSpPr>
          <p:cNvPr id="3" name="Content Placeholder 2"/>
          <p:cNvSpPr>
            <a:spLocks noGrp="1"/>
          </p:cNvSpPr>
          <p:nvPr>
            <p:ph sz="half" idx="1"/>
          </p:nvPr>
        </p:nvSpPr>
        <p:spPr/>
        <p:txBody>
          <a:bodyPr/>
          <a:lstStyle/>
          <a:p>
            <a:pPr marL="0" indent="0">
              <a:lnSpc>
                <a:spcPct val="150000"/>
              </a:lnSpc>
              <a:buNone/>
            </a:pPr>
            <a:endParaRPr lang="en-US" sz="2400" dirty="0"/>
          </a:p>
          <a:p>
            <a:pPr>
              <a:lnSpc>
                <a:spcPct val="150000"/>
              </a:lnSpc>
            </a:pPr>
            <a:r>
              <a:rPr lang="en-US" sz="2400" dirty="0"/>
              <a:t>Big-Picture</a:t>
            </a:r>
          </a:p>
          <a:p>
            <a:pPr>
              <a:lnSpc>
                <a:spcPct val="150000"/>
              </a:lnSpc>
            </a:pPr>
            <a:r>
              <a:rPr lang="en-US" sz="2400" dirty="0"/>
              <a:t>Multi-disciplinary perspective</a:t>
            </a:r>
          </a:p>
          <a:p>
            <a:pPr>
              <a:lnSpc>
                <a:spcPct val="150000"/>
              </a:lnSpc>
            </a:pPr>
            <a:r>
              <a:rPr lang="en-US" sz="2400" dirty="0"/>
              <a:t>Business savvy</a:t>
            </a:r>
          </a:p>
          <a:p>
            <a:pPr>
              <a:lnSpc>
                <a:spcPct val="150000"/>
              </a:lnSpc>
            </a:pPr>
            <a:endParaRPr lang="en-US" dirty="0"/>
          </a:p>
        </p:txBody>
      </p:sp>
      <p:sp>
        <p:nvSpPr>
          <p:cNvPr id="5" name="Slide Number Placeholder 2"/>
          <p:cNvSpPr txBox="1">
            <a:spLocks/>
          </p:cNvSpPr>
          <p:nvPr/>
        </p:nvSpPr>
        <p:spPr>
          <a:xfrm>
            <a:off x="9563100" y="6364931"/>
            <a:ext cx="1905000" cy="365125"/>
          </a:xfrm>
          <a:prstGeom prst="rect">
            <a:avLst/>
          </a:prstGeom>
        </p:spPr>
        <p:txBody>
          <a:bodyPr/>
          <a:lstStyle>
            <a:lvl1pPr algn="ctr">
              <a:defRPr sz="900">
                <a:solidFill>
                  <a:srgbClr val="006699"/>
                </a:solidFill>
              </a:defRPr>
            </a:lvl1pPr>
          </a:lstStyle>
          <a:p>
            <a:pPr>
              <a:defRPr/>
            </a:pPr>
            <a:r>
              <a:rPr lang="en-US" dirty="0"/>
              <a:t>4</a:t>
            </a:r>
          </a:p>
        </p:txBody>
      </p:sp>
      <p:pic>
        <p:nvPicPr>
          <p:cNvPr id="4" name="Picture 3">
            <a:extLst>
              <a:ext uri="{FF2B5EF4-FFF2-40B4-BE49-F238E27FC236}">
                <a16:creationId xmlns:a16="http://schemas.microsoft.com/office/drawing/2014/main" id="{16D61A99-E0A2-1252-BA1E-11BA9F77AB42}"/>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 Approach</a:t>
            </a:r>
          </a:p>
        </p:txBody>
      </p:sp>
      <p:sp>
        <p:nvSpPr>
          <p:cNvPr id="3" name="Content Placeholder 2"/>
          <p:cNvSpPr>
            <a:spLocks noGrp="1"/>
          </p:cNvSpPr>
          <p:nvPr>
            <p:ph sz="half" idx="1"/>
          </p:nvPr>
        </p:nvSpPr>
        <p:spPr>
          <a:xfrm>
            <a:off x="2209800" y="1371600"/>
            <a:ext cx="7772400" cy="4191000"/>
          </a:xfrm>
        </p:spPr>
        <p:txBody>
          <a:bodyPr/>
          <a:lstStyle/>
          <a:p>
            <a:pPr>
              <a:buNone/>
            </a:pPr>
            <a:r>
              <a:rPr lang="en-US" sz="2200" b="1" dirty="0"/>
              <a:t>The Business of Health Care, six courses: </a:t>
            </a:r>
          </a:p>
          <a:p>
            <a:pPr marL="514350" indent="-514350">
              <a:lnSpc>
                <a:spcPct val="125000"/>
              </a:lnSpc>
              <a:spcBef>
                <a:spcPts val="0"/>
              </a:spcBef>
              <a:buFont typeface="+mj-lt"/>
              <a:buAutoNum type="arabicPeriod"/>
            </a:pPr>
            <a:r>
              <a:rPr lang="en-US" sz="2200" dirty="0"/>
              <a:t>Healthcare Finance:  The Big Picture</a:t>
            </a:r>
          </a:p>
          <a:p>
            <a:pPr marL="514350" indent="-514350">
              <a:lnSpc>
                <a:spcPct val="125000"/>
              </a:lnSpc>
              <a:spcBef>
                <a:spcPts val="0"/>
              </a:spcBef>
              <a:buFont typeface="+mj-lt"/>
              <a:buAutoNum type="arabicPeriod"/>
            </a:pPr>
            <a:r>
              <a:rPr lang="en-US" sz="2200" dirty="0"/>
              <a:t>Financial Accounting Concepts</a:t>
            </a:r>
          </a:p>
          <a:p>
            <a:pPr marL="514350" indent="-514350">
              <a:lnSpc>
                <a:spcPct val="125000"/>
              </a:lnSpc>
              <a:spcBef>
                <a:spcPts val="0"/>
              </a:spcBef>
              <a:buFont typeface="+mj-lt"/>
              <a:buAutoNum type="arabicPeriod"/>
            </a:pPr>
            <a:r>
              <a:rPr lang="en-US" sz="2200" dirty="0"/>
              <a:t>Cost Analysis Principles</a:t>
            </a:r>
          </a:p>
          <a:p>
            <a:pPr marL="514350" indent="-514350">
              <a:lnSpc>
                <a:spcPct val="125000"/>
              </a:lnSpc>
              <a:spcBef>
                <a:spcPts val="0"/>
              </a:spcBef>
              <a:buFont typeface="+mj-lt"/>
              <a:buAutoNum type="arabicPeriod"/>
            </a:pPr>
            <a:r>
              <a:rPr lang="en-US" sz="2200" dirty="0"/>
              <a:t>Strategic Financial Issues</a:t>
            </a:r>
          </a:p>
          <a:p>
            <a:pPr marL="514350" indent="-514350">
              <a:lnSpc>
                <a:spcPct val="125000"/>
              </a:lnSpc>
              <a:spcBef>
                <a:spcPts val="0"/>
              </a:spcBef>
              <a:buFont typeface="+mj-lt"/>
              <a:buAutoNum type="arabicPeriod"/>
            </a:pPr>
            <a:r>
              <a:rPr lang="en-US" sz="2200" dirty="0"/>
              <a:t>Managing Financial Resources</a:t>
            </a:r>
          </a:p>
          <a:p>
            <a:pPr marL="514350" indent="-514350">
              <a:lnSpc>
                <a:spcPct val="125000"/>
              </a:lnSpc>
              <a:spcBef>
                <a:spcPts val="0"/>
              </a:spcBef>
              <a:buFont typeface="+mj-lt"/>
              <a:buAutoNum type="arabicPeriod"/>
            </a:pPr>
            <a:r>
              <a:rPr lang="en-US" sz="2200" dirty="0"/>
              <a:t>Looking to the Future</a:t>
            </a:r>
          </a:p>
          <a:p>
            <a:pPr marL="514350" indent="-514350">
              <a:lnSpc>
                <a:spcPct val="125000"/>
              </a:lnSpc>
              <a:spcBef>
                <a:spcPts val="0"/>
              </a:spcBef>
              <a:buNone/>
            </a:pPr>
            <a:endParaRPr lang="en-US" sz="2200" b="1" dirty="0"/>
          </a:p>
          <a:p>
            <a:pPr marL="514350" indent="-514350">
              <a:lnSpc>
                <a:spcPct val="125000"/>
              </a:lnSpc>
              <a:spcBef>
                <a:spcPts val="0"/>
              </a:spcBef>
              <a:buNone/>
            </a:pPr>
            <a:r>
              <a:rPr lang="en-US" sz="2200" b="1" dirty="0"/>
              <a:t>End of course assessment:</a:t>
            </a:r>
          </a:p>
          <a:p>
            <a:pPr marL="514350" indent="-514350">
              <a:lnSpc>
                <a:spcPct val="125000"/>
              </a:lnSpc>
              <a:spcBef>
                <a:spcPts val="0"/>
              </a:spcBef>
            </a:pPr>
            <a:r>
              <a:rPr lang="en-US" sz="2200" dirty="0"/>
              <a:t>90-minute assessment, 75 questions</a:t>
            </a:r>
          </a:p>
          <a:p>
            <a:pPr marL="514350" indent="-514350">
              <a:lnSpc>
                <a:spcPct val="125000"/>
              </a:lnSpc>
              <a:buNone/>
            </a:pPr>
            <a:endParaRPr lang="en-US" sz="2200" b="1" dirty="0"/>
          </a:p>
          <a:p>
            <a:pPr marL="514350" indent="-514350">
              <a:lnSpc>
                <a:spcPct val="125000"/>
              </a:lnSpc>
              <a:buFont typeface="+mj-lt"/>
              <a:buAutoNum type="arabicPeriod"/>
            </a:pPr>
            <a:endParaRPr lang="en-US" sz="2200" dirty="0"/>
          </a:p>
          <a:p>
            <a:endParaRPr lang="en-US" dirty="0"/>
          </a:p>
        </p:txBody>
      </p:sp>
      <p:sp>
        <p:nvSpPr>
          <p:cNvPr id="5" name="Slide Number Placeholder 2"/>
          <p:cNvSpPr txBox="1">
            <a:spLocks/>
          </p:cNvSpPr>
          <p:nvPr/>
        </p:nvSpPr>
        <p:spPr>
          <a:xfrm>
            <a:off x="9982200" y="6364932"/>
            <a:ext cx="1905000" cy="365125"/>
          </a:xfrm>
          <a:prstGeom prst="rect">
            <a:avLst/>
          </a:prstGeom>
        </p:spPr>
        <p:txBody>
          <a:bodyPr/>
          <a:lstStyle>
            <a:lvl1pPr algn="ctr">
              <a:defRPr sz="900">
                <a:solidFill>
                  <a:srgbClr val="006699"/>
                </a:solidFill>
              </a:defRPr>
            </a:lvl1pPr>
          </a:lstStyle>
          <a:p>
            <a:pPr>
              <a:defRPr/>
            </a:pPr>
            <a:r>
              <a:rPr lang="en-US" dirty="0"/>
              <a:t>5</a:t>
            </a:r>
          </a:p>
        </p:txBody>
      </p:sp>
      <p:pic>
        <p:nvPicPr>
          <p:cNvPr id="4" name="Picture 3">
            <a:extLst>
              <a:ext uri="{FF2B5EF4-FFF2-40B4-BE49-F238E27FC236}">
                <a16:creationId xmlns:a16="http://schemas.microsoft.com/office/drawing/2014/main" id="{2BB20CE5-4801-E0CC-5105-A6217610B0E1}"/>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Tips for Learning</a:t>
            </a:r>
          </a:p>
        </p:txBody>
      </p:sp>
      <p:sp>
        <p:nvSpPr>
          <p:cNvPr id="3" name="Content Placeholder 2"/>
          <p:cNvSpPr>
            <a:spLocks noGrp="1"/>
          </p:cNvSpPr>
          <p:nvPr>
            <p:ph sz="half" idx="1"/>
          </p:nvPr>
        </p:nvSpPr>
        <p:spPr/>
        <p:txBody>
          <a:bodyPr/>
          <a:lstStyle/>
          <a:p>
            <a:pPr>
              <a:buNone/>
            </a:pPr>
            <a:r>
              <a:rPr lang="en-US" dirty="0"/>
              <a:t>Concept Guide</a:t>
            </a:r>
          </a:p>
          <a:p>
            <a:pPr>
              <a:lnSpc>
                <a:spcPct val="100000"/>
              </a:lnSpc>
              <a:spcAft>
                <a:spcPts val="1200"/>
              </a:spcAft>
            </a:pPr>
            <a:r>
              <a:rPr lang="en-US" sz="2400" dirty="0"/>
              <a:t>Identifies key concepts, terms and applications that you must know for the end-of-module examination</a:t>
            </a:r>
          </a:p>
          <a:p>
            <a:pPr>
              <a:lnSpc>
                <a:spcPct val="100000"/>
              </a:lnSpc>
              <a:spcAft>
                <a:spcPts val="1200"/>
              </a:spcAft>
            </a:pPr>
            <a:r>
              <a:rPr lang="en-US" sz="2400" dirty="0"/>
              <a:t>USE IT</a:t>
            </a:r>
          </a:p>
        </p:txBody>
      </p:sp>
      <p:sp>
        <p:nvSpPr>
          <p:cNvPr id="4" name="Slide Number Placeholder 3"/>
          <p:cNvSpPr>
            <a:spLocks noGrp="1"/>
          </p:cNvSpPr>
          <p:nvPr>
            <p:ph type="sldNum" sz="quarter" idx="15"/>
          </p:nvPr>
        </p:nvSpPr>
        <p:spPr>
          <a:xfrm>
            <a:off x="9448800" y="6364932"/>
            <a:ext cx="2540000" cy="365125"/>
          </a:xfrm>
          <a:prstGeom prst="rect">
            <a:avLst/>
          </a:prstGeom>
        </p:spPr>
        <p:txBody>
          <a:bodyPr/>
          <a:lstStyle>
            <a:defPPr>
              <a:defRPr lang="en-US"/>
            </a:defPPr>
            <a:lvl1pPr marL="0" algn="ctr" defTabSz="457200" rtl="0" eaLnBrk="1" latinLnBrk="0" hangingPunct="1">
              <a:defRPr sz="900" kern="1200">
                <a:solidFill>
                  <a:srgbClr val="0066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2C256A-E8D1-E44B-A707-3F94590BD37A}" type="slidenum">
              <a:rPr lang="en-US" smtClean="0"/>
              <a:pPr/>
              <a:t>8</a:t>
            </a:fld>
            <a:endParaRPr lang="en-US" dirty="0"/>
          </a:p>
        </p:txBody>
      </p:sp>
      <p:pic>
        <p:nvPicPr>
          <p:cNvPr id="6" name="Picture 5">
            <a:extLst>
              <a:ext uri="{FF2B5EF4-FFF2-40B4-BE49-F238E27FC236}">
                <a16:creationId xmlns:a16="http://schemas.microsoft.com/office/drawing/2014/main" id="{1F737B7A-1052-C706-D150-82DE50634966}"/>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Learner’s Guide</a:t>
            </a:r>
          </a:p>
        </p:txBody>
      </p:sp>
      <p:sp>
        <p:nvSpPr>
          <p:cNvPr id="3" name="Content Placeholder 2"/>
          <p:cNvSpPr>
            <a:spLocks noGrp="1"/>
          </p:cNvSpPr>
          <p:nvPr>
            <p:ph sz="half" idx="1"/>
          </p:nvPr>
        </p:nvSpPr>
        <p:spPr/>
        <p:txBody>
          <a:bodyPr/>
          <a:lstStyle/>
          <a:p>
            <a:pPr>
              <a:lnSpc>
                <a:spcPct val="150000"/>
              </a:lnSpc>
            </a:pPr>
            <a:r>
              <a:rPr lang="en-US" dirty="0"/>
              <a:t>Coaching Course Learning Exercises</a:t>
            </a:r>
          </a:p>
          <a:p>
            <a:pPr>
              <a:lnSpc>
                <a:spcPct val="150000"/>
              </a:lnSpc>
            </a:pPr>
            <a:r>
              <a:rPr lang="en-US" dirty="0"/>
              <a:t>Take notes</a:t>
            </a:r>
          </a:p>
        </p:txBody>
      </p:sp>
      <p:sp>
        <p:nvSpPr>
          <p:cNvPr id="4" name="Slide Number Placeholder 3"/>
          <p:cNvSpPr>
            <a:spLocks noGrp="1"/>
          </p:cNvSpPr>
          <p:nvPr>
            <p:ph type="sldNum" sz="quarter" idx="15"/>
          </p:nvPr>
        </p:nvSpPr>
        <p:spPr>
          <a:xfrm>
            <a:off x="9448800" y="6364932"/>
            <a:ext cx="2540000" cy="365125"/>
          </a:xfrm>
          <a:prstGeom prst="rect">
            <a:avLst/>
          </a:prstGeom>
        </p:spPr>
        <p:txBody>
          <a:bodyPr/>
          <a:lstStyle>
            <a:defPPr>
              <a:defRPr lang="en-US"/>
            </a:defPPr>
            <a:lvl1pPr marL="0" algn="ctr" defTabSz="457200" rtl="0" eaLnBrk="1" latinLnBrk="0" hangingPunct="1">
              <a:defRPr sz="900" kern="1200">
                <a:solidFill>
                  <a:srgbClr val="0066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2C256A-E8D1-E44B-A707-3F94590BD37A}" type="slidenum">
              <a:rPr lang="en-US" smtClean="0"/>
              <a:pPr/>
              <a:t>9</a:t>
            </a:fld>
            <a:endParaRPr lang="en-US" dirty="0"/>
          </a:p>
        </p:txBody>
      </p:sp>
      <p:pic>
        <p:nvPicPr>
          <p:cNvPr id="5" name="Picture 4">
            <a:extLst>
              <a:ext uri="{FF2B5EF4-FFF2-40B4-BE49-F238E27FC236}">
                <a16:creationId xmlns:a16="http://schemas.microsoft.com/office/drawing/2014/main" id="{EE63B569-B93F-AE5A-9473-EFB5272E7250}"/>
              </a:ext>
            </a:extLst>
          </p:cNvPr>
          <p:cNvPicPr>
            <a:picLocks noChangeAspect="1"/>
          </p:cNvPicPr>
          <p:nvPr/>
        </p:nvPicPr>
        <p:blipFill>
          <a:blip r:embed="rId3"/>
          <a:srcRect/>
          <a:stretch/>
        </p:blipFill>
        <p:spPr>
          <a:xfrm>
            <a:off x="762000" y="5360027"/>
            <a:ext cx="1306515" cy="1306515"/>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FF9900"/>
      </a:dk2>
      <a:lt2>
        <a:srgbClr val="006699"/>
      </a:lt2>
      <a:accent1>
        <a:srgbClr val="993333"/>
      </a:accent1>
      <a:accent2>
        <a:srgbClr val="FFCC33"/>
      </a:accent2>
      <a:accent3>
        <a:srgbClr val="666666"/>
      </a:accent3>
      <a:accent4>
        <a:srgbClr val="FFFF00"/>
      </a:accent4>
      <a:accent5>
        <a:srgbClr val="336699"/>
      </a:accent5>
      <a:accent6>
        <a:srgbClr val="99996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FF9900"/>
      </a:dk2>
      <a:lt2>
        <a:srgbClr val="006699"/>
      </a:lt2>
      <a:accent1>
        <a:srgbClr val="993333"/>
      </a:accent1>
      <a:accent2>
        <a:srgbClr val="FFCC33"/>
      </a:accent2>
      <a:accent3>
        <a:srgbClr val="666666"/>
      </a:accent3>
      <a:accent4>
        <a:srgbClr val="FFFF00"/>
      </a:accent4>
      <a:accent5>
        <a:srgbClr val="336699"/>
      </a:accent5>
      <a:accent6>
        <a:srgbClr val="99996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1812</TotalTime>
  <Words>3029</Words>
  <Application>Microsoft Office PowerPoint</Application>
  <PresentationFormat>Widescreen</PresentationFormat>
  <Paragraphs>313</Paragraphs>
  <Slides>32</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vt:lpstr>
      <vt:lpstr>Arial Rounded MT Bold</vt:lpstr>
      <vt:lpstr>Calibri</vt:lpstr>
      <vt:lpstr>Lato-Black</vt:lpstr>
      <vt:lpstr>Times New Roman</vt:lpstr>
      <vt:lpstr>Wingdings</vt:lpstr>
      <vt:lpstr>Office Theme</vt:lpstr>
      <vt:lpstr>1_Office Theme</vt:lpstr>
      <vt:lpstr>Michigan Great Lakes HFMA</vt:lpstr>
      <vt:lpstr>Certified Healthcare  Financial Professional</vt:lpstr>
      <vt:lpstr>Polling Question # 1</vt:lpstr>
      <vt:lpstr>Module I: The Business of Health Care</vt:lpstr>
      <vt:lpstr>Purpose of this Chapter  Learning Program</vt:lpstr>
      <vt:lpstr>What’s In It For Me?</vt:lpstr>
      <vt:lpstr>The Approach</vt:lpstr>
      <vt:lpstr>Tips for Learning</vt:lpstr>
      <vt:lpstr>Learner’s Guide</vt:lpstr>
      <vt:lpstr>Certified Healthcare Financial Professional</vt:lpstr>
      <vt:lpstr>Learning Objectives</vt:lpstr>
      <vt:lpstr>The Big Picture</vt:lpstr>
      <vt:lpstr>Financing the Healthcare System</vt:lpstr>
      <vt:lpstr>Financing the Healthcare System</vt:lpstr>
      <vt:lpstr>Polling Question # 2</vt:lpstr>
      <vt:lpstr>Financing the Healthcare System</vt:lpstr>
      <vt:lpstr>Financing the Healthcare System</vt:lpstr>
      <vt:lpstr>Financing the Healthcare System</vt:lpstr>
      <vt:lpstr>Financing the Healthcare System</vt:lpstr>
      <vt:lpstr>Financing the Healthcare System</vt:lpstr>
      <vt:lpstr>Polling Question # 3</vt:lpstr>
      <vt:lpstr> The Big Picture</vt:lpstr>
      <vt:lpstr>Health Care Reform</vt:lpstr>
      <vt:lpstr>PowerPoint Presentation</vt:lpstr>
      <vt:lpstr>The “Triple Aim”</vt:lpstr>
      <vt:lpstr>The Big Picture</vt:lpstr>
      <vt:lpstr>The Finance Function</vt:lpstr>
      <vt:lpstr>Financial Management Activities </vt:lpstr>
      <vt:lpstr>Finance as a Strategic Function</vt:lpstr>
      <vt:lpstr>Current Pressing Issues</vt:lpstr>
      <vt:lpstr>Polling Question # 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Pagliuco</dc:creator>
  <cp:lastModifiedBy>Guernsey, Courtney A.</cp:lastModifiedBy>
  <cp:revision>233</cp:revision>
  <cp:lastPrinted>2021-05-27T15:57:10Z</cp:lastPrinted>
  <dcterms:created xsi:type="dcterms:W3CDTF">2011-08-29T16:00:31Z</dcterms:created>
  <dcterms:modified xsi:type="dcterms:W3CDTF">2022-12-13T15:32:49Z</dcterms:modified>
</cp:coreProperties>
</file>