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70" r:id="rId6"/>
    <p:sldId id="258" r:id="rId7"/>
    <p:sldId id="269" r:id="rId8"/>
    <p:sldId id="263" r:id="rId9"/>
    <p:sldId id="260" r:id="rId10"/>
    <p:sldId id="261" r:id="rId11"/>
    <p:sldId id="267" r:id="rId12"/>
    <p:sldId id="268" r:id="rId13"/>
    <p:sldId id="264" r:id="rId14"/>
    <p:sldId id="265" r:id="rId15"/>
    <p:sldId id="266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200C3-BA08-6434-B474-649F9EB2B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EF3934-FB55-D36C-ACC6-8668EFE68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31944-E77F-2ACC-0BB4-E82E46031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3B19-E025-4325-9533-ADD451CD2409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ECC55-4DE6-4BE5-3D0F-C2AD25BCF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5175A-F1C3-90E9-80D6-5EAA6DFB5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005F-6C06-46CA-A691-AB4BF2E11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37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05A8B-7B85-E86B-74E1-674478389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F8AAD5-E5A6-AF65-0CD5-F07EDAFE5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9D95F-4FC4-5C7E-4D3F-C596FDF7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3B19-E025-4325-9533-ADD451CD2409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BF9CC-052A-66D5-627D-E5E4051FC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1F988-1DEF-39C1-B120-83E408BF2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005F-6C06-46CA-A691-AB4BF2E11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66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75F393-98E0-8185-F60F-1D474EA9A0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937DCC-9095-A8A3-6193-6999BD9F1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C52BD-99A8-705C-F972-9F047891E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3B19-E025-4325-9533-ADD451CD2409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03398-C849-A2B0-8249-E90EFAD75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FA032-FB0E-D888-B513-276094BD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005F-6C06-46CA-A691-AB4BF2E11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4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7175D-AC90-59F0-ECD9-D6BC9727C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8263F-DAED-022D-487B-0585FAAA4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60628-5303-4423-7C5F-BFED6E874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3B19-E025-4325-9533-ADD451CD2409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2B988-2AD2-419F-E486-335DC9A69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68131-C5FB-ECC8-83CD-6E4DC3959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005F-6C06-46CA-A691-AB4BF2E11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3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EAF5E-4531-6229-6AC9-98053B61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60CFE-8CF1-7803-DA88-56BF1BD9D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DCBB0-209C-F004-C99E-E3A6641AB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3B19-E025-4325-9533-ADD451CD2409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C37ED-1223-458F-8A1F-7DFCAA6F7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90D67-B15F-5FF7-99D9-A76C19A20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005F-6C06-46CA-A691-AB4BF2E11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2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75FF4-7F63-3A62-4A93-843C71BE8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04125-89B2-7BE3-A3C1-A186CED8B9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2C4CC-2CC9-7C37-2E1B-40B212EDD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41C21-DE86-FAFD-2FBA-F7D0012FB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3B19-E025-4325-9533-ADD451CD2409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BFB97-D1AD-1B66-F50F-E749950DE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708B2A-3107-940C-93BF-4B71FE3D1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005F-6C06-46CA-A691-AB4BF2E11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EA1AB-C4B9-7F13-398A-6744BB87D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3E566-84B6-B988-B568-76EB72083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7DFCE6-CBF4-0B6B-1758-1103AE078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8B8B4E-A6F5-F74A-D931-23A51FFC5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568192-3511-9239-00FD-B61482890C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4AA089-133A-D867-FE6C-34F30C530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3B19-E025-4325-9533-ADD451CD2409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DE54C7-1232-137F-954F-50072F71C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B753B7-36C3-E2AE-92C6-A6455C93B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005F-6C06-46CA-A691-AB4BF2E11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25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A0356-6551-28D3-D63F-59E2485B7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2D430-3C58-47E7-44AF-F39A550D4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3B19-E025-4325-9533-ADD451CD2409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A7ED17-4616-47BE-7C94-D0F396DAE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CFC488-0C06-E73D-F5F8-508C84C5D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005F-6C06-46CA-A691-AB4BF2E11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7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98EA44-451D-10ED-1AEE-6812855E0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3B19-E025-4325-9533-ADD451CD2409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A9153E-AABA-8864-C46C-BF2F0B5BD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F03D3-278C-81BE-863D-78422B1B5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005F-6C06-46CA-A691-AB4BF2E11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2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BF1C7-6143-930D-20C6-BE36D755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6C7B8-BE76-942B-0F6F-04C65531E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8DC7A3-F752-752C-6AB3-269893EA4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77FE1-1C1F-5191-0C3F-A3EE92EC7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3B19-E025-4325-9533-ADD451CD2409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ABF402-1569-3083-C420-7CA127B21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A276A-77D0-BB6F-5D19-8613A4334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005F-6C06-46CA-A691-AB4BF2E11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5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0AFF2-C3CD-393E-810A-F48F6FDBD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62A7D4-75E5-6BC9-A0CD-80D63750D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B445A-23AD-5004-7A47-95CFA9519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4758B-6729-C089-0B71-C744B18C7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3B19-E025-4325-9533-ADD451CD2409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06840-455F-8B03-37C3-B924CA616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E861B-84EA-3783-EE4A-B31933601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005F-6C06-46CA-A691-AB4BF2E11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7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13000" t="-9000" r="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957B7E-7D0B-09E7-71D7-A46BAE809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271FF-5252-073C-2D1F-F6ABECF87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A2375-4911-35A4-5695-2A98AF41D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33B19-E025-4325-9533-ADD451CD2409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8B35F-F2D0-35AD-E58A-5ED6A005D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ADB1B-BC6F-7EA8-A48A-E9FCC4467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C005F-6C06-46CA-A691-AB4BF2E11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9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419C3-EE75-80B4-C1C7-86F7B3FC27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55" y="660544"/>
            <a:ext cx="12062690" cy="2387600"/>
          </a:xfrm>
        </p:spPr>
        <p:txBody>
          <a:bodyPr>
            <a:normAutofit/>
          </a:bodyPr>
          <a:lstStyle/>
          <a:p>
            <a:r>
              <a:rPr lang="en-US" dirty="0"/>
              <a:t>Can Politics be as Fatal as a Pandemic? </a:t>
            </a:r>
            <a:r>
              <a:rPr lang="en-US" sz="4000" dirty="0"/>
              <a:t>A Look at the 2023 Political Landscape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CC5E0A-2DD6-5E14-833B-FB53F46FF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7893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Presented to the MS HFMA</a:t>
            </a:r>
          </a:p>
          <a:p>
            <a:r>
              <a:rPr lang="en-US" dirty="0"/>
              <a:t>August 19, 2022</a:t>
            </a:r>
          </a:p>
          <a:p>
            <a:endParaRPr lang="en-US" dirty="0"/>
          </a:p>
          <a:p>
            <a:r>
              <a:rPr lang="en-US" dirty="0"/>
              <a:t>Timothy H. Moore</a:t>
            </a:r>
          </a:p>
          <a:p>
            <a:r>
              <a:rPr lang="en-US" dirty="0"/>
              <a:t>President/CEO</a:t>
            </a:r>
          </a:p>
        </p:txBody>
      </p:sp>
    </p:spTree>
    <p:extLst>
      <p:ext uri="{BB962C8B-B14F-4D97-AF65-F5344CB8AC3E}">
        <p14:creationId xmlns:p14="http://schemas.microsoft.com/office/powerpoint/2010/main" val="113864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52AB-8E6F-3B91-52C4-9CD31F66F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Medicaid Expansion- </a:t>
            </a:r>
            <a:r>
              <a:rPr lang="en-US" sz="3200" dirty="0"/>
              <a:t>The Elephant in the Republican party no one wants to talk about</a:t>
            </a:r>
            <a:r>
              <a:rPr lang="en-US" dirty="0"/>
              <a:t>. HB-1000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076D90-4B71-A0DA-E7E9-6560CCF4B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8826" y="1760485"/>
            <a:ext cx="4854347" cy="43513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A3E173-9733-E2A5-315B-2560F2D20DA4}"/>
              </a:ext>
            </a:extLst>
          </p:cNvPr>
          <p:cNvSpPr txBox="1"/>
          <p:nvPr/>
        </p:nvSpPr>
        <p:spPr>
          <a:xfrm>
            <a:off x="3702491" y="6181620"/>
            <a:ext cx="478701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MS             91%          60%           51%          21%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A44388-5C63-A2FE-AA72-911FA0707F1D}"/>
              </a:ext>
            </a:extLst>
          </p:cNvPr>
          <p:cNvSpPr/>
          <p:nvPr/>
        </p:nvSpPr>
        <p:spPr>
          <a:xfrm>
            <a:off x="4204531" y="2967334"/>
            <a:ext cx="34521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correction</a:t>
            </a:r>
          </a:p>
        </p:txBody>
      </p:sp>
    </p:spTree>
    <p:extLst>
      <p:ext uri="{BB962C8B-B14F-4D97-AF65-F5344CB8AC3E}">
        <p14:creationId xmlns:p14="http://schemas.microsoft.com/office/powerpoint/2010/main" val="237790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3552AB-8E6F-3B91-52C4-9CD31F66F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Medicaid Expansion- The Elephant in the Republican party no one wants to talk about. HB-1000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49F8B92-510E-6F29-EE7C-44853C6858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520764"/>
            <a:ext cx="6780700" cy="381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92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3552AB-8E6F-3B91-52C4-9CD31F66F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Medicaid Expansion- The Elephant in the Republican party no one wants to talk about. HB-1000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8416F5-20CC-DD20-DC2A-AB295196BC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5" r="2833" b="-3"/>
          <a:stretch/>
        </p:blipFill>
        <p:spPr>
          <a:xfrm>
            <a:off x="275262" y="2264089"/>
            <a:ext cx="6077587" cy="4200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DF2487-6E9C-BFF5-A6F8-BB4923EF1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849" y="2386584"/>
            <a:ext cx="5683526" cy="38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66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0B47A-4C1F-2F1C-CAFF-CE1E74D35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Insurance Reform-payor abuse has become unbearable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CFFCB-55D3-D4A9-FD77-1D2AAF9D8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400"/>
              <a:t>HB 803- 	The Healthcare Simplification Act</a:t>
            </a:r>
          </a:p>
          <a:p>
            <a:r>
              <a:rPr lang="en-US" sz="2400"/>
              <a:t>HB 586-  	The Mississippi Preauthorization Gold Card Act</a:t>
            </a:r>
          </a:p>
          <a:p>
            <a:r>
              <a:rPr lang="en-US" sz="2400"/>
              <a:t>SB 2907-	The Healthcare Simplification Act</a:t>
            </a:r>
          </a:p>
        </p:txBody>
      </p:sp>
    </p:spTree>
    <p:extLst>
      <p:ext uri="{BB962C8B-B14F-4D97-AF65-F5344CB8AC3E}">
        <p14:creationId xmlns:p14="http://schemas.microsoft.com/office/powerpoint/2010/main" val="2972831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732F96-F32C-E27A-8316-22FCA83F8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Certificate of Need- Understanding the importance and how to explain it to others.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09A85-4C74-86D6-6259-4CAD912C2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765" y="2811440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000" dirty="0"/>
              <a:t>Basic Economics</a:t>
            </a:r>
          </a:p>
          <a:p>
            <a:pPr lvl="1"/>
            <a:r>
              <a:rPr lang="en-US" sz="2000" dirty="0"/>
              <a:t>High demand and low supply creates high cost</a:t>
            </a:r>
          </a:p>
          <a:p>
            <a:pPr lvl="1"/>
            <a:r>
              <a:rPr lang="en-US" sz="2000" dirty="0"/>
              <a:t>Low demand and high supply creates low cost</a:t>
            </a:r>
          </a:p>
          <a:p>
            <a:r>
              <a:rPr lang="en-US" sz="2000" dirty="0"/>
              <a:t>Those who want to eliminate CON often claim that CON laws drive up the costs of healthcare and that eliminating CON would lower costs. </a:t>
            </a:r>
          </a:p>
          <a:p>
            <a:r>
              <a:rPr lang="en-US" sz="2000" dirty="0"/>
              <a:t>According to KFF inpatient cost (expenses) in Mississippi was the lowest in the nation in 2020 at $1,311 per day. (next closest Wyoming at $1,466)</a:t>
            </a:r>
          </a:p>
          <a:p>
            <a:r>
              <a:rPr lang="en-US" sz="2000" dirty="0"/>
              <a:t>Over the last 20 years the Mississippi average expense per inpatient day has increased 78% while the national average has increased 127%.</a:t>
            </a:r>
          </a:p>
          <a:p>
            <a:r>
              <a:rPr lang="en-US" sz="2000" dirty="0"/>
              <a:t>Fate on North Carolina Medicaid Expansion may depend on CON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0635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3D72-B9C5-7B15-A028-0E2B9D7F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3843"/>
            <a:ext cx="10515600" cy="3230311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latin typeface="Baguet Script" panose="00000500000000000000" pitchFamily="2" charset="0"/>
              </a:rPr>
              <a:t>Thank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2DFDC2-2F31-70A1-492E-25DA2E491C37}"/>
              </a:ext>
            </a:extLst>
          </p:cNvPr>
          <p:cNvSpPr txBox="1"/>
          <p:nvPr/>
        </p:nvSpPr>
        <p:spPr>
          <a:xfrm>
            <a:off x="324740" y="3990887"/>
            <a:ext cx="115425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Remember the question: </a:t>
            </a:r>
          </a:p>
          <a:p>
            <a:pPr algn="ctr"/>
            <a:r>
              <a:rPr lang="en-US" sz="4400" b="1" dirty="0"/>
              <a:t>“Can politics be as fatal as a pandemic?”</a:t>
            </a:r>
          </a:p>
        </p:txBody>
      </p:sp>
    </p:spTree>
    <p:extLst>
      <p:ext uri="{BB962C8B-B14F-4D97-AF65-F5344CB8AC3E}">
        <p14:creationId xmlns:p14="http://schemas.microsoft.com/office/powerpoint/2010/main" val="1320756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6B65B-120A-E246-F496-7C3D7653E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Ready or not the race has started, but who will be running?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6655A0-2C66-840E-4769-834042648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079" y="1825624"/>
            <a:ext cx="8889477" cy="482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7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B9F0D-2775-F95E-8CA8-9344C4523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004"/>
            <a:ext cx="10515600" cy="230736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No question Governor Reeves will be seeking a second term and praying there is not another pandemic.  Possibly the most unpopular Governor in history to seek reelection, according to the polls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DE55EE-3904-E9C7-972C-E8C5ACD26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470" y="2284354"/>
            <a:ext cx="7984503" cy="457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44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7152BA-B312-EA14-65B8-9B8C9A370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The Influence of the2023 Elections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51D67-963C-91A3-EEB6-1F19FD08D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400" dirty="0"/>
              <a:t>Who, if anyone, will oppose incumbent Tate Reeves</a:t>
            </a:r>
          </a:p>
          <a:p>
            <a:pPr lvl="1"/>
            <a:r>
              <a:rPr lang="en-US" dirty="0"/>
              <a:t>Speaker—Philip Gunn</a:t>
            </a:r>
          </a:p>
          <a:p>
            <a:pPr lvl="1"/>
            <a:r>
              <a:rPr lang="en-US" dirty="0"/>
              <a:t> Attorney General—Lynn Fitch</a:t>
            </a:r>
          </a:p>
          <a:p>
            <a:pPr lvl="1"/>
            <a:r>
              <a:rPr lang="en-US" dirty="0"/>
              <a:t>Secretary of State– Michael Watson</a:t>
            </a:r>
          </a:p>
          <a:p>
            <a:pPr lvl="1"/>
            <a:r>
              <a:rPr lang="en-US" dirty="0"/>
              <a:t>Former Representative—Robert Foster</a:t>
            </a:r>
          </a:p>
          <a:p>
            <a:pPr lvl="1"/>
            <a:r>
              <a:rPr lang="en-US" dirty="0"/>
              <a:t>Commissioner—Brandon Presley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788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7152BA-B312-EA14-65B8-9B8C9A370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The Influence of the2023 Elections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51D67-963C-91A3-EEB6-1F19FD08D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400"/>
              <a:t>Are less obvious state leaders giving thought to a run?</a:t>
            </a:r>
          </a:p>
          <a:p>
            <a:pPr lvl="1"/>
            <a:r>
              <a:rPr lang="en-US" dirty="0"/>
              <a:t>Chief Justice—Bill Waller Jr.</a:t>
            </a:r>
          </a:p>
          <a:p>
            <a:pPr lvl="1"/>
            <a:r>
              <a:rPr lang="en-US" dirty="0"/>
              <a:t>Mayor of Hattiesburg, former Representative—Toby Barker</a:t>
            </a:r>
          </a:p>
          <a:p>
            <a:pPr lvl="1"/>
            <a:r>
              <a:rPr lang="en-US" dirty="0"/>
              <a:t>Mayor of Vicksburg, former Representative—George </a:t>
            </a:r>
            <a:r>
              <a:rPr lang="en-US"/>
              <a:t>Flaggs</a:t>
            </a:r>
            <a:endParaRPr lang="en-US" dirty="0"/>
          </a:p>
          <a:p>
            <a:pPr lvl="1"/>
            <a:r>
              <a:rPr lang="en-US" dirty="0"/>
              <a:t>Mayor of Oxford, Robyn Tannehill</a:t>
            </a:r>
          </a:p>
        </p:txBody>
      </p:sp>
    </p:spTree>
    <p:extLst>
      <p:ext uri="{BB962C8B-B14F-4D97-AF65-F5344CB8AC3E}">
        <p14:creationId xmlns:p14="http://schemas.microsoft.com/office/powerpoint/2010/main" val="3535178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2B175C-16B1-DF63-6B1D-00596D151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424" y="450128"/>
            <a:ext cx="9049732" cy="579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95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7152BA-B312-EA14-65B8-9B8C9A370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The Influence of the2023 Elections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51D67-963C-91A3-EEB6-1F19FD08D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400"/>
              <a:t>Would any of these candidates have a different view of healthcare coverage for the working poor?</a:t>
            </a:r>
          </a:p>
          <a:p>
            <a:r>
              <a:rPr lang="en-US" sz="2400"/>
              <a:t>Is it in the best interest of our state to continue with the theory that POLITICS “</a:t>
            </a:r>
            <a:r>
              <a:rPr lang="en-US" sz="2400" i="1"/>
              <a:t>trumps</a:t>
            </a:r>
            <a:r>
              <a:rPr lang="en-US" sz="2400"/>
              <a:t>” POLICY ? </a:t>
            </a:r>
          </a:p>
          <a:p>
            <a:r>
              <a:rPr lang="en-US" sz="2400"/>
              <a:t>Is the climate becoming more inviting for Independent Candidates to gain support from Democratic and Republican moderates? </a:t>
            </a:r>
          </a:p>
        </p:txBody>
      </p:sp>
    </p:spTree>
    <p:extLst>
      <p:ext uri="{BB962C8B-B14F-4D97-AF65-F5344CB8AC3E}">
        <p14:creationId xmlns:p14="http://schemas.microsoft.com/office/powerpoint/2010/main" val="612820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741D91-CD61-5449-3820-F72DAFF9C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The State of Healthcare in Mississippi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ADBD4-CA73-8EEF-75BC-291916B5E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400" dirty="0"/>
              <a:t>This group could answer this question better than anyone else.</a:t>
            </a:r>
          </a:p>
          <a:p>
            <a:r>
              <a:rPr lang="en-US" sz="2400" dirty="0"/>
              <a:t>Our hospitals are struggling all over the state, many finding themselves in unprecedented hardship.</a:t>
            </a:r>
          </a:p>
          <a:p>
            <a:r>
              <a:rPr lang="en-US" sz="2400" dirty="0"/>
              <a:t>Long standing resilience may have deafened ears.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5290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0D81F6-F797-E248-FE20-BAF9F1726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081" y="249810"/>
            <a:ext cx="8568964" cy="642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7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495</Words>
  <Application>Microsoft Office PowerPoint</Application>
  <PresentationFormat>Widescreen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Baguet Script</vt:lpstr>
      <vt:lpstr>Calibri</vt:lpstr>
      <vt:lpstr>Calibri Light</vt:lpstr>
      <vt:lpstr>Office Theme</vt:lpstr>
      <vt:lpstr>Can Politics be as Fatal as a Pandemic? A Look at the 2023 Political Landscape</vt:lpstr>
      <vt:lpstr>Ready or not the race has started, but who will be running?</vt:lpstr>
      <vt:lpstr>No question Governor Reeves will be seeking a second term and praying there is not another pandemic.  Possibly the most unpopular Governor in history to seek reelection, according to the polls.</vt:lpstr>
      <vt:lpstr>The Influence of the2023 Elections</vt:lpstr>
      <vt:lpstr>The Influence of the2023 Elections</vt:lpstr>
      <vt:lpstr>PowerPoint Presentation</vt:lpstr>
      <vt:lpstr>The Influence of the2023 Elections</vt:lpstr>
      <vt:lpstr>The State of Healthcare in Mississippi</vt:lpstr>
      <vt:lpstr>PowerPoint Presentation</vt:lpstr>
      <vt:lpstr>Medicaid Expansion- The Elephant in the Republican party no one wants to talk about. HB-1000</vt:lpstr>
      <vt:lpstr>Medicaid Expansion- The Elephant in the Republican party no one wants to talk about. HB-1000</vt:lpstr>
      <vt:lpstr>Medicaid Expansion- The Elephant in the Republican party no one wants to talk about. HB-1000</vt:lpstr>
      <vt:lpstr>Insurance Reform-payor abuse has become unbearable </vt:lpstr>
      <vt:lpstr>Certificate of Need- Understanding the importance and how to explain it to others.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Politics be as Fatal as a Pandemic; A Look at the 2023 Political Landscape</dc:title>
  <dc:creator>Tim Moore</dc:creator>
  <cp:lastModifiedBy>Tim Moore</cp:lastModifiedBy>
  <cp:revision>5</cp:revision>
  <cp:lastPrinted>2022-08-18T21:12:16Z</cp:lastPrinted>
  <dcterms:created xsi:type="dcterms:W3CDTF">2022-07-28T18:12:10Z</dcterms:created>
  <dcterms:modified xsi:type="dcterms:W3CDTF">2022-08-18T21:12:36Z</dcterms:modified>
</cp:coreProperties>
</file>