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60" r:id="rId1"/>
    <p:sldMasterId id="2147483665" r:id="rId2"/>
    <p:sldMasterId id="2147483668" r:id="rId3"/>
    <p:sldMasterId id="2147483671" r:id="rId4"/>
    <p:sldMasterId id="2147483674" r:id="rId5"/>
    <p:sldMasterId id="2147483677" r:id="rId6"/>
    <p:sldMasterId id="2147483690" r:id="rId7"/>
  </p:sldMasterIdLst>
  <p:notesMasterIdLst>
    <p:notesMasterId r:id="rId43"/>
  </p:notesMasterIdLst>
  <p:sldIdLst>
    <p:sldId id="256" r:id="rId8"/>
    <p:sldId id="341" r:id="rId9"/>
    <p:sldId id="367" r:id="rId10"/>
    <p:sldId id="328" r:id="rId11"/>
    <p:sldId id="345" r:id="rId12"/>
    <p:sldId id="346" r:id="rId13"/>
    <p:sldId id="330" r:id="rId14"/>
    <p:sldId id="266" r:id="rId15"/>
    <p:sldId id="347" r:id="rId16"/>
    <p:sldId id="364" r:id="rId17"/>
    <p:sldId id="331" r:id="rId18"/>
    <p:sldId id="343" r:id="rId19"/>
    <p:sldId id="269" r:id="rId20"/>
    <p:sldId id="275" r:id="rId21"/>
    <p:sldId id="369" r:id="rId22"/>
    <p:sldId id="333" r:id="rId23"/>
    <p:sldId id="336" r:id="rId24"/>
    <p:sldId id="348" r:id="rId25"/>
    <p:sldId id="334" r:id="rId26"/>
    <p:sldId id="335" r:id="rId27"/>
    <p:sldId id="350" r:id="rId28"/>
    <p:sldId id="344" r:id="rId29"/>
    <p:sldId id="366" r:id="rId30"/>
    <p:sldId id="370" r:id="rId31"/>
    <p:sldId id="287" r:id="rId32"/>
    <p:sldId id="351" r:id="rId33"/>
    <p:sldId id="352" r:id="rId34"/>
    <p:sldId id="305" r:id="rId35"/>
    <p:sldId id="306" r:id="rId36"/>
    <p:sldId id="361" r:id="rId37"/>
    <p:sldId id="371" r:id="rId38"/>
    <p:sldId id="356" r:id="rId39"/>
    <p:sldId id="357" r:id="rId40"/>
    <p:sldId id="362" r:id="rId41"/>
    <p:sldId id="3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BABF"/>
    <a:srgbClr val="DFDEE3"/>
    <a:srgbClr val="6E024F"/>
    <a:srgbClr val="FC32C0"/>
    <a:srgbClr val="FEC6EE"/>
    <a:srgbClr val="517D21"/>
    <a:srgbClr val="92D050"/>
    <a:srgbClr val="DAEFC3"/>
    <a:srgbClr val="967900"/>
    <a:srgbClr val="FFF2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solidFill>
                  <a:schemeClr val="bg1"/>
                </a:solidFill>
              </a:rPr>
              <a:t>Patient Portal Use – </a:t>
            </a:r>
            <a:r>
              <a:rPr lang="en-US" b="1">
                <a:solidFill>
                  <a:schemeClr val="bg1"/>
                </a:solidFill>
              </a:rPr>
              <a:t>HOSPITALS</a:t>
            </a:r>
            <a:r>
              <a:rPr lang="en-US">
                <a:solidFill>
                  <a:schemeClr val="bg1"/>
                </a:solidFill>
              </a:rPr>
              <a:t> </a:t>
            </a:r>
            <a:r>
              <a:rPr lang="en-US" baseline="50000">
                <a:solidFill>
                  <a:schemeClr val="bg1"/>
                </a:solidFill>
              </a:rPr>
              <a:t>ƒ</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Sheet1!$B$1</c:f>
              <c:strCache>
                <c:ptCount val="1"/>
                <c:pt idx="0">
                  <c:v>Portal Use</c:v>
                </c:pt>
              </c:strCache>
            </c:strRef>
          </c:tx>
          <c:spPr>
            <a:noFill/>
            <a:ln>
              <a:noFill/>
            </a:ln>
          </c:spPr>
          <c:dPt>
            <c:idx val="0"/>
            <c:bubble3D val="0"/>
            <c:spPr>
              <a:solidFill>
                <a:schemeClr val="bg1">
                  <a:lumMod val="85000"/>
                </a:schemeClr>
              </a:solidFill>
              <a:ln w="19050">
                <a:noFill/>
              </a:ln>
              <a:effectLst/>
            </c:spPr>
            <c:extLst>
              <c:ext xmlns:c16="http://schemas.microsoft.com/office/drawing/2014/chart" uri="{C3380CC4-5D6E-409C-BE32-E72D297353CC}">
                <c16:uniqueId val="{00000003-F591-4D99-8845-E938750AFA51}"/>
              </c:ext>
            </c:extLst>
          </c:dPt>
          <c:dPt>
            <c:idx val="1"/>
            <c:bubble3D val="0"/>
            <c:spPr>
              <a:solidFill>
                <a:schemeClr val="accent1"/>
              </a:solidFill>
              <a:ln w="19050">
                <a:noFill/>
              </a:ln>
              <a:effectLst/>
            </c:spPr>
            <c:extLst>
              <c:ext xmlns:c16="http://schemas.microsoft.com/office/drawing/2014/chart" uri="{C3380CC4-5D6E-409C-BE32-E72D297353CC}">
                <c16:uniqueId val="{00000002-F591-4D99-8845-E938750AFA51}"/>
              </c:ext>
            </c:extLst>
          </c:dPt>
          <c:cat>
            <c:strRef>
              <c:f>Sheet1!$A$2:$A$3</c:f>
              <c:strCache>
                <c:ptCount val="2"/>
                <c:pt idx="0">
                  <c:v>No Use</c:v>
                </c:pt>
                <c:pt idx="1">
                  <c:v>Use</c:v>
                </c:pt>
              </c:strCache>
            </c:strRef>
          </c:cat>
          <c:val>
            <c:numRef>
              <c:f>Sheet1!$B$2:$B$3</c:f>
              <c:numCache>
                <c:formatCode>0%</c:formatCode>
                <c:ptCount val="2"/>
                <c:pt idx="0">
                  <c:v>0.85</c:v>
                </c:pt>
                <c:pt idx="1">
                  <c:v>0.15</c:v>
                </c:pt>
              </c:numCache>
            </c:numRef>
          </c:val>
          <c:extLst>
            <c:ext xmlns:c16="http://schemas.microsoft.com/office/drawing/2014/chart" uri="{C3380CC4-5D6E-409C-BE32-E72D297353CC}">
              <c16:uniqueId val="{00000000-F591-4D99-8845-E938750AFA51}"/>
            </c:ext>
          </c:extLst>
        </c:ser>
        <c:dLbls>
          <c:showLegendKey val="0"/>
          <c:showVal val="0"/>
          <c:showCatName val="0"/>
          <c:showSerName val="0"/>
          <c:showPercent val="0"/>
          <c:showBubbleSize val="0"/>
          <c:showLeaderLines val="1"/>
        </c:dLbls>
        <c:firstSliceAng val="55"/>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D13EB-2FE0-47E3-96BA-F05D6264934C}" type="datetimeFigureOut">
              <a:rPr lang="en-US" smtClean="0"/>
              <a:t>4/13/2022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7B405-95F8-4DA1-BB26-4B2FE38D2FC0}" type="slidenum">
              <a:rPr lang="en-US" smtClean="0"/>
              <a:t>‹#›</a:t>
            </a:fld>
            <a:endParaRPr lang="en-US"/>
          </a:p>
        </p:txBody>
      </p:sp>
    </p:spTree>
    <p:extLst>
      <p:ext uri="{BB962C8B-B14F-4D97-AF65-F5344CB8AC3E}">
        <p14:creationId xmlns:p14="http://schemas.microsoft.com/office/powerpoint/2010/main" val="771420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7B405-95F8-4DA1-BB26-4B2FE38D2FC0}" type="slidenum">
              <a:rPr lang="en-US" smtClean="0"/>
              <a:t>3</a:t>
            </a:fld>
            <a:endParaRPr lang="en-US"/>
          </a:p>
        </p:txBody>
      </p:sp>
    </p:spTree>
    <p:extLst>
      <p:ext uri="{BB962C8B-B14F-4D97-AF65-F5344CB8AC3E}">
        <p14:creationId xmlns:p14="http://schemas.microsoft.com/office/powerpoint/2010/main" val="4124776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7B405-95F8-4DA1-BB26-4B2FE38D2FC0}" type="slidenum">
              <a:rPr lang="en-US" smtClean="0"/>
              <a:t>24</a:t>
            </a:fld>
            <a:endParaRPr lang="en-US"/>
          </a:p>
        </p:txBody>
      </p:sp>
    </p:spTree>
    <p:extLst>
      <p:ext uri="{BB962C8B-B14F-4D97-AF65-F5344CB8AC3E}">
        <p14:creationId xmlns:p14="http://schemas.microsoft.com/office/powerpoint/2010/main" val="1227097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7B405-95F8-4DA1-BB26-4B2FE38D2FC0}" type="slidenum">
              <a:rPr lang="en-US" smtClean="0"/>
              <a:t>30</a:t>
            </a:fld>
            <a:endParaRPr lang="en-US"/>
          </a:p>
        </p:txBody>
      </p:sp>
    </p:spTree>
    <p:extLst>
      <p:ext uri="{BB962C8B-B14F-4D97-AF65-F5344CB8AC3E}">
        <p14:creationId xmlns:p14="http://schemas.microsoft.com/office/powerpoint/2010/main" val="434497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7B405-95F8-4DA1-BB26-4B2FE38D2FC0}" type="slidenum">
              <a:rPr lang="en-US" smtClean="0"/>
              <a:t>4</a:t>
            </a:fld>
            <a:endParaRPr lang="en-US"/>
          </a:p>
        </p:txBody>
      </p:sp>
    </p:spTree>
    <p:extLst>
      <p:ext uri="{BB962C8B-B14F-4D97-AF65-F5344CB8AC3E}">
        <p14:creationId xmlns:p14="http://schemas.microsoft.com/office/powerpoint/2010/main" val="31907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7B405-95F8-4DA1-BB26-4B2FE38D2FC0}" type="slidenum">
              <a:rPr lang="en-US" smtClean="0"/>
              <a:t>13</a:t>
            </a:fld>
            <a:endParaRPr lang="en-US"/>
          </a:p>
        </p:txBody>
      </p:sp>
    </p:spTree>
    <p:extLst>
      <p:ext uri="{BB962C8B-B14F-4D97-AF65-F5344CB8AC3E}">
        <p14:creationId xmlns:p14="http://schemas.microsoft.com/office/powerpoint/2010/main" val="626101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7B405-95F8-4DA1-BB26-4B2FE38D2FC0}" type="slidenum">
              <a:rPr lang="en-US" smtClean="0"/>
              <a:t>14</a:t>
            </a:fld>
            <a:endParaRPr lang="en-US"/>
          </a:p>
        </p:txBody>
      </p:sp>
    </p:spTree>
    <p:extLst>
      <p:ext uri="{BB962C8B-B14F-4D97-AF65-F5344CB8AC3E}">
        <p14:creationId xmlns:p14="http://schemas.microsoft.com/office/powerpoint/2010/main" val="1621072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5F77B405-95F8-4DA1-BB26-4B2FE38D2FC0}" type="slidenum">
              <a:rPr lang="en-US" smtClean="0"/>
              <a:t>15</a:t>
            </a:fld>
            <a:endParaRPr lang="en-US"/>
          </a:p>
        </p:txBody>
      </p:sp>
    </p:spTree>
    <p:extLst>
      <p:ext uri="{BB962C8B-B14F-4D97-AF65-F5344CB8AC3E}">
        <p14:creationId xmlns:p14="http://schemas.microsoft.com/office/powerpoint/2010/main" val="538526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F77B405-95F8-4DA1-BB26-4B2FE38D2FC0}" type="slidenum">
              <a:rPr lang="en-US" smtClean="0"/>
              <a:t>16</a:t>
            </a:fld>
            <a:endParaRPr lang="en-US"/>
          </a:p>
        </p:txBody>
      </p:sp>
    </p:spTree>
    <p:extLst>
      <p:ext uri="{BB962C8B-B14F-4D97-AF65-F5344CB8AC3E}">
        <p14:creationId xmlns:p14="http://schemas.microsoft.com/office/powerpoint/2010/main" val="180702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7B405-95F8-4DA1-BB26-4B2FE38D2FC0}" type="slidenum">
              <a:rPr lang="en-US" smtClean="0"/>
              <a:t>19</a:t>
            </a:fld>
            <a:endParaRPr lang="en-US"/>
          </a:p>
        </p:txBody>
      </p:sp>
    </p:spTree>
    <p:extLst>
      <p:ext uri="{BB962C8B-B14F-4D97-AF65-F5344CB8AC3E}">
        <p14:creationId xmlns:p14="http://schemas.microsoft.com/office/powerpoint/2010/main" val="754280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were the patient, would you feel in control? </a:t>
            </a:r>
          </a:p>
        </p:txBody>
      </p:sp>
      <p:sp>
        <p:nvSpPr>
          <p:cNvPr id="4" name="Slide Number Placeholder 3"/>
          <p:cNvSpPr>
            <a:spLocks noGrp="1"/>
          </p:cNvSpPr>
          <p:nvPr>
            <p:ph type="sldNum" sz="quarter" idx="5"/>
          </p:nvPr>
        </p:nvSpPr>
        <p:spPr/>
        <p:txBody>
          <a:bodyPr/>
          <a:lstStyle/>
          <a:p>
            <a:fld id="{5F77B405-95F8-4DA1-BB26-4B2FE38D2FC0}" type="slidenum">
              <a:rPr lang="en-US" smtClean="0"/>
              <a:t>20</a:t>
            </a:fld>
            <a:endParaRPr lang="en-US"/>
          </a:p>
        </p:txBody>
      </p:sp>
    </p:spTree>
    <p:extLst>
      <p:ext uri="{BB962C8B-B14F-4D97-AF65-F5344CB8AC3E}">
        <p14:creationId xmlns:p14="http://schemas.microsoft.com/office/powerpoint/2010/main" val="945129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were a consumer, what would you think about this?</a:t>
            </a:r>
          </a:p>
        </p:txBody>
      </p:sp>
      <p:sp>
        <p:nvSpPr>
          <p:cNvPr id="4" name="Slide Number Placeholder 3"/>
          <p:cNvSpPr>
            <a:spLocks noGrp="1"/>
          </p:cNvSpPr>
          <p:nvPr>
            <p:ph type="sldNum" sz="quarter" idx="5"/>
          </p:nvPr>
        </p:nvSpPr>
        <p:spPr/>
        <p:txBody>
          <a:bodyPr/>
          <a:lstStyle/>
          <a:p>
            <a:fld id="{5F77B405-95F8-4DA1-BB26-4B2FE38D2FC0}" type="slidenum">
              <a:rPr lang="en-US" smtClean="0"/>
              <a:t>21</a:t>
            </a:fld>
            <a:endParaRPr lang="en-US"/>
          </a:p>
        </p:txBody>
      </p:sp>
    </p:spTree>
    <p:extLst>
      <p:ext uri="{BB962C8B-B14F-4D97-AF65-F5344CB8AC3E}">
        <p14:creationId xmlns:p14="http://schemas.microsoft.com/office/powerpoint/2010/main" val="676509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2 Blu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CC7FB3-A2D9-4FF5-B1AF-FFBDADF36939}"/>
              </a:ext>
            </a:extLst>
          </p:cNvPr>
          <p:cNvSpPr>
            <a:spLocks noGrp="1"/>
          </p:cNvSpPr>
          <p:nvPr>
            <p:ph type="ftr" sz="quarter" idx="11"/>
          </p:nvPr>
        </p:nvSpPr>
        <p:spPr/>
        <p:txBody>
          <a:bodyPr/>
          <a:lstStyle/>
          <a:p>
            <a:r>
              <a:rPr lang="en-US"/>
              <a:t>Wixcorp - Consumerism in a Post-COVID19 World</a:t>
            </a:r>
          </a:p>
        </p:txBody>
      </p:sp>
      <p:sp>
        <p:nvSpPr>
          <p:cNvPr id="6" name="Slide Number Placeholder 5">
            <a:extLst>
              <a:ext uri="{FF2B5EF4-FFF2-40B4-BE49-F238E27FC236}">
                <a16:creationId xmlns:a16="http://schemas.microsoft.com/office/drawing/2014/main" id="{9B17C97C-D5DC-4FA1-883B-4D6F7CB7AC25}"/>
              </a:ext>
            </a:extLst>
          </p:cNvPr>
          <p:cNvSpPr>
            <a:spLocks noGrp="1"/>
          </p:cNvSpPr>
          <p:nvPr>
            <p:ph type="sldNum" sz="quarter" idx="12"/>
          </p:nvPr>
        </p:nvSpPr>
        <p:spPr/>
        <p:txBody>
          <a:bodyPr/>
          <a:lstStyle/>
          <a:p>
            <a:fld id="{D8EB3DA4-BC76-4192-B23B-A1913A724AB8}" type="slidenum">
              <a:rPr lang="en-US" smtClean="0"/>
              <a:t>‹#›</a:t>
            </a:fld>
            <a:endParaRPr lang="en-US"/>
          </a:p>
        </p:txBody>
      </p:sp>
      <p:grpSp>
        <p:nvGrpSpPr>
          <p:cNvPr id="8" name="Group 7">
            <a:extLst>
              <a:ext uri="{FF2B5EF4-FFF2-40B4-BE49-F238E27FC236}">
                <a16:creationId xmlns:a16="http://schemas.microsoft.com/office/drawing/2014/main" id="{C48D1269-7309-4905-89BA-E9D3C0091A91}"/>
              </a:ext>
            </a:extLst>
          </p:cNvPr>
          <p:cNvGrpSpPr/>
          <p:nvPr/>
        </p:nvGrpSpPr>
        <p:grpSpPr>
          <a:xfrm>
            <a:off x="99011" y="6126940"/>
            <a:ext cx="1353457" cy="833538"/>
            <a:chOff x="99011" y="6126940"/>
            <a:chExt cx="1353457" cy="833538"/>
          </a:xfrm>
        </p:grpSpPr>
        <p:sp>
          <p:nvSpPr>
            <p:cNvPr id="9" name="Parallelogram 8">
              <a:extLst>
                <a:ext uri="{FF2B5EF4-FFF2-40B4-BE49-F238E27FC236}">
                  <a16:creationId xmlns:a16="http://schemas.microsoft.com/office/drawing/2014/main" id="{D5B32BA1-5E46-48D1-A68E-D6C1E946E698}"/>
                </a:ext>
              </a:extLst>
            </p:cNvPr>
            <p:cNvSpPr/>
            <p:nvPr/>
          </p:nvSpPr>
          <p:spPr>
            <a:xfrm>
              <a:off x="99011" y="6235701"/>
              <a:ext cx="1353457" cy="631946"/>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5B0EE"/>
                </a:solidFill>
              </a:endParaRPr>
            </a:p>
          </p:txBody>
        </p:sp>
        <p:pic>
          <p:nvPicPr>
            <p:cNvPr id="10" name="Picture 9">
              <a:extLst>
                <a:ext uri="{FF2B5EF4-FFF2-40B4-BE49-F238E27FC236}">
                  <a16:creationId xmlns:a16="http://schemas.microsoft.com/office/drawing/2014/main" id="{CCA6EDEA-368E-46B5-9634-4358DD16B4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12" name="Parallelogram 11">
            <a:extLst>
              <a:ext uri="{FF2B5EF4-FFF2-40B4-BE49-F238E27FC236}">
                <a16:creationId xmlns:a16="http://schemas.microsoft.com/office/drawing/2014/main" id="{DBF8C918-3169-4F20-B8D0-6F1ABDB75730}"/>
              </a:ext>
            </a:extLst>
          </p:cNvPr>
          <p:cNvSpPr/>
          <p:nvPr/>
        </p:nvSpPr>
        <p:spPr>
          <a:xfrm>
            <a:off x="-1219200" y="1625600"/>
            <a:ext cx="12814300" cy="2197100"/>
          </a:xfrm>
          <a:prstGeom prst="parallelogram">
            <a:avLst>
              <a:gd name="adj" fmla="val 35983"/>
            </a:avLst>
          </a:prstGeom>
          <a:solidFill>
            <a:schemeClr val="accent5">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5B0EE"/>
              </a:solidFill>
            </a:endParaRPr>
          </a:p>
        </p:txBody>
      </p:sp>
      <p:sp>
        <p:nvSpPr>
          <p:cNvPr id="13" name="Title 1">
            <a:extLst>
              <a:ext uri="{FF2B5EF4-FFF2-40B4-BE49-F238E27FC236}">
                <a16:creationId xmlns:a16="http://schemas.microsoft.com/office/drawing/2014/main" id="{4EB0CE23-5B16-4300-B6F9-9B6DB2B29A8E}"/>
              </a:ext>
            </a:extLst>
          </p:cNvPr>
          <p:cNvSpPr>
            <a:spLocks noGrp="1"/>
          </p:cNvSpPr>
          <p:nvPr>
            <p:ph type="title"/>
          </p:nvPr>
        </p:nvSpPr>
        <p:spPr>
          <a:xfrm>
            <a:off x="609600" y="2148048"/>
            <a:ext cx="10055468" cy="735826"/>
          </a:xfrm>
          <a:prstGeom prst="rect">
            <a:avLst/>
          </a:prstGeom>
        </p:spPr>
        <p:txBody>
          <a:bodyPr/>
          <a:lstStyle>
            <a:lvl1pPr algn="l">
              <a:defRPr sz="4800">
                <a:solidFill>
                  <a:schemeClr val="bg1"/>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CE65426E-93A3-4959-9F59-B4A514935BF3}"/>
              </a:ext>
            </a:extLst>
          </p:cNvPr>
          <p:cNvSpPr>
            <a:spLocks noGrp="1"/>
          </p:cNvSpPr>
          <p:nvPr>
            <p:ph type="body" sz="quarter" idx="13" hasCustomPrompt="1"/>
          </p:nvPr>
        </p:nvSpPr>
        <p:spPr>
          <a:xfrm>
            <a:off x="616075" y="3120418"/>
            <a:ext cx="10048993" cy="631945"/>
          </a:xfrm>
          <a:prstGeom prst="rect">
            <a:avLst/>
          </a:prstGeom>
        </p:spPr>
        <p:txBody>
          <a:bodyPr/>
          <a:lstStyle>
            <a:lvl1pPr marL="0" indent="0">
              <a:buNone/>
              <a:defRPr/>
            </a:lvl1pPr>
          </a:lstStyle>
          <a:p>
            <a:pPr lvl="0"/>
            <a:r>
              <a:rPr lang="en-US"/>
              <a:t>Click to edit Master subtitle style</a:t>
            </a:r>
          </a:p>
        </p:txBody>
      </p:sp>
    </p:spTree>
    <p:extLst>
      <p:ext uri="{BB962C8B-B14F-4D97-AF65-F5344CB8AC3E}">
        <p14:creationId xmlns:p14="http://schemas.microsoft.com/office/powerpoint/2010/main" val="45123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Blank Orange">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73FC88-5594-43EB-92F3-538B931C1D47}"/>
              </a:ext>
            </a:extLst>
          </p:cNvPr>
          <p:cNvSpPr/>
          <p:nvPr userDrawn="1"/>
        </p:nvSpPr>
        <p:spPr>
          <a:xfrm>
            <a:off x="0" y="805758"/>
            <a:ext cx="12192000" cy="5558827"/>
          </a:xfrm>
          <a:custGeom>
            <a:avLst/>
            <a:gdLst>
              <a:gd name="connsiteX0" fmla="*/ 0 w 12192000"/>
              <a:gd name="connsiteY0" fmla="*/ 0 h 5549774"/>
              <a:gd name="connsiteX1" fmla="*/ 12192000 w 12192000"/>
              <a:gd name="connsiteY1" fmla="*/ 0 h 5549774"/>
              <a:gd name="connsiteX2" fmla="*/ 12192000 w 12192000"/>
              <a:gd name="connsiteY2" fmla="*/ 5549774 h 5549774"/>
              <a:gd name="connsiteX3" fmla="*/ 0 w 12192000"/>
              <a:gd name="connsiteY3" fmla="*/ 5549774 h 5549774"/>
              <a:gd name="connsiteX4" fmla="*/ 0 w 12192000"/>
              <a:gd name="connsiteY4" fmla="*/ 0 h 5549774"/>
              <a:gd name="connsiteX0" fmla="*/ 271604 w 12192000"/>
              <a:gd name="connsiteY0" fmla="*/ 0 h 5558827"/>
              <a:gd name="connsiteX1" fmla="*/ 12192000 w 12192000"/>
              <a:gd name="connsiteY1" fmla="*/ 9053 h 5558827"/>
              <a:gd name="connsiteX2" fmla="*/ 12192000 w 12192000"/>
              <a:gd name="connsiteY2" fmla="*/ 5558827 h 5558827"/>
              <a:gd name="connsiteX3" fmla="*/ 0 w 12192000"/>
              <a:gd name="connsiteY3" fmla="*/ 5558827 h 5558827"/>
              <a:gd name="connsiteX4" fmla="*/ 271604 w 12192000"/>
              <a:gd name="connsiteY4" fmla="*/ 0 h 5558827"/>
              <a:gd name="connsiteX0" fmla="*/ 271604 w 12192000"/>
              <a:gd name="connsiteY0" fmla="*/ 0 h 5558827"/>
              <a:gd name="connsiteX1" fmla="*/ 12192000 w 12192000"/>
              <a:gd name="connsiteY1" fmla="*/ 9053 h 5558827"/>
              <a:gd name="connsiteX2" fmla="*/ 11992824 w 12192000"/>
              <a:gd name="connsiteY2" fmla="*/ 5549774 h 5558827"/>
              <a:gd name="connsiteX3" fmla="*/ 0 w 12192000"/>
              <a:gd name="connsiteY3" fmla="*/ 5558827 h 5558827"/>
              <a:gd name="connsiteX4" fmla="*/ 271604 w 12192000"/>
              <a:gd name="connsiteY4" fmla="*/ 0 h 555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558827">
                <a:moveTo>
                  <a:pt x="271604" y="0"/>
                </a:moveTo>
                <a:lnTo>
                  <a:pt x="12192000" y="9053"/>
                </a:lnTo>
                <a:lnTo>
                  <a:pt x="11992824" y="5549774"/>
                </a:lnTo>
                <a:lnTo>
                  <a:pt x="0" y="5558827"/>
                </a:lnTo>
                <a:lnTo>
                  <a:pt x="27160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2C67AAE-A81C-42DA-B557-6083D8FB995F}"/>
              </a:ext>
            </a:extLst>
          </p:cNvPr>
          <p:cNvSpPr>
            <a:spLocks noGrp="1"/>
          </p:cNvSpPr>
          <p:nvPr>
            <p:ph type="ftr" sz="quarter" idx="11"/>
          </p:nvPr>
        </p:nvSpPr>
        <p:spPr/>
        <p:txBody>
          <a:bodyPr/>
          <a:lstStyle/>
          <a:p>
            <a:r>
              <a:rPr lang="en-US"/>
              <a:t>Wixcorp - Consumerism in a Post-COVID19 World</a:t>
            </a:r>
          </a:p>
        </p:txBody>
      </p:sp>
      <p:sp>
        <p:nvSpPr>
          <p:cNvPr id="6" name="Slide Number Placeholder 5">
            <a:extLst>
              <a:ext uri="{FF2B5EF4-FFF2-40B4-BE49-F238E27FC236}">
                <a16:creationId xmlns:a16="http://schemas.microsoft.com/office/drawing/2014/main" id="{ECBF7BCE-7886-41A0-83BD-019DBA058D77}"/>
              </a:ext>
            </a:extLst>
          </p:cNvPr>
          <p:cNvSpPr>
            <a:spLocks noGrp="1"/>
          </p:cNvSpPr>
          <p:nvPr>
            <p:ph type="sldNum" sz="quarter" idx="12"/>
          </p:nvPr>
        </p:nvSpPr>
        <p:spPr/>
        <p:txBody>
          <a:bodyPr/>
          <a:lstStyle/>
          <a:p>
            <a:fld id="{F06374B1-C061-489A-8FD0-BE8072F02EFF}" type="slidenum">
              <a:rPr lang="en-US" smtClean="0"/>
              <a:t>‹#›</a:t>
            </a:fld>
            <a:endParaRPr lang="en-US"/>
          </a:p>
        </p:txBody>
      </p:sp>
      <p:grpSp>
        <p:nvGrpSpPr>
          <p:cNvPr id="8" name="Group 7">
            <a:extLst>
              <a:ext uri="{FF2B5EF4-FFF2-40B4-BE49-F238E27FC236}">
                <a16:creationId xmlns:a16="http://schemas.microsoft.com/office/drawing/2014/main" id="{A1EE16F5-1F12-4488-8D4D-1B334511DF4C}"/>
              </a:ext>
            </a:extLst>
          </p:cNvPr>
          <p:cNvGrpSpPr/>
          <p:nvPr userDrawn="1"/>
        </p:nvGrpSpPr>
        <p:grpSpPr>
          <a:xfrm>
            <a:off x="99011" y="6126940"/>
            <a:ext cx="1353457" cy="833538"/>
            <a:chOff x="99011" y="6126940"/>
            <a:chExt cx="1353457" cy="833538"/>
          </a:xfrm>
        </p:grpSpPr>
        <p:sp>
          <p:nvSpPr>
            <p:cNvPr id="9" name="Parallelogram 8">
              <a:extLst>
                <a:ext uri="{FF2B5EF4-FFF2-40B4-BE49-F238E27FC236}">
                  <a16:creationId xmlns:a16="http://schemas.microsoft.com/office/drawing/2014/main" id="{85035979-E747-49CE-AA43-7C682F6728EF}"/>
                </a:ext>
              </a:extLst>
            </p:cNvPr>
            <p:cNvSpPr/>
            <p:nvPr/>
          </p:nvSpPr>
          <p:spPr>
            <a:xfrm>
              <a:off x="99011" y="6235701"/>
              <a:ext cx="1353457" cy="631946"/>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3" name="Picture 12">
              <a:extLst>
                <a:ext uri="{FF2B5EF4-FFF2-40B4-BE49-F238E27FC236}">
                  <a16:creationId xmlns:a16="http://schemas.microsoft.com/office/drawing/2014/main" id="{5CEA8A6D-8B9B-47F2-8D10-9635256EF0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10" name="Title 2">
            <a:extLst>
              <a:ext uri="{FF2B5EF4-FFF2-40B4-BE49-F238E27FC236}">
                <a16:creationId xmlns:a16="http://schemas.microsoft.com/office/drawing/2014/main" id="{A8E26E2D-4654-4FB7-B065-2B034A27A6C7}"/>
              </a:ext>
            </a:extLst>
          </p:cNvPr>
          <p:cNvSpPr>
            <a:spLocks noGrp="1"/>
          </p:cNvSpPr>
          <p:nvPr>
            <p:ph type="title"/>
          </p:nvPr>
        </p:nvSpPr>
        <p:spPr>
          <a:xfrm>
            <a:off x="281608" y="1"/>
            <a:ext cx="10515600" cy="805758"/>
          </a:xfrm>
        </p:spPr>
        <p:txBody>
          <a:bodyPr/>
          <a:lstStyle/>
          <a:p>
            <a:r>
              <a:rPr lang="en-US"/>
              <a:t>Click to edit Master title style</a:t>
            </a:r>
          </a:p>
        </p:txBody>
      </p:sp>
    </p:spTree>
    <p:extLst>
      <p:ext uri="{BB962C8B-B14F-4D97-AF65-F5344CB8AC3E}">
        <p14:creationId xmlns:p14="http://schemas.microsoft.com/office/powerpoint/2010/main" val="235734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Blank Orange">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2C67AAE-A81C-42DA-B557-6083D8FB995F}"/>
              </a:ext>
            </a:extLst>
          </p:cNvPr>
          <p:cNvSpPr>
            <a:spLocks noGrp="1"/>
          </p:cNvSpPr>
          <p:nvPr>
            <p:ph type="ftr" sz="quarter" idx="11"/>
          </p:nvPr>
        </p:nvSpPr>
        <p:spPr/>
        <p:txBody>
          <a:bodyPr/>
          <a:lstStyle/>
          <a:p>
            <a:r>
              <a:rPr lang="en-US"/>
              <a:t>Wixcorp - Consumerism in a Post-COVID19 World</a:t>
            </a:r>
          </a:p>
        </p:txBody>
      </p:sp>
      <p:sp>
        <p:nvSpPr>
          <p:cNvPr id="6" name="Slide Number Placeholder 5">
            <a:extLst>
              <a:ext uri="{FF2B5EF4-FFF2-40B4-BE49-F238E27FC236}">
                <a16:creationId xmlns:a16="http://schemas.microsoft.com/office/drawing/2014/main" id="{ECBF7BCE-7886-41A0-83BD-019DBA058D77}"/>
              </a:ext>
            </a:extLst>
          </p:cNvPr>
          <p:cNvSpPr>
            <a:spLocks noGrp="1"/>
          </p:cNvSpPr>
          <p:nvPr>
            <p:ph type="sldNum" sz="quarter" idx="12"/>
          </p:nvPr>
        </p:nvSpPr>
        <p:spPr/>
        <p:txBody>
          <a:bodyPr/>
          <a:lstStyle/>
          <a:p>
            <a:fld id="{F06374B1-C061-489A-8FD0-BE8072F02EFF}" type="slidenum">
              <a:rPr lang="en-US" smtClean="0"/>
              <a:t>‹#›</a:t>
            </a:fld>
            <a:endParaRPr lang="en-US"/>
          </a:p>
        </p:txBody>
      </p:sp>
      <p:grpSp>
        <p:nvGrpSpPr>
          <p:cNvPr id="8" name="Group 7">
            <a:extLst>
              <a:ext uri="{FF2B5EF4-FFF2-40B4-BE49-F238E27FC236}">
                <a16:creationId xmlns:a16="http://schemas.microsoft.com/office/drawing/2014/main" id="{A1EE16F5-1F12-4488-8D4D-1B334511DF4C}"/>
              </a:ext>
            </a:extLst>
          </p:cNvPr>
          <p:cNvGrpSpPr/>
          <p:nvPr userDrawn="1"/>
        </p:nvGrpSpPr>
        <p:grpSpPr>
          <a:xfrm>
            <a:off x="99011" y="6126940"/>
            <a:ext cx="1353457" cy="833538"/>
            <a:chOff x="99011" y="6126940"/>
            <a:chExt cx="1353457" cy="833538"/>
          </a:xfrm>
        </p:grpSpPr>
        <p:sp>
          <p:nvSpPr>
            <p:cNvPr id="9" name="Parallelogram 8">
              <a:extLst>
                <a:ext uri="{FF2B5EF4-FFF2-40B4-BE49-F238E27FC236}">
                  <a16:creationId xmlns:a16="http://schemas.microsoft.com/office/drawing/2014/main" id="{85035979-E747-49CE-AA43-7C682F6728EF}"/>
                </a:ext>
              </a:extLst>
            </p:cNvPr>
            <p:cNvSpPr/>
            <p:nvPr/>
          </p:nvSpPr>
          <p:spPr>
            <a:xfrm>
              <a:off x="99011" y="6235701"/>
              <a:ext cx="1353457" cy="631946"/>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3" name="Picture 12">
              <a:extLst>
                <a:ext uri="{FF2B5EF4-FFF2-40B4-BE49-F238E27FC236}">
                  <a16:creationId xmlns:a16="http://schemas.microsoft.com/office/drawing/2014/main" id="{5CEA8A6D-8B9B-47F2-8D10-9635256EF0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10" name="Title 2">
            <a:extLst>
              <a:ext uri="{FF2B5EF4-FFF2-40B4-BE49-F238E27FC236}">
                <a16:creationId xmlns:a16="http://schemas.microsoft.com/office/drawing/2014/main" id="{786B39CE-E747-4E94-BE2A-DB4B2E310B8D}"/>
              </a:ext>
            </a:extLst>
          </p:cNvPr>
          <p:cNvSpPr>
            <a:spLocks noGrp="1"/>
          </p:cNvSpPr>
          <p:nvPr>
            <p:ph type="title"/>
          </p:nvPr>
        </p:nvSpPr>
        <p:spPr>
          <a:xfrm>
            <a:off x="281608" y="1"/>
            <a:ext cx="10515600" cy="805758"/>
          </a:xfrm>
        </p:spPr>
        <p:txBody>
          <a:bodyPr/>
          <a:lstStyle/>
          <a:p>
            <a:r>
              <a:rPr lang="en-US"/>
              <a:t>Click to edit Master title style</a:t>
            </a:r>
          </a:p>
        </p:txBody>
      </p:sp>
    </p:spTree>
    <p:extLst>
      <p:ext uri="{BB962C8B-B14F-4D97-AF65-F5344CB8AC3E}">
        <p14:creationId xmlns:p14="http://schemas.microsoft.com/office/powerpoint/2010/main" val="3827492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Blank Orange">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73FC88-5594-43EB-92F3-538B931C1D47}"/>
              </a:ext>
            </a:extLst>
          </p:cNvPr>
          <p:cNvSpPr/>
          <p:nvPr userDrawn="1"/>
        </p:nvSpPr>
        <p:spPr>
          <a:xfrm>
            <a:off x="0" y="805758"/>
            <a:ext cx="12192000" cy="5558827"/>
          </a:xfrm>
          <a:custGeom>
            <a:avLst/>
            <a:gdLst>
              <a:gd name="connsiteX0" fmla="*/ 0 w 12192000"/>
              <a:gd name="connsiteY0" fmla="*/ 0 h 5549774"/>
              <a:gd name="connsiteX1" fmla="*/ 12192000 w 12192000"/>
              <a:gd name="connsiteY1" fmla="*/ 0 h 5549774"/>
              <a:gd name="connsiteX2" fmla="*/ 12192000 w 12192000"/>
              <a:gd name="connsiteY2" fmla="*/ 5549774 h 5549774"/>
              <a:gd name="connsiteX3" fmla="*/ 0 w 12192000"/>
              <a:gd name="connsiteY3" fmla="*/ 5549774 h 5549774"/>
              <a:gd name="connsiteX4" fmla="*/ 0 w 12192000"/>
              <a:gd name="connsiteY4" fmla="*/ 0 h 5549774"/>
              <a:gd name="connsiteX0" fmla="*/ 271604 w 12192000"/>
              <a:gd name="connsiteY0" fmla="*/ 0 h 5558827"/>
              <a:gd name="connsiteX1" fmla="*/ 12192000 w 12192000"/>
              <a:gd name="connsiteY1" fmla="*/ 9053 h 5558827"/>
              <a:gd name="connsiteX2" fmla="*/ 12192000 w 12192000"/>
              <a:gd name="connsiteY2" fmla="*/ 5558827 h 5558827"/>
              <a:gd name="connsiteX3" fmla="*/ 0 w 12192000"/>
              <a:gd name="connsiteY3" fmla="*/ 5558827 h 5558827"/>
              <a:gd name="connsiteX4" fmla="*/ 271604 w 12192000"/>
              <a:gd name="connsiteY4" fmla="*/ 0 h 5558827"/>
              <a:gd name="connsiteX0" fmla="*/ 271604 w 12192000"/>
              <a:gd name="connsiteY0" fmla="*/ 0 h 5558827"/>
              <a:gd name="connsiteX1" fmla="*/ 12192000 w 12192000"/>
              <a:gd name="connsiteY1" fmla="*/ 9053 h 5558827"/>
              <a:gd name="connsiteX2" fmla="*/ 11992824 w 12192000"/>
              <a:gd name="connsiteY2" fmla="*/ 5549774 h 5558827"/>
              <a:gd name="connsiteX3" fmla="*/ 0 w 12192000"/>
              <a:gd name="connsiteY3" fmla="*/ 5558827 h 5558827"/>
              <a:gd name="connsiteX4" fmla="*/ 271604 w 12192000"/>
              <a:gd name="connsiteY4" fmla="*/ 0 h 555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558827">
                <a:moveTo>
                  <a:pt x="271604" y="0"/>
                </a:moveTo>
                <a:lnTo>
                  <a:pt x="12192000" y="9053"/>
                </a:lnTo>
                <a:lnTo>
                  <a:pt x="11992824" y="5549774"/>
                </a:lnTo>
                <a:lnTo>
                  <a:pt x="0" y="5558827"/>
                </a:lnTo>
                <a:lnTo>
                  <a:pt x="27160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2C67AAE-A81C-42DA-B557-6083D8FB995F}"/>
              </a:ext>
            </a:extLst>
          </p:cNvPr>
          <p:cNvSpPr>
            <a:spLocks noGrp="1"/>
          </p:cNvSpPr>
          <p:nvPr>
            <p:ph type="ftr" sz="quarter" idx="11"/>
          </p:nvPr>
        </p:nvSpPr>
        <p:spPr/>
        <p:txBody>
          <a:bodyPr/>
          <a:lstStyle/>
          <a:p>
            <a:r>
              <a:rPr lang="en-US"/>
              <a:t>Wixcorp - Consumerism in a Post-COVID19 World</a:t>
            </a:r>
          </a:p>
        </p:txBody>
      </p:sp>
      <p:sp>
        <p:nvSpPr>
          <p:cNvPr id="6" name="Slide Number Placeholder 5">
            <a:extLst>
              <a:ext uri="{FF2B5EF4-FFF2-40B4-BE49-F238E27FC236}">
                <a16:creationId xmlns:a16="http://schemas.microsoft.com/office/drawing/2014/main" id="{ECBF7BCE-7886-41A0-83BD-019DBA058D77}"/>
              </a:ext>
            </a:extLst>
          </p:cNvPr>
          <p:cNvSpPr>
            <a:spLocks noGrp="1"/>
          </p:cNvSpPr>
          <p:nvPr>
            <p:ph type="sldNum" sz="quarter" idx="12"/>
          </p:nvPr>
        </p:nvSpPr>
        <p:spPr/>
        <p:txBody>
          <a:bodyPr/>
          <a:lstStyle/>
          <a:p>
            <a:fld id="{F06374B1-C061-489A-8FD0-BE8072F02EFF}" type="slidenum">
              <a:rPr lang="en-US" smtClean="0"/>
              <a:t>‹#›</a:t>
            </a:fld>
            <a:endParaRPr lang="en-US"/>
          </a:p>
        </p:txBody>
      </p:sp>
      <p:grpSp>
        <p:nvGrpSpPr>
          <p:cNvPr id="8" name="Group 7">
            <a:extLst>
              <a:ext uri="{FF2B5EF4-FFF2-40B4-BE49-F238E27FC236}">
                <a16:creationId xmlns:a16="http://schemas.microsoft.com/office/drawing/2014/main" id="{A1EE16F5-1F12-4488-8D4D-1B334511DF4C}"/>
              </a:ext>
            </a:extLst>
          </p:cNvPr>
          <p:cNvGrpSpPr/>
          <p:nvPr userDrawn="1"/>
        </p:nvGrpSpPr>
        <p:grpSpPr>
          <a:xfrm>
            <a:off x="99011" y="6126940"/>
            <a:ext cx="1353457" cy="833538"/>
            <a:chOff x="99011" y="6126940"/>
            <a:chExt cx="1353457" cy="833538"/>
          </a:xfrm>
        </p:grpSpPr>
        <p:sp>
          <p:nvSpPr>
            <p:cNvPr id="9" name="Parallelogram 8">
              <a:extLst>
                <a:ext uri="{FF2B5EF4-FFF2-40B4-BE49-F238E27FC236}">
                  <a16:creationId xmlns:a16="http://schemas.microsoft.com/office/drawing/2014/main" id="{85035979-E747-49CE-AA43-7C682F6728EF}"/>
                </a:ext>
              </a:extLst>
            </p:cNvPr>
            <p:cNvSpPr/>
            <p:nvPr/>
          </p:nvSpPr>
          <p:spPr>
            <a:xfrm>
              <a:off x="99011" y="6235701"/>
              <a:ext cx="1353457" cy="631946"/>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3" name="Picture 12">
              <a:extLst>
                <a:ext uri="{FF2B5EF4-FFF2-40B4-BE49-F238E27FC236}">
                  <a16:creationId xmlns:a16="http://schemas.microsoft.com/office/drawing/2014/main" id="{5CEA8A6D-8B9B-47F2-8D10-9635256EF0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10" name="Title 2">
            <a:extLst>
              <a:ext uri="{FF2B5EF4-FFF2-40B4-BE49-F238E27FC236}">
                <a16:creationId xmlns:a16="http://schemas.microsoft.com/office/drawing/2014/main" id="{786B39CE-E747-4E94-BE2A-DB4B2E310B8D}"/>
              </a:ext>
            </a:extLst>
          </p:cNvPr>
          <p:cNvSpPr>
            <a:spLocks noGrp="1"/>
          </p:cNvSpPr>
          <p:nvPr>
            <p:ph type="title"/>
          </p:nvPr>
        </p:nvSpPr>
        <p:spPr>
          <a:xfrm>
            <a:off x="281608" y="1"/>
            <a:ext cx="10515600" cy="805758"/>
          </a:xfrm>
        </p:spPr>
        <p:txBody>
          <a:bodyPr/>
          <a:lstStyle/>
          <a:p>
            <a:r>
              <a:rPr lang="en-US"/>
              <a:t>Click to edit Master title style</a:t>
            </a:r>
          </a:p>
        </p:txBody>
      </p:sp>
    </p:spTree>
    <p:extLst>
      <p:ext uri="{BB962C8B-B14F-4D97-AF65-F5344CB8AC3E}">
        <p14:creationId xmlns:p14="http://schemas.microsoft.com/office/powerpoint/2010/main" val="1866199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ingle Bullet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96335" y="128989"/>
            <a:ext cx="9917575" cy="711729"/>
          </a:xfrm>
          <a:prstGeom prst="rect">
            <a:avLst/>
          </a:prstGeom>
        </p:spPr>
        <p:txBody>
          <a:bodyPr lIns="152449" tIns="38112" rIns="76224" bIns="38112" anchor="ctr"/>
          <a:lstStyle>
            <a:lvl1pPr>
              <a:defRPr sz="3200" b="0">
                <a:solidFill>
                  <a:schemeClr val="bg2"/>
                </a:solidFill>
                <a:latin typeface="+mn-lt"/>
                <a:ea typeface="Open Sans Light" panose="020B0306030504020204" pitchFamily="34" charset="0"/>
                <a:cs typeface="Open Sans Light" panose="020B0306030504020204" pitchFamily="34" charset="0"/>
              </a:defRPr>
            </a:lvl1pPr>
          </a:lstStyle>
          <a:p>
            <a:r>
              <a:rPr lang="en-US"/>
              <a:t>Slide Header</a:t>
            </a:r>
          </a:p>
        </p:txBody>
      </p:sp>
      <p:sp>
        <p:nvSpPr>
          <p:cNvPr id="3" name="Content Placeholder 2">
            <a:extLst>
              <a:ext uri="{FF2B5EF4-FFF2-40B4-BE49-F238E27FC236}">
                <a16:creationId xmlns:a16="http://schemas.microsoft.com/office/drawing/2014/main" id="{2148667E-FE01-4C81-8924-2841B0F0DF33}"/>
              </a:ext>
            </a:extLst>
          </p:cNvPr>
          <p:cNvSpPr>
            <a:spLocks noGrp="1"/>
          </p:cNvSpPr>
          <p:nvPr>
            <p:ph sz="quarter" idx="15"/>
          </p:nvPr>
        </p:nvSpPr>
        <p:spPr>
          <a:xfrm>
            <a:off x="296335" y="1144059"/>
            <a:ext cx="11535832" cy="5336117"/>
          </a:xfrm>
          <a:prstGeom prst="rect">
            <a:avLst/>
          </a:prstGeom>
        </p:spPr>
        <p:txBody>
          <a:bodyPr/>
          <a:lstStyle>
            <a:lvl1pPr>
              <a:defRPr sz="2667">
                <a:latin typeface="+mn-lt"/>
                <a:cs typeface="Arial" panose="020B0604020202020204" pitchFamily="34" charset="0"/>
              </a:defRPr>
            </a:lvl1pPr>
            <a:lvl2pPr>
              <a:defRPr sz="2667">
                <a:latin typeface="+mn-lt"/>
                <a:cs typeface="Arial" panose="020B0604020202020204" pitchFamily="34" charset="0"/>
              </a:defRPr>
            </a:lvl2pPr>
            <a:lvl3pPr>
              <a:defRPr sz="2400">
                <a:latin typeface="+mn-lt"/>
                <a:cs typeface="Arial" panose="020B0604020202020204" pitchFamily="34" charset="0"/>
              </a:defRPr>
            </a:lvl3pPr>
            <a:lvl4pPr>
              <a:defRPr sz="2133">
                <a:latin typeface="+mn-lt"/>
                <a:cs typeface="Arial" panose="020B0604020202020204" pitchFamily="34" charset="0"/>
              </a:defRPr>
            </a:lvl4pPr>
            <a:lvl5pPr>
              <a:defRPr sz="2133">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977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Blank Orange">
    <p:bg>
      <p:bgPr>
        <a:solidFill>
          <a:schemeClr val="accent6"/>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2C67AAE-A81C-42DA-B557-6083D8FB995F}"/>
              </a:ext>
            </a:extLst>
          </p:cNvPr>
          <p:cNvSpPr>
            <a:spLocks noGrp="1"/>
          </p:cNvSpPr>
          <p:nvPr>
            <p:ph type="ftr" sz="quarter" idx="11"/>
          </p:nvPr>
        </p:nvSpPr>
        <p:spPr/>
        <p:txBody>
          <a:bodyPr/>
          <a:lstStyle/>
          <a:p>
            <a:r>
              <a:rPr lang="en-US"/>
              <a:t>Wixcorp - Consumerism in a Post-COVID19 World</a:t>
            </a:r>
          </a:p>
        </p:txBody>
      </p:sp>
      <p:sp>
        <p:nvSpPr>
          <p:cNvPr id="6" name="Slide Number Placeholder 5">
            <a:extLst>
              <a:ext uri="{FF2B5EF4-FFF2-40B4-BE49-F238E27FC236}">
                <a16:creationId xmlns:a16="http://schemas.microsoft.com/office/drawing/2014/main" id="{ECBF7BCE-7886-41A0-83BD-019DBA058D77}"/>
              </a:ext>
            </a:extLst>
          </p:cNvPr>
          <p:cNvSpPr>
            <a:spLocks noGrp="1"/>
          </p:cNvSpPr>
          <p:nvPr>
            <p:ph type="sldNum" sz="quarter" idx="12"/>
          </p:nvPr>
        </p:nvSpPr>
        <p:spPr/>
        <p:txBody>
          <a:bodyPr/>
          <a:lstStyle/>
          <a:p>
            <a:fld id="{F06374B1-C061-489A-8FD0-BE8072F02EFF}" type="slidenum">
              <a:rPr lang="en-US" smtClean="0"/>
              <a:t>‹#›</a:t>
            </a:fld>
            <a:endParaRPr lang="en-US"/>
          </a:p>
        </p:txBody>
      </p:sp>
      <p:sp>
        <p:nvSpPr>
          <p:cNvPr id="2" name="Title 1">
            <a:extLst>
              <a:ext uri="{FF2B5EF4-FFF2-40B4-BE49-F238E27FC236}">
                <a16:creationId xmlns:a16="http://schemas.microsoft.com/office/drawing/2014/main" id="{AFBBF546-74DC-405D-B847-AB3A1F81AD01}"/>
              </a:ext>
            </a:extLst>
          </p:cNvPr>
          <p:cNvSpPr>
            <a:spLocks noGrp="1"/>
          </p:cNvSpPr>
          <p:nvPr>
            <p:ph type="title"/>
          </p:nvPr>
        </p:nvSpPr>
        <p:spPr/>
        <p:txBody>
          <a:bodyPr/>
          <a:lstStyle/>
          <a:p>
            <a:r>
              <a:rPr lang="en-US"/>
              <a:t>Click to edit Master title style</a:t>
            </a:r>
          </a:p>
        </p:txBody>
      </p:sp>
      <p:grpSp>
        <p:nvGrpSpPr>
          <p:cNvPr id="8" name="Group 7">
            <a:extLst>
              <a:ext uri="{FF2B5EF4-FFF2-40B4-BE49-F238E27FC236}">
                <a16:creationId xmlns:a16="http://schemas.microsoft.com/office/drawing/2014/main" id="{2F1EC13A-C943-49CB-8C42-629C0FB827EF}"/>
              </a:ext>
            </a:extLst>
          </p:cNvPr>
          <p:cNvGrpSpPr/>
          <p:nvPr userDrawn="1"/>
        </p:nvGrpSpPr>
        <p:grpSpPr>
          <a:xfrm>
            <a:off x="93966" y="6129946"/>
            <a:ext cx="1353457" cy="833538"/>
            <a:chOff x="3671337" y="5613959"/>
            <a:chExt cx="1353457" cy="833538"/>
          </a:xfrm>
        </p:grpSpPr>
        <p:sp>
          <p:nvSpPr>
            <p:cNvPr id="9" name="Parallelogram 8">
              <a:extLst>
                <a:ext uri="{FF2B5EF4-FFF2-40B4-BE49-F238E27FC236}">
                  <a16:creationId xmlns:a16="http://schemas.microsoft.com/office/drawing/2014/main" id="{46B7C23F-03DD-412F-9D4D-E12B1005B119}"/>
                </a:ext>
              </a:extLst>
            </p:cNvPr>
            <p:cNvSpPr/>
            <p:nvPr/>
          </p:nvSpPr>
          <p:spPr>
            <a:xfrm>
              <a:off x="3671337" y="5722720"/>
              <a:ext cx="1353457" cy="631946"/>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3" name="Picture 12">
              <a:extLst>
                <a:ext uri="{FF2B5EF4-FFF2-40B4-BE49-F238E27FC236}">
                  <a16:creationId xmlns:a16="http://schemas.microsoft.com/office/drawing/2014/main" id="{F50859A9-48C2-419F-8E6B-7B2296CE1F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Tree>
    <p:extLst>
      <p:ext uri="{BB962C8B-B14F-4D97-AF65-F5344CB8AC3E}">
        <p14:creationId xmlns:p14="http://schemas.microsoft.com/office/powerpoint/2010/main" val="158786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ank Blue">
    <p:bg>
      <p:bgPr>
        <a:solidFill>
          <a:srgbClr val="05B0EE"/>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7B65E5-9084-4B51-9BBB-5F8689014AD3}"/>
              </a:ext>
            </a:extLst>
          </p:cNvPr>
          <p:cNvSpPr>
            <a:spLocks noGrp="1"/>
          </p:cNvSpPr>
          <p:nvPr>
            <p:ph type="ftr" sz="quarter" idx="10"/>
          </p:nvPr>
        </p:nvSpPr>
        <p:spPr/>
        <p:txBody>
          <a:bodyPr/>
          <a:lstStyle/>
          <a:p>
            <a:r>
              <a:rPr lang="en-US"/>
              <a:t>Wixcorp - Consumerism in a Post-COVID19 World</a:t>
            </a:r>
          </a:p>
        </p:txBody>
      </p:sp>
      <p:sp>
        <p:nvSpPr>
          <p:cNvPr id="4" name="Slide Number Placeholder 3">
            <a:extLst>
              <a:ext uri="{FF2B5EF4-FFF2-40B4-BE49-F238E27FC236}">
                <a16:creationId xmlns:a16="http://schemas.microsoft.com/office/drawing/2014/main" id="{9B22DBB9-4964-4D69-8056-04CC2A2DDBB6}"/>
              </a:ext>
            </a:extLst>
          </p:cNvPr>
          <p:cNvSpPr>
            <a:spLocks noGrp="1"/>
          </p:cNvSpPr>
          <p:nvPr>
            <p:ph type="sldNum" sz="quarter" idx="11"/>
          </p:nvPr>
        </p:nvSpPr>
        <p:spPr/>
        <p:txBody>
          <a:bodyPr/>
          <a:lstStyle/>
          <a:p>
            <a:fld id="{F06374B1-C061-489A-8FD0-BE8072F02EFF}" type="slidenum">
              <a:rPr lang="en-US" smtClean="0"/>
              <a:pPr/>
              <a:t>‹#›</a:t>
            </a:fld>
            <a:endParaRPr lang="en-US"/>
          </a:p>
        </p:txBody>
      </p:sp>
      <p:sp>
        <p:nvSpPr>
          <p:cNvPr id="2" name="Title 1">
            <a:extLst>
              <a:ext uri="{FF2B5EF4-FFF2-40B4-BE49-F238E27FC236}">
                <a16:creationId xmlns:a16="http://schemas.microsoft.com/office/drawing/2014/main" id="{920F6B50-0B58-4A08-8572-D7A8DCDD99B8}"/>
              </a:ext>
            </a:extLst>
          </p:cNvPr>
          <p:cNvSpPr>
            <a:spLocks noGrp="1"/>
          </p:cNvSpPr>
          <p:nvPr>
            <p:ph type="title"/>
          </p:nvPr>
        </p:nvSpPr>
        <p:spPr/>
        <p:txBody>
          <a:bodyPr/>
          <a:lstStyle/>
          <a:p>
            <a:r>
              <a:rPr lang="en-US"/>
              <a:t>Click to edit Master title style</a:t>
            </a:r>
          </a:p>
        </p:txBody>
      </p:sp>
      <p:grpSp>
        <p:nvGrpSpPr>
          <p:cNvPr id="14" name="Group 13">
            <a:extLst>
              <a:ext uri="{FF2B5EF4-FFF2-40B4-BE49-F238E27FC236}">
                <a16:creationId xmlns:a16="http://schemas.microsoft.com/office/drawing/2014/main" id="{F3FF3C89-D234-4D88-845C-23A58989668D}"/>
              </a:ext>
            </a:extLst>
          </p:cNvPr>
          <p:cNvGrpSpPr/>
          <p:nvPr userDrawn="1"/>
        </p:nvGrpSpPr>
        <p:grpSpPr>
          <a:xfrm>
            <a:off x="93966" y="6129946"/>
            <a:ext cx="1353457" cy="833538"/>
            <a:chOff x="3671337" y="5613959"/>
            <a:chExt cx="1353457" cy="833538"/>
          </a:xfrm>
        </p:grpSpPr>
        <p:sp>
          <p:nvSpPr>
            <p:cNvPr id="15" name="Parallelogram 14">
              <a:extLst>
                <a:ext uri="{FF2B5EF4-FFF2-40B4-BE49-F238E27FC236}">
                  <a16:creationId xmlns:a16="http://schemas.microsoft.com/office/drawing/2014/main" id="{2165FE57-D3C1-437B-8D0E-22873267A538}"/>
                </a:ext>
              </a:extLst>
            </p:cNvPr>
            <p:cNvSpPr/>
            <p:nvPr/>
          </p:nvSpPr>
          <p:spPr>
            <a:xfrm>
              <a:off x="3671337" y="5722720"/>
              <a:ext cx="1353457" cy="631946"/>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6" name="Picture 15">
              <a:extLst>
                <a:ext uri="{FF2B5EF4-FFF2-40B4-BE49-F238E27FC236}">
                  <a16:creationId xmlns:a16="http://schemas.microsoft.com/office/drawing/2014/main" id="{6DF53EA7-7312-45E2-848C-0C3786D99F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Tree>
    <p:extLst>
      <p:ext uri="{BB962C8B-B14F-4D97-AF65-F5344CB8AC3E}">
        <p14:creationId xmlns:p14="http://schemas.microsoft.com/office/powerpoint/2010/main" val="1765215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ank DrkBlue">
    <p:bg>
      <p:bgPr>
        <a:solidFill>
          <a:srgbClr val="1A2634"/>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7B65E5-9084-4B51-9BBB-5F8689014AD3}"/>
              </a:ext>
            </a:extLst>
          </p:cNvPr>
          <p:cNvSpPr>
            <a:spLocks noGrp="1"/>
          </p:cNvSpPr>
          <p:nvPr>
            <p:ph type="ftr" sz="quarter" idx="10"/>
          </p:nvPr>
        </p:nvSpPr>
        <p:spPr/>
        <p:txBody>
          <a:bodyPr/>
          <a:lstStyle/>
          <a:p>
            <a:r>
              <a:rPr lang="en-US"/>
              <a:t>Wixcorp - Consumerism in a Post-COVID19 World</a:t>
            </a:r>
          </a:p>
        </p:txBody>
      </p:sp>
      <p:sp>
        <p:nvSpPr>
          <p:cNvPr id="4" name="Slide Number Placeholder 3">
            <a:extLst>
              <a:ext uri="{FF2B5EF4-FFF2-40B4-BE49-F238E27FC236}">
                <a16:creationId xmlns:a16="http://schemas.microsoft.com/office/drawing/2014/main" id="{9B22DBB9-4964-4D69-8056-04CC2A2DDBB6}"/>
              </a:ext>
            </a:extLst>
          </p:cNvPr>
          <p:cNvSpPr>
            <a:spLocks noGrp="1"/>
          </p:cNvSpPr>
          <p:nvPr>
            <p:ph type="sldNum" sz="quarter" idx="11"/>
          </p:nvPr>
        </p:nvSpPr>
        <p:spPr/>
        <p:txBody>
          <a:bodyPr/>
          <a:lstStyle/>
          <a:p>
            <a:fld id="{F06374B1-C061-489A-8FD0-BE8072F02EFF}" type="slidenum">
              <a:rPr lang="en-US" smtClean="0"/>
              <a:pPr/>
              <a:t>‹#›</a:t>
            </a:fld>
            <a:endParaRPr lang="en-US"/>
          </a:p>
        </p:txBody>
      </p:sp>
      <p:grpSp>
        <p:nvGrpSpPr>
          <p:cNvPr id="5" name="Group 4">
            <a:extLst>
              <a:ext uri="{FF2B5EF4-FFF2-40B4-BE49-F238E27FC236}">
                <a16:creationId xmlns:a16="http://schemas.microsoft.com/office/drawing/2014/main" id="{DEDD1296-5FDA-4BD4-A9E9-722E0A9AAF8F}"/>
              </a:ext>
            </a:extLst>
          </p:cNvPr>
          <p:cNvGrpSpPr/>
          <p:nvPr userDrawn="1"/>
        </p:nvGrpSpPr>
        <p:grpSpPr>
          <a:xfrm>
            <a:off x="99011" y="6126940"/>
            <a:ext cx="1353457" cy="833538"/>
            <a:chOff x="99011" y="6126940"/>
            <a:chExt cx="1353457" cy="833538"/>
          </a:xfrm>
        </p:grpSpPr>
        <p:sp>
          <p:nvSpPr>
            <p:cNvPr id="6" name="Parallelogram 5">
              <a:extLst>
                <a:ext uri="{FF2B5EF4-FFF2-40B4-BE49-F238E27FC236}">
                  <a16:creationId xmlns:a16="http://schemas.microsoft.com/office/drawing/2014/main" id="{B36C2C8A-2B02-4D63-A714-7523DA7AEC4D}"/>
                </a:ext>
              </a:extLst>
            </p:cNvPr>
            <p:cNvSpPr/>
            <p:nvPr/>
          </p:nvSpPr>
          <p:spPr>
            <a:xfrm>
              <a:off x="99011" y="6235701"/>
              <a:ext cx="1353457" cy="631946"/>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7" name="Picture 6">
              <a:extLst>
                <a:ext uri="{FF2B5EF4-FFF2-40B4-BE49-F238E27FC236}">
                  <a16:creationId xmlns:a16="http://schemas.microsoft.com/office/drawing/2014/main" id="{2F1B7B63-4780-426A-8994-0F937813A0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2" name="Title 1">
            <a:extLst>
              <a:ext uri="{FF2B5EF4-FFF2-40B4-BE49-F238E27FC236}">
                <a16:creationId xmlns:a16="http://schemas.microsoft.com/office/drawing/2014/main" id="{5769942F-4B18-4C9C-A679-A291A1F96C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8882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Blank Gre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B143B7-07CE-496F-BA81-E397200CBC33}"/>
              </a:ext>
            </a:extLst>
          </p:cNvPr>
          <p:cNvSpPr>
            <a:spLocks noGrp="1"/>
          </p:cNvSpPr>
          <p:nvPr>
            <p:ph type="ftr" sz="quarter" idx="10"/>
          </p:nvPr>
        </p:nvSpPr>
        <p:spPr/>
        <p:txBody>
          <a:bodyPr/>
          <a:lstStyle/>
          <a:p>
            <a:r>
              <a:rPr lang="en-US"/>
              <a:t>Wixcorp - Consumerism in a Post-COVID19 World</a:t>
            </a:r>
          </a:p>
        </p:txBody>
      </p:sp>
      <p:sp>
        <p:nvSpPr>
          <p:cNvPr id="4" name="Slide Number Placeholder 3">
            <a:extLst>
              <a:ext uri="{FF2B5EF4-FFF2-40B4-BE49-F238E27FC236}">
                <a16:creationId xmlns:a16="http://schemas.microsoft.com/office/drawing/2014/main" id="{FAC129BF-5A0F-498C-956F-88930F8EFF2E}"/>
              </a:ext>
            </a:extLst>
          </p:cNvPr>
          <p:cNvSpPr>
            <a:spLocks noGrp="1"/>
          </p:cNvSpPr>
          <p:nvPr>
            <p:ph type="sldNum" sz="quarter" idx="11"/>
          </p:nvPr>
        </p:nvSpPr>
        <p:spPr/>
        <p:txBody>
          <a:bodyPr/>
          <a:lstStyle/>
          <a:p>
            <a:fld id="{F06374B1-C061-489A-8FD0-BE8072F02EFF}" type="slidenum">
              <a:rPr lang="en-US" smtClean="0"/>
              <a:pPr/>
              <a:t>‹#›</a:t>
            </a:fld>
            <a:endParaRPr lang="en-US"/>
          </a:p>
        </p:txBody>
      </p:sp>
      <p:grpSp>
        <p:nvGrpSpPr>
          <p:cNvPr id="8" name="Group 7">
            <a:extLst>
              <a:ext uri="{FF2B5EF4-FFF2-40B4-BE49-F238E27FC236}">
                <a16:creationId xmlns:a16="http://schemas.microsoft.com/office/drawing/2014/main" id="{F92887F7-BDBC-4670-A4D2-4DB30B9B72AC}"/>
              </a:ext>
            </a:extLst>
          </p:cNvPr>
          <p:cNvGrpSpPr/>
          <p:nvPr userDrawn="1"/>
        </p:nvGrpSpPr>
        <p:grpSpPr>
          <a:xfrm>
            <a:off x="93966" y="6129946"/>
            <a:ext cx="1353457" cy="833538"/>
            <a:chOff x="3671337" y="5613959"/>
            <a:chExt cx="1353457" cy="833538"/>
          </a:xfrm>
        </p:grpSpPr>
        <p:sp>
          <p:nvSpPr>
            <p:cNvPr id="9" name="Parallelogram 8">
              <a:extLst>
                <a:ext uri="{FF2B5EF4-FFF2-40B4-BE49-F238E27FC236}">
                  <a16:creationId xmlns:a16="http://schemas.microsoft.com/office/drawing/2014/main" id="{452688BE-9F8E-4E06-8586-85B59ED6E7DB}"/>
                </a:ext>
              </a:extLst>
            </p:cNvPr>
            <p:cNvSpPr/>
            <p:nvPr/>
          </p:nvSpPr>
          <p:spPr>
            <a:xfrm>
              <a:off x="3671337" y="5722720"/>
              <a:ext cx="1353457" cy="631946"/>
            </a:xfrm>
            <a:prstGeom prst="parallelogram">
              <a:avLst/>
            </a:prstGeom>
            <a:solidFill>
              <a:srgbClr val="4C5C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0" name="Picture 9">
              <a:extLst>
                <a:ext uri="{FF2B5EF4-FFF2-40B4-BE49-F238E27FC236}">
                  <a16:creationId xmlns:a16="http://schemas.microsoft.com/office/drawing/2014/main" id="{1BE3660F-7A40-4260-9C8F-EDB5137412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
        <p:nvSpPr>
          <p:cNvPr id="2" name="Title 1">
            <a:extLst>
              <a:ext uri="{FF2B5EF4-FFF2-40B4-BE49-F238E27FC236}">
                <a16:creationId xmlns:a16="http://schemas.microsoft.com/office/drawing/2014/main" id="{397EA9C5-598A-4ED0-BD44-104C03AE52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9533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Blank Grey">
    <p:bg>
      <p:bgPr>
        <a:solidFill>
          <a:srgbClr val="41D3BD"/>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B143B7-07CE-496F-BA81-E397200CBC33}"/>
              </a:ext>
            </a:extLst>
          </p:cNvPr>
          <p:cNvSpPr>
            <a:spLocks noGrp="1"/>
          </p:cNvSpPr>
          <p:nvPr>
            <p:ph type="ftr" sz="quarter" idx="10"/>
          </p:nvPr>
        </p:nvSpPr>
        <p:spPr/>
        <p:txBody>
          <a:bodyPr/>
          <a:lstStyle/>
          <a:p>
            <a:r>
              <a:rPr lang="en-US"/>
              <a:t>Wixcorp - Consumerism in a Post-COVID19 World</a:t>
            </a:r>
          </a:p>
        </p:txBody>
      </p:sp>
      <p:sp>
        <p:nvSpPr>
          <p:cNvPr id="4" name="Slide Number Placeholder 3">
            <a:extLst>
              <a:ext uri="{FF2B5EF4-FFF2-40B4-BE49-F238E27FC236}">
                <a16:creationId xmlns:a16="http://schemas.microsoft.com/office/drawing/2014/main" id="{FAC129BF-5A0F-498C-956F-88930F8EFF2E}"/>
              </a:ext>
            </a:extLst>
          </p:cNvPr>
          <p:cNvSpPr>
            <a:spLocks noGrp="1"/>
          </p:cNvSpPr>
          <p:nvPr>
            <p:ph type="sldNum" sz="quarter" idx="11"/>
          </p:nvPr>
        </p:nvSpPr>
        <p:spPr/>
        <p:txBody>
          <a:bodyPr/>
          <a:lstStyle/>
          <a:p>
            <a:fld id="{F06374B1-C061-489A-8FD0-BE8072F02EFF}" type="slidenum">
              <a:rPr lang="en-US" smtClean="0"/>
              <a:pPr/>
              <a:t>‹#›</a:t>
            </a:fld>
            <a:endParaRPr lang="en-US"/>
          </a:p>
        </p:txBody>
      </p:sp>
      <p:grpSp>
        <p:nvGrpSpPr>
          <p:cNvPr id="14" name="Group 13">
            <a:extLst>
              <a:ext uri="{FF2B5EF4-FFF2-40B4-BE49-F238E27FC236}">
                <a16:creationId xmlns:a16="http://schemas.microsoft.com/office/drawing/2014/main" id="{364FE38D-A3DF-483F-8271-61D5C733D316}"/>
              </a:ext>
            </a:extLst>
          </p:cNvPr>
          <p:cNvGrpSpPr/>
          <p:nvPr userDrawn="1"/>
        </p:nvGrpSpPr>
        <p:grpSpPr>
          <a:xfrm>
            <a:off x="93966" y="6129946"/>
            <a:ext cx="1353457" cy="833538"/>
            <a:chOff x="3671337" y="5613959"/>
            <a:chExt cx="1353457" cy="833538"/>
          </a:xfrm>
        </p:grpSpPr>
        <p:sp>
          <p:nvSpPr>
            <p:cNvPr id="15" name="Parallelogram 14">
              <a:extLst>
                <a:ext uri="{FF2B5EF4-FFF2-40B4-BE49-F238E27FC236}">
                  <a16:creationId xmlns:a16="http://schemas.microsoft.com/office/drawing/2014/main" id="{D555F930-7595-42C2-89C3-10010718C5A7}"/>
                </a:ext>
              </a:extLst>
            </p:cNvPr>
            <p:cNvSpPr/>
            <p:nvPr/>
          </p:nvSpPr>
          <p:spPr>
            <a:xfrm>
              <a:off x="3671337" y="5722720"/>
              <a:ext cx="1353457" cy="631946"/>
            </a:xfrm>
            <a:prstGeom prst="parallelogram">
              <a:avLst/>
            </a:prstGeom>
            <a:solidFill>
              <a:srgbClr val="4C5C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6" name="Picture 15">
              <a:extLst>
                <a:ext uri="{FF2B5EF4-FFF2-40B4-BE49-F238E27FC236}">
                  <a16:creationId xmlns:a16="http://schemas.microsoft.com/office/drawing/2014/main" id="{603B38B6-8AAE-4DB9-B8DC-C485700982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
        <p:nvSpPr>
          <p:cNvPr id="2" name="Title 1">
            <a:extLst>
              <a:ext uri="{FF2B5EF4-FFF2-40B4-BE49-F238E27FC236}">
                <a16:creationId xmlns:a16="http://schemas.microsoft.com/office/drawing/2014/main" id="{A89DAECE-0233-4E24-9314-2863D19FEB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6475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 Blank Grey">
    <p:bg>
      <p:bgPr>
        <a:solidFill>
          <a:srgbClr val="BC390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B143B7-07CE-496F-BA81-E397200CBC33}"/>
              </a:ext>
            </a:extLst>
          </p:cNvPr>
          <p:cNvSpPr>
            <a:spLocks noGrp="1"/>
          </p:cNvSpPr>
          <p:nvPr>
            <p:ph type="ftr" sz="quarter" idx="10"/>
          </p:nvPr>
        </p:nvSpPr>
        <p:spPr/>
        <p:txBody>
          <a:bodyPr/>
          <a:lstStyle/>
          <a:p>
            <a:r>
              <a:rPr lang="en-US"/>
              <a:t>Wixcorp - Consumerism in a Post-COVID19 World</a:t>
            </a:r>
          </a:p>
        </p:txBody>
      </p:sp>
      <p:sp>
        <p:nvSpPr>
          <p:cNvPr id="4" name="Slide Number Placeholder 3">
            <a:extLst>
              <a:ext uri="{FF2B5EF4-FFF2-40B4-BE49-F238E27FC236}">
                <a16:creationId xmlns:a16="http://schemas.microsoft.com/office/drawing/2014/main" id="{FAC129BF-5A0F-498C-956F-88930F8EFF2E}"/>
              </a:ext>
            </a:extLst>
          </p:cNvPr>
          <p:cNvSpPr>
            <a:spLocks noGrp="1"/>
          </p:cNvSpPr>
          <p:nvPr>
            <p:ph type="sldNum" sz="quarter" idx="11"/>
          </p:nvPr>
        </p:nvSpPr>
        <p:spPr/>
        <p:txBody>
          <a:bodyPr/>
          <a:lstStyle/>
          <a:p>
            <a:fld id="{F06374B1-C061-489A-8FD0-BE8072F02EFF}" type="slidenum">
              <a:rPr lang="en-US" smtClean="0"/>
              <a:pPr/>
              <a:t>‹#›</a:t>
            </a:fld>
            <a:endParaRPr lang="en-US"/>
          </a:p>
        </p:txBody>
      </p:sp>
      <p:sp>
        <p:nvSpPr>
          <p:cNvPr id="2" name="Title 1">
            <a:extLst>
              <a:ext uri="{FF2B5EF4-FFF2-40B4-BE49-F238E27FC236}">
                <a16:creationId xmlns:a16="http://schemas.microsoft.com/office/drawing/2014/main" id="{5163B32D-B518-4BAE-B928-93B29FEB5384}"/>
              </a:ext>
            </a:extLst>
          </p:cNvPr>
          <p:cNvSpPr>
            <a:spLocks noGrp="1"/>
          </p:cNvSpPr>
          <p:nvPr>
            <p:ph type="title"/>
          </p:nvPr>
        </p:nvSpPr>
        <p:spPr/>
        <p:txBody>
          <a:bodyPr/>
          <a:lstStyle/>
          <a:p>
            <a:r>
              <a:rPr lang="en-US"/>
              <a:t>Click to edit Master title style</a:t>
            </a:r>
          </a:p>
        </p:txBody>
      </p:sp>
      <p:grpSp>
        <p:nvGrpSpPr>
          <p:cNvPr id="8" name="Group 7">
            <a:extLst>
              <a:ext uri="{FF2B5EF4-FFF2-40B4-BE49-F238E27FC236}">
                <a16:creationId xmlns:a16="http://schemas.microsoft.com/office/drawing/2014/main" id="{BCDDE0D8-F466-4856-B5E9-B0D97FD5DBBB}"/>
              </a:ext>
            </a:extLst>
          </p:cNvPr>
          <p:cNvGrpSpPr/>
          <p:nvPr userDrawn="1"/>
        </p:nvGrpSpPr>
        <p:grpSpPr>
          <a:xfrm>
            <a:off x="93966" y="6129946"/>
            <a:ext cx="1353457" cy="833538"/>
            <a:chOff x="3671337" y="5613959"/>
            <a:chExt cx="1353457" cy="833538"/>
          </a:xfrm>
        </p:grpSpPr>
        <p:sp>
          <p:nvSpPr>
            <p:cNvPr id="9" name="Parallelogram 8">
              <a:extLst>
                <a:ext uri="{FF2B5EF4-FFF2-40B4-BE49-F238E27FC236}">
                  <a16:creationId xmlns:a16="http://schemas.microsoft.com/office/drawing/2014/main" id="{1A27EC4E-2536-49AF-A102-258E603C8B25}"/>
                </a:ext>
              </a:extLst>
            </p:cNvPr>
            <p:cNvSpPr/>
            <p:nvPr/>
          </p:nvSpPr>
          <p:spPr>
            <a:xfrm>
              <a:off x="3671337" y="5722720"/>
              <a:ext cx="1353457" cy="631946"/>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0" name="Picture 9">
              <a:extLst>
                <a:ext uri="{FF2B5EF4-FFF2-40B4-BE49-F238E27FC236}">
                  <a16:creationId xmlns:a16="http://schemas.microsoft.com/office/drawing/2014/main" id="{94D04C66-B92F-48FB-B455-CD5D3ADB70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Tree>
    <p:extLst>
      <p:ext uri="{BB962C8B-B14F-4D97-AF65-F5344CB8AC3E}">
        <p14:creationId xmlns:p14="http://schemas.microsoft.com/office/powerpoint/2010/main" val="469348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2 Blu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CC7FB3-A2D9-4FF5-B1AF-FFBDADF36939}"/>
              </a:ext>
            </a:extLst>
          </p:cNvPr>
          <p:cNvSpPr>
            <a:spLocks noGrp="1"/>
          </p:cNvSpPr>
          <p:nvPr>
            <p:ph type="ftr" sz="quarter" idx="11"/>
          </p:nvPr>
        </p:nvSpPr>
        <p:spPr/>
        <p:txBody>
          <a:bodyPr/>
          <a:lstStyle/>
          <a:p>
            <a:r>
              <a:rPr lang="en-US"/>
              <a:t>Wixcorp - Consumerism in a Post-COVID19 World</a:t>
            </a:r>
          </a:p>
        </p:txBody>
      </p:sp>
      <p:sp>
        <p:nvSpPr>
          <p:cNvPr id="6" name="Slide Number Placeholder 5">
            <a:extLst>
              <a:ext uri="{FF2B5EF4-FFF2-40B4-BE49-F238E27FC236}">
                <a16:creationId xmlns:a16="http://schemas.microsoft.com/office/drawing/2014/main" id="{9B17C97C-D5DC-4FA1-883B-4D6F7CB7AC25}"/>
              </a:ext>
            </a:extLst>
          </p:cNvPr>
          <p:cNvSpPr>
            <a:spLocks noGrp="1"/>
          </p:cNvSpPr>
          <p:nvPr>
            <p:ph type="sldNum" sz="quarter" idx="12"/>
          </p:nvPr>
        </p:nvSpPr>
        <p:spPr/>
        <p:txBody>
          <a:bodyPr/>
          <a:lstStyle/>
          <a:p>
            <a:fld id="{D8EB3DA4-BC76-4192-B23B-A1913A724AB8}" type="slidenum">
              <a:rPr lang="en-US" smtClean="0"/>
              <a:t>‹#›</a:t>
            </a:fld>
            <a:endParaRPr lang="en-US"/>
          </a:p>
        </p:txBody>
      </p:sp>
      <p:grpSp>
        <p:nvGrpSpPr>
          <p:cNvPr id="8" name="Group 7">
            <a:extLst>
              <a:ext uri="{FF2B5EF4-FFF2-40B4-BE49-F238E27FC236}">
                <a16:creationId xmlns:a16="http://schemas.microsoft.com/office/drawing/2014/main" id="{C48D1269-7309-4905-89BA-E9D3C0091A91}"/>
              </a:ext>
            </a:extLst>
          </p:cNvPr>
          <p:cNvGrpSpPr/>
          <p:nvPr/>
        </p:nvGrpSpPr>
        <p:grpSpPr>
          <a:xfrm>
            <a:off x="99011" y="6126940"/>
            <a:ext cx="1353457" cy="833538"/>
            <a:chOff x="99011" y="6126940"/>
            <a:chExt cx="1353457" cy="833538"/>
          </a:xfrm>
        </p:grpSpPr>
        <p:sp>
          <p:nvSpPr>
            <p:cNvPr id="9" name="Parallelogram 8">
              <a:extLst>
                <a:ext uri="{FF2B5EF4-FFF2-40B4-BE49-F238E27FC236}">
                  <a16:creationId xmlns:a16="http://schemas.microsoft.com/office/drawing/2014/main" id="{D5B32BA1-5E46-48D1-A68E-D6C1E946E698}"/>
                </a:ext>
              </a:extLst>
            </p:cNvPr>
            <p:cNvSpPr/>
            <p:nvPr/>
          </p:nvSpPr>
          <p:spPr>
            <a:xfrm>
              <a:off x="99011" y="6235701"/>
              <a:ext cx="1353457" cy="631946"/>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5B0EE"/>
                </a:solidFill>
              </a:endParaRPr>
            </a:p>
          </p:txBody>
        </p:sp>
        <p:pic>
          <p:nvPicPr>
            <p:cNvPr id="10" name="Picture 9">
              <a:extLst>
                <a:ext uri="{FF2B5EF4-FFF2-40B4-BE49-F238E27FC236}">
                  <a16:creationId xmlns:a16="http://schemas.microsoft.com/office/drawing/2014/main" id="{CCA6EDEA-368E-46B5-9634-4358DD16B4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12" name="Parallelogram 11">
            <a:extLst>
              <a:ext uri="{FF2B5EF4-FFF2-40B4-BE49-F238E27FC236}">
                <a16:creationId xmlns:a16="http://schemas.microsoft.com/office/drawing/2014/main" id="{DBF8C918-3169-4F20-B8D0-6F1ABDB75730}"/>
              </a:ext>
            </a:extLst>
          </p:cNvPr>
          <p:cNvSpPr/>
          <p:nvPr/>
        </p:nvSpPr>
        <p:spPr>
          <a:xfrm>
            <a:off x="-1219200" y="1625600"/>
            <a:ext cx="12814300" cy="2197100"/>
          </a:xfrm>
          <a:prstGeom prst="parallelogram">
            <a:avLst>
              <a:gd name="adj" fmla="val 35983"/>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5B0EE"/>
              </a:solidFill>
            </a:endParaRPr>
          </a:p>
        </p:txBody>
      </p:sp>
      <p:sp>
        <p:nvSpPr>
          <p:cNvPr id="13" name="Title 1">
            <a:extLst>
              <a:ext uri="{FF2B5EF4-FFF2-40B4-BE49-F238E27FC236}">
                <a16:creationId xmlns:a16="http://schemas.microsoft.com/office/drawing/2014/main" id="{4EB0CE23-5B16-4300-B6F9-9B6DB2B29A8E}"/>
              </a:ext>
            </a:extLst>
          </p:cNvPr>
          <p:cNvSpPr>
            <a:spLocks noGrp="1"/>
          </p:cNvSpPr>
          <p:nvPr>
            <p:ph type="title"/>
          </p:nvPr>
        </p:nvSpPr>
        <p:spPr>
          <a:xfrm>
            <a:off x="609600" y="2148048"/>
            <a:ext cx="10058400" cy="735826"/>
          </a:xfrm>
          <a:prstGeom prst="rect">
            <a:avLst/>
          </a:prstGeom>
        </p:spPr>
        <p:txBody>
          <a:bodyPr/>
          <a:lstStyle>
            <a:lvl1pPr algn="l">
              <a:defRPr sz="4800">
                <a:solidFill>
                  <a:schemeClr val="bg1"/>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CE65426E-93A3-4959-9F59-B4A514935BF3}"/>
              </a:ext>
            </a:extLst>
          </p:cNvPr>
          <p:cNvSpPr>
            <a:spLocks noGrp="1"/>
          </p:cNvSpPr>
          <p:nvPr>
            <p:ph type="body" sz="quarter" idx="13" hasCustomPrompt="1"/>
          </p:nvPr>
        </p:nvSpPr>
        <p:spPr>
          <a:xfrm>
            <a:off x="616076" y="3120418"/>
            <a:ext cx="10058400" cy="631945"/>
          </a:xfrm>
          <a:prstGeom prst="rect">
            <a:avLst/>
          </a:prstGeom>
        </p:spPr>
        <p:txBody>
          <a:bodyPr/>
          <a:lstStyle>
            <a:lvl1pPr marL="0" indent="0">
              <a:buNone/>
              <a:defRPr/>
            </a:lvl1pPr>
          </a:lstStyle>
          <a:p>
            <a:pPr lvl="0"/>
            <a:r>
              <a:rPr lang="en-US"/>
              <a:t>Click to edit Master subtitle style</a:t>
            </a:r>
          </a:p>
        </p:txBody>
      </p:sp>
    </p:spTree>
    <p:extLst>
      <p:ext uri="{BB962C8B-B14F-4D97-AF65-F5344CB8AC3E}">
        <p14:creationId xmlns:p14="http://schemas.microsoft.com/office/powerpoint/2010/main" val="710418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 Blank Orange">
    <p:bg>
      <p:bgPr>
        <a:solidFill>
          <a:schemeClr val="accent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73FC88-5594-43EB-92F3-538B931C1D47}"/>
              </a:ext>
            </a:extLst>
          </p:cNvPr>
          <p:cNvSpPr/>
          <p:nvPr userDrawn="1"/>
        </p:nvSpPr>
        <p:spPr>
          <a:xfrm>
            <a:off x="0" y="805758"/>
            <a:ext cx="12192000" cy="5558827"/>
          </a:xfrm>
          <a:custGeom>
            <a:avLst/>
            <a:gdLst>
              <a:gd name="connsiteX0" fmla="*/ 0 w 12192000"/>
              <a:gd name="connsiteY0" fmla="*/ 0 h 5549774"/>
              <a:gd name="connsiteX1" fmla="*/ 12192000 w 12192000"/>
              <a:gd name="connsiteY1" fmla="*/ 0 h 5549774"/>
              <a:gd name="connsiteX2" fmla="*/ 12192000 w 12192000"/>
              <a:gd name="connsiteY2" fmla="*/ 5549774 h 5549774"/>
              <a:gd name="connsiteX3" fmla="*/ 0 w 12192000"/>
              <a:gd name="connsiteY3" fmla="*/ 5549774 h 5549774"/>
              <a:gd name="connsiteX4" fmla="*/ 0 w 12192000"/>
              <a:gd name="connsiteY4" fmla="*/ 0 h 5549774"/>
              <a:gd name="connsiteX0" fmla="*/ 271604 w 12192000"/>
              <a:gd name="connsiteY0" fmla="*/ 0 h 5558827"/>
              <a:gd name="connsiteX1" fmla="*/ 12192000 w 12192000"/>
              <a:gd name="connsiteY1" fmla="*/ 9053 h 5558827"/>
              <a:gd name="connsiteX2" fmla="*/ 12192000 w 12192000"/>
              <a:gd name="connsiteY2" fmla="*/ 5558827 h 5558827"/>
              <a:gd name="connsiteX3" fmla="*/ 0 w 12192000"/>
              <a:gd name="connsiteY3" fmla="*/ 5558827 h 5558827"/>
              <a:gd name="connsiteX4" fmla="*/ 271604 w 12192000"/>
              <a:gd name="connsiteY4" fmla="*/ 0 h 5558827"/>
              <a:gd name="connsiteX0" fmla="*/ 271604 w 12192000"/>
              <a:gd name="connsiteY0" fmla="*/ 0 h 5558827"/>
              <a:gd name="connsiteX1" fmla="*/ 12192000 w 12192000"/>
              <a:gd name="connsiteY1" fmla="*/ 9053 h 5558827"/>
              <a:gd name="connsiteX2" fmla="*/ 11992824 w 12192000"/>
              <a:gd name="connsiteY2" fmla="*/ 5549774 h 5558827"/>
              <a:gd name="connsiteX3" fmla="*/ 0 w 12192000"/>
              <a:gd name="connsiteY3" fmla="*/ 5558827 h 5558827"/>
              <a:gd name="connsiteX4" fmla="*/ 271604 w 12192000"/>
              <a:gd name="connsiteY4" fmla="*/ 0 h 555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558827">
                <a:moveTo>
                  <a:pt x="271604" y="0"/>
                </a:moveTo>
                <a:lnTo>
                  <a:pt x="12192000" y="9053"/>
                </a:lnTo>
                <a:lnTo>
                  <a:pt x="11992824" y="5549774"/>
                </a:lnTo>
                <a:lnTo>
                  <a:pt x="0" y="5558827"/>
                </a:lnTo>
                <a:lnTo>
                  <a:pt x="27160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2C67AAE-A81C-42DA-B557-6083D8FB995F}"/>
              </a:ext>
            </a:extLst>
          </p:cNvPr>
          <p:cNvSpPr>
            <a:spLocks noGrp="1"/>
          </p:cNvSpPr>
          <p:nvPr>
            <p:ph type="ftr" sz="quarter" idx="11"/>
          </p:nvPr>
        </p:nvSpPr>
        <p:spPr/>
        <p:txBody>
          <a:bodyPr/>
          <a:lstStyle/>
          <a:p>
            <a:r>
              <a:rPr lang="en-US"/>
              <a:t>Wixcorp - Consumerism in a Post-COVID19 World</a:t>
            </a:r>
          </a:p>
        </p:txBody>
      </p:sp>
      <p:sp>
        <p:nvSpPr>
          <p:cNvPr id="6" name="Slide Number Placeholder 5">
            <a:extLst>
              <a:ext uri="{FF2B5EF4-FFF2-40B4-BE49-F238E27FC236}">
                <a16:creationId xmlns:a16="http://schemas.microsoft.com/office/drawing/2014/main" id="{ECBF7BCE-7886-41A0-83BD-019DBA058D77}"/>
              </a:ext>
            </a:extLst>
          </p:cNvPr>
          <p:cNvSpPr>
            <a:spLocks noGrp="1"/>
          </p:cNvSpPr>
          <p:nvPr>
            <p:ph type="sldNum" sz="quarter" idx="12"/>
          </p:nvPr>
        </p:nvSpPr>
        <p:spPr/>
        <p:txBody>
          <a:bodyPr/>
          <a:lstStyle/>
          <a:p>
            <a:fld id="{F06374B1-C061-489A-8FD0-BE8072F02EFF}" type="slidenum">
              <a:rPr lang="en-US" smtClean="0"/>
              <a:t>‹#›</a:t>
            </a:fld>
            <a:endParaRPr lang="en-US"/>
          </a:p>
        </p:txBody>
      </p:sp>
      <p:sp>
        <p:nvSpPr>
          <p:cNvPr id="3" name="Title 2">
            <a:extLst>
              <a:ext uri="{FF2B5EF4-FFF2-40B4-BE49-F238E27FC236}">
                <a16:creationId xmlns:a16="http://schemas.microsoft.com/office/drawing/2014/main" id="{4C84763F-19C7-4A90-92AB-D82B09322F3F}"/>
              </a:ext>
            </a:extLst>
          </p:cNvPr>
          <p:cNvSpPr>
            <a:spLocks noGrp="1"/>
          </p:cNvSpPr>
          <p:nvPr>
            <p:ph type="title"/>
          </p:nvPr>
        </p:nvSpPr>
        <p:spPr>
          <a:xfrm>
            <a:off x="281608" y="1"/>
            <a:ext cx="10515600" cy="805758"/>
          </a:xfrm>
        </p:spPr>
        <p:txBody>
          <a:bodyPr/>
          <a:lstStyle/>
          <a:p>
            <a:r>
              <a:rPr lang="en-US"/>
              <a:t>Click to edit Master title style</a:t>
            </a:r>
          </a:p>
        </p:txBody>
      </p:sp>
      <p:grpSp>
        <p:nvGrpSpPr>
          <p:cNvPr id="9" name="Group 8">
            <a:extLst>
              <a:ext uri="{FF2B5EF4-FFF2-40B4-BE49-F238E27FC236}">
                <a16:creationId xmlns:a16="http://schemas.microsoft.com/office/drawing/2014/main" id="{04E49B2C-C8FF-4304-BE66-98DCFBC2E568}"/>
              </a:ext>
            </a:extLst>
          </p:cNvPr>
          <p:cNvGrpSpPr/>
          <p:nvPr userDrawn="1"/>
        </p:nvGrpSpPr>
        <p:grpSpPr>
          <a:xfrm>
            <a:off x="93966" y="6129946"/>
            <a:ext cx="1353457" cy="833538"/>
            <a:chOff x="3671337" y="5613959"/>
            <a:chExt cx="1353457" cy="833538"/>
          </a:xfrm>
        </p:grpSpPr>
        <p:sp>
          <p:nvSpPr>
            <p:cNvPr id="13" name="Parallelogram 12">
              <a:extLst>
                <a:ext uri="{FF2B5EF4-FFF2-40B4-BE49-F238E27FC236}">
                  <a16:creationId xmlns:a16="http://schemas.microsoft.com/office/drawing/2014/main" id="{E6BCD631-3E03-4DD4-8C82-0A78E657FB93}"/>
                </a:ext>
              </a:extLst>
            </p:cNvPr>
            <p:cNvSpPr/>
            <p:nvPr/>
          </p:nvSpPr>
          <p:spPr>
            <a:xfrm>
              <a:off x="3671337" y="5722720"/>
              <a:ext cx="1353457" cy="631946"/>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4" name="Picture 13">
              <a:extLst>
                <a:ext uri="{FF2B5EF4-FFF2-40B4-BE49-F238E27FC236}">
                  <a16:creationId xmlns:a16="http://schemas.microsoft.com/office/drawing/2014/main" id="{1B263D1A-43EB-4F4E-A1FE-7D0D974AEE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Tree>
    <p:extLst>
      <p:ext uri="{BB962C8B-B14F-4D97-AF65-F5344CB8AC3E}">
        <p14:creationId xmlns:p14="http://schemas.microsoft.com/office/powerpoint/2010/main" val="3903393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Blank Blue">
    <p:bg>
      <p:bgPr>
        <a:solidFill>
          <a:srgbClr val="05B0EE"/>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F1E923DD-BC44-4996-924B-5647DB5AAE4F}"/>
              </a:ext>
            </a:extLst>
          </p:cNvPr>
          <p:cNvSpPr/>
          <p:nvPr userDrawn="1"/>
        </p:nvSpPr>
        <p:spPr>
          <a:xfrm>
            <a:off x="0" y="805758"/>
            <a:ext cx="12192000" cy="5558827"/>
          </a:xfrm>
          <a:custGeom>
            <a:avLst/>
            <a:gdLst>
              <a:gd name="connsiteX0" fmla="*/ 0 w 12192000"/>
              <a:gd name="connsiteY0" fmla="*/ 0 h 5549774"/>
              <a:gd name="connsiteX1" fmla="*/ 12192000 w 12192000"/>
              <a:gd name="connsiteY1" fmla="*/ 0 h 5549774"/>
              <a:gd name="connsiteX2" fmla="*/ 12192000 w 12192000"/>
              <a:gd name="connsiteY2" fmla="*/ 5549774 h 5549774"/>
              <a:gd name="connsiteX3" fmla="*/ 0 w 12192000"/>
              <a:gd name="connsiteY3" fmla="*/ 5549774 h 5549774"/>
              <a:gd name="connsiteX4" fmla="*/ 0 w 12192000"/>
              <a:gd name="connsiteY4" fmla="*/ 0 h 5549774"/>
              <a:gd name="connsiteX0" fmla="*/ 271604 w 12192000"/>
              <a:gd name="connsiteY0" fmla="*/ 0 h 5558827"/>
              <a:gd name="connsiteX1" fmla="*/ 12192000 w 12192000"/>
              <a:gd name="connsiteY1" fmla="*/ 9053 h 5558827"/>
              <a:gd name="connsiteX2" fmla="*/ 12192000 w 12192000"/>
              <a:gd name="connsiteY2" fmla="*/ 5558827 h 5558827"/>
              <a:gd name="connsiteX3" fmla="*/ 0 w 12192000"/>
              <a:gd name="connsiteY3" fmla="*/ 5558827 h 5558827"/>
              <a:gd name="connsiteX4" fmla="*/ 271604 w 12192000"/>
              <a:gd name="connsiteY4" fmla="*/ 0 h 5558827"/>
              <a:gd name="connsiteX0" fmla="*/ 271604 w 12192000"/>
              <a:gd name="connsiteY0" fmla="*/ 0 h 5558827"/>
              <a:gd name="connsiteX1" fmla="*/ 12192000 w 12192000"/>
              <a:gd name="connsiteY1" fmla="*/ 9053 h 5558827"/>
              <a:gd name="connsiteX2" fmla="*/ 11992824 w 12192000"/>
              <a:gd name="connsiteY2" fmla="*/ 5549774 h 5558827"/>
              <a:gd name="connsiteX3" fmla="*/ 0 w 12192000"/>
              <a:gd name="connsiteY3" fmla="*/ 5558827 h 5558827"/>
              <a:gd name="connsiteX4" fmla="*/ 271604 w 12192000"/>
              <a:gd name="connsiteY4" fmla="*/ 0 h 555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558827">
                <a:moveTo>
                  <a:pt x="271604" y="0"/>
                </a:moveTo>
                <a:lnTo>
                  <a:pt x="12192000" y="9053"/>
                </a:lnTo>
                <a:lnTo>
                  <a:pt x="11992824" y="5549774"/>
                </a:lnTo>
                <a:lnTo>
                  <a:pt x="0" y="5558827"/>
                </a:lnTo>
                <a:lnTo>
                  <a:pt x="27160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87B65E5-9084-4B51-9BBB-5F8689014AD3}"/>
              </a:ext>
            </a:extLst>
          </p:cNvPr>
          <p:cNvSpPr>
            <a:spLocks noGrp="1"/>
          </p:cNvSpPr>
          <p:nvPr>
            <p:ph type="ftr" sz="quarter" idx="10"/>
          </p:nvPr>
        </p:nvSpPr>
        <p:spPr/>
        <p:txBody>
          <a:bodyPr/>
          <a:lstStyle/>
          <a:p>
            <a:r>
              <a:rPr lang="en-US"/>
              <a:t>Wixcorp - Consumerism in a Post-COVID19 World</a:t>
            </a:r>
          </a:p>
        </p:txBody>
      </p:sp>
      <p:sp>
        <p:nvSpPr>
          <p:cNvPr id="4" name="Slide Number Placeholder 3">
            <a:extLst>
              <a:ext uri="{FF2B5EF4-FFF2-40B4-BE49-F238E27FC236}">
                <a16:creationId xmlns:a16="http://schemas.microsoft.com/office/drawing/2014/main" id="{9B22DBB9-4964-4D69-8056-04CC2A2DDBB6}"/>
              </a:ext>
            </a:extLst>
          </p:cNvPr>
          <p:cNvSpPr>
            <a:spLocks noGrp="1"/>
          </p:cNvSpPr>
          <p:nvPr>
            <p:ph type="sldNum" sz="quarter" idx="11"/>
          </p:nvPr>
        </p:nvSpPr>
        <p:spPr/>
        <p:txBody>
          <a:bodyPr/>
          <a:lstStyle/>
          <a:p>
            <a:fld id="{F06374B1-C061-489A-8FD0-BE8072F02EFF}" type="slidenum">
              <a:rPr lang="en-US" smtClean="0"/>
              <a:pPr/>
              <a:t>‹#›</a:t>
            </a:fld>
            <a:endParaRPr lang="en-US"/>
          </a:p>
        </p:txBody>
      </p:sp>
      <p:sp>
        <p:nvSpPr>
          <p:cNvPr id="11" name="Title 2">
            <a:extLst>
              <a:ext uri="{FF2B5EF4-FFF2-40B4-BE49-F238E27FC236}">
                <a16:creationId xmlns:a16="http://schemas.microsoft.com/office/drawing/2014/main" id="{EF0F9910-A8E2-4E17-92F6-65A2F07A59E3}"/>
              </a:ext>
            </a:extLst>
          </p:cNvPr>
          <p:cNvSpPr>
            <a:spLocks noGrp="1"/>
          </p:cNvSpPr>
          <p:nvPr>
            <p:ph type="title"/>
          </p:nvPr>
        </p:nvSpPr>
        <p:spPr>
          <a:xfrm>
            <a:off x="281608" y="1"/>
            <a:ext cx="10515600" cy="805758"/>
          </a:xfrm>
        </p:spPr>
        <p:txBody>
          <a:bodyPr/>
          <a:lstStyle/>
          <a:p>
            <a:r>
              <a:rPr lang="en-US"/>
              <a:t>Click to edit Master title style</a:t>
            </a:r>
          </a:p>
        </p:txBody>
      </p:sp>
      <p:grpSp>
        <p:nvGrpSpPr>
          <p:cNvPr id="12" name="Group 11">
            <a:extLst>
              <a:ext uri="{FF2B5EF4-FFF2-40B4-BE49-F238E27FC236}">
                <a16:creationId xmlns:a16="http://schemas.microsoft.com/office/drawing/2014/main" id="{51B2D622-F1EF-4811-BAB9-B0C4BB50D7AD}"/>
              </a:ext>
            </a:extLst>
          </p:cNvPr>
          <p:cNvGrpSpPr/>
          <p:nvPr userDrawn="1"/>
        </p:nvGrpSpPr>
        <p:grpSpPr>
          <a:xfrm>
            <a:off x="93966" y="6129946"/>
            <a:ext cx="1353457" cy="833538"/>
            <a:chOff x="3671337" y="5613959"/>
            <a:chExt cx="1353457" cy="833538"/>
          </a:xfrm>
        </p:grpSpPr>
        <p:sp>
          <p:nvSpPr>
            <p:cNvPr id="13" name="Parallelogram 12">
              <a:extLst>
                <a:ext uri="{FF2B5EF4-FFF2-40B4-BE49-F238E27FC236}">
                  <a16:creationId xmlns:a16="http://schemas.microsoft.com/office/drawing/2014/main" id="{7E1F8665-700C-4361-971C-F78549733D3B}"/>
                </a:ext>
              </a:extLst>
            </p:cNvPr>
            <p:cNvSpPr/>
            <p:nvPr/>
          </p:nvSpPr>
          <p:spPr>
            <a:xfrm>
              <a:off x="3671337" y="5722720"/>
              <a:ext cx="1353457" cy="631946"/>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4" name="Picture 13">
              <a:extLst>
                <a:ext uri="{FF2B5EF4-FFF2-40B4-BE49-F238E27FC236}">
                  <a16:creationId xmlns:a16="http://schemas.microsoft.com/office/drawing/2014/main" id="{86541FA2-B062-41A6-AE0E-E1A5AD8CBB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Tree>
    <p:extLst>
      <p:ext uri="{BB962C8B-B14F-4D97-AF65-F5344CB8AC3E}">
        <p14:creationId xmlns:p14="http://schemas.microsoft.com/office/powerpoint/2010/main" val="1258485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Blank DrkBlue">
    <p:bg>
      <p:bgPr>
        <a:solidFill>
          <a:srgbClr val="1A2634"/>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152E9B61-F7A5-425B-9F5A-CDDB19D9C459}"/>
              </a:ext>
            </a:extLst>
          </p:cNvPr>
          <p:cNvSpPr/>
          <p:nvPr userDrawn="1"/>
        </p:nvSpPr>
        <p:spPr>
          <a:xfrm>
            <a:off x="0" y="805758"/>
            <a:ext cx="12192000" cy="5558827"/>
          </a:xfrm>
          <a:custGeom>
            <a:avLst/>
            <a:gdLst>
              <a:gd name="connsiteX0" fmla="*/ 0 w 12192000"/>
              <a:gd name="connsiteY0" fmla="*/ 0 h 5549774"/>
              <a:gd name="connsiteX1" fmla="*/ 12192000 w 12192000"/>
              <a:gd name="connsiteY1" fmla="*/ 0 h 5549774"/>
              <a:gd name="connsiteX2" fmla="*/ 12192000 w 12192000"/>
              <a:gd name="connsiteY2" fmla="*/ 5549774 h 5549774"/>
              <a:gd name="connsiteX3" fmla="*/ 0 w 12192000"/>
              <a:gd name="connsiteY3" fmla="*/ 5549774 h 5549774"/>
              <a:gd name="connsiteX4" fmla="*/ 0 w 12192000"/>
              <a:gd name="connsiteY4" fmla="*/ 0 h 5549774"/>
              <a:gd name="connsiteX0" fmla="*/ 271604 w 12192000"/>
              <a:gd name="connsiteY0" fmla="*/ 0 h 5558827"/>
              <a:gd name="connsiteX1" fmla="*/ 12192000 w 12192000"/>
              <a:gd name="connsiteY1" fmla="*/ 9053 h 5558827"/>
              <a:gd name="connsiteX2" fmla="*/ 12192000 w 12192000"/>
              <a:gd name="connsiteY2" fmla="*/ 5558827 h 5558827"/>
              <a:gd name="connsiteX3" fmla="*/ 0 w 12192000"/>
              <a:gd name="connsiteY3" fmla="*/ 5558827 h 5558827"/>
              <a:gd name="connsiteX4" fmla="*/ 271604 w 12192000"/>
              <a:gd name="connsiteY4" fmla="*/ 0 h 5558827"/>
              <a:gd name="connsiteX0" fmla="*/ 271604 w 12192000"/>
              <a:gd name="connsiteY0" fmla="*/ 0 h 5558827"/>
              <a:gd name="connsiteX1" fmla="*/ 12192000 w 12192000"/>
              <a:gd name="connsiteY1" fmla="*/ 9053 h 5558827"/>
              <a:gd name="connsiteX2" fmla="*/ 11992824 w 12192000"/>
              <a:gd name="connsiteY2" fmla="*/ 5549774 h 5558827"/>
              <a:gd name="connsiteX3" fmla="*/ 0 w 12192000"/>
              <a:gd name="connsiteY3" fmla="*/ 5558827 h 5558827"/>
              <a:gd name="connsiteX4" fmla="*/ 271604 w 12192000"/>
              <a:gd name="connsiteY4" fmla="*/ 0 h 555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558827">
                <a:moveTo>
                  <a:pt x="271604" y="0"/>
                </a:moveTo>
                <a:lnTo>
                  <a:pt x="12192000" y="9053"/>
                </a:lnTo>
                <a:lnTo>
                  <a:pt x="11992824" y="5549774"/>
                </a:lnTo>
                <a:lnTo>
                  <a:pt x="0" y="5558827"/>
                </a:lnTo>
                <a:lnTo>
                  <a:pt x="27160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87B65E5-9084-4B51-9BBB-5F8689014AD3}"/>
              </a:ext>
            </a:extLst>
          </p:cNvPr>
          <p:cNvSpPr>
            <a:spLocks noGrp="1"/>
          </p:cNvSpPr>
          <p:nvPr>
            <p:ph type="ftr" sz="quarter" idx="10"/>
          </p:nvPr>
        </p:nvSpPr>
        <p:spPr/>
        <p:txBody>
          <a:bodyPr/>
          <a:lstStyle/>
          <a:p>
            <a:r>
              <a:rPr lang="en-US"/>
              <a:t>Wixcorp - Consumerism in a Post-COVID19 World</a:t>
            </a:r>
          </a:p>
        </p:txBody>
      </p:sp>
      <p:sp>
        <p:nvSpPr>
          <p:cNvPr id="4" name="Slide Number Placeholder 3">
            <a:extLst>
              <a:ext uri="{FF2B5EF4-FFF2-40B4-BE49-F238E27FC236}">
                <a16:creationId xmlns:a16="http://schemas.microsoft.com/office/drawing/2014/main" id="{9B22DBB9-4964-4D69-8056-04CC2A2DDBB6}"/>
              </a:ext>
            </a:extLst>
          </p:cNvPr>
          <p:cNvSpPr>
            <a:spLocks noGrp="1"/>
          </p:cNvSpPr>
          <p:nvPr>
            <p:ph type="sldNum" sz="quarter" idx="11"/>
          </p:nvPr>
        </p:nvSpPr>
        <p:spPr/>
        <p:txBody>
          <a:bodyPr/>
          <a:lstStyle/>
          <a:p>
            <a:fld id="{F06374B1-C061-489A-8FD0-BE8072F02EFF}" type="slidenum">
              <a:rPr lang="en-US" smtClean="0"/>
              <a:pPr/>
              <a:t>‹#›</a:t>
            </a:fld>
            <a:endParaRPr lang="en-US"/>
          </a:p>
        </p:txBody>
      </p:sp>
      <p:grpSp>
        <p:nvGrpSpPr>
          <p:cNvPr id="5" name="Group 4">
            <a:extLst>
              <a:ext uri="{FF2B5EF4-FFF2-40B4-BE49-F238E27FC236}">
                <a16:creationId xmlns:a16="http://schemas.microsoft.com/office/drawing/2014/main" id="{DEDD1296-5FDA-4BD4-A9E9-722E0A9AAF8F}"/>
              </a:ext>
            </a:extLst>
          </p:cNvPr>
          <p:cNvGrpSpPr/>
          <p:nvPr userDrawn="1"/>
        </p:nvGrpSpPr>
        <p:grpSpPr>
          <a:xfrm>
            <a:off x="99011" y="6126940"/>
            <a:ext cx="1353457" cy="833538"/>
            <a:chOff x="99011" y="6126940"/>
            <a:chExt cx="1353457" cy="833538"/>
          </a:xfrm>
        </p:grpSpPr>
        <p:sp>
          <p:nvSpPr>
            <p:cNvPr id="6" name="Parallelogram 5">
              <a:extLst>
                <a:ext uri="{FF2B5EF4-FFF2-40B4-BE49-F238E27FC236}">
                  <a16:creationId xmlns:a16="http://schemas.microsoft.com/office/drawing/2014/main" id="{B36C2C8A-2B02-4D63-A714-7523DA7AEC4D}"/>
                </a:ext>
              </a:extLst>
            </p:cNvPr>
            <p:cNvSpPr/>
            <p:nvPr/>
          </p:nvSpPr>
          <p:spPr>
            <a:xfrm>
              <a:off x="99011" y="6235701"/>
              <a:ext cx="1353457" cy="631946"/>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7" name="Picture 6">
              <a:extLst>
                <a:ext uri="{FF2B5EF4-FFF2-40B4-BE49-F238E27FC236}">
                  <a16:creationId xmlns:a16="http://schemas.microsoft.com/office/drawing/2014/main" id="{2F1B7B63-4780-426A-8994-0F937813A0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9" name="Title 2">
            <a:extLst>
              <a:ext uri="{FF2B5EF4-FFF2-40B4-BE49-F238E27FC236}">
                <a16:creationId xmlns:a16="http://schemas.microsoft.com/office/drawing/2014/main" id="{3C06B02E-D304-4562-A8F6-B2A4FEB26496}"/>
              </a:ext>
            </a:extLst>
          </p:cNvPr>
          <p:cNvSpPr>
            <a:spLocks noGrp="1"/>
          </p:cNvSpPr>
          <p:nvPr>
            <p:ph type="title"/>
          </p:nvPr>
        </p:nvSpPr>
        <p:spPr>
          <a:xfrm>
            <a:off x="281608" y="1"/>
            <a:ext cx="10515600" cy="805758"/>
          </a:xfrm>
        </p:spPr>
        <p:txBody>
          <a:bodyPr/>
          <a:lstStyle/>
          <a:p>
            <a:r>
              <a:rPr lang="en-US"/>
              <a:t>Click to edit Master title style</a:t>
            </a:r>
          </a:p>
        </p:txBody>
      </p:sp>
    </p:spTree>
    <p:extLst>
      <p:ext uri="{BB962C8B-B14F-4D97-AF65-F5344CB8AC3E}">
        <p14:creationId xmlns:p14="http://schemas.microsoft.com/office/powerpoint/2010/main" val="321259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Blank Grey">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9C0FA541-1ED2-4E85-87E8-87BA137B57C3}"/>
              </a:ext>
            </a:extLst>
          </p:cNvPr>
          <p:cNvSpPr/>
          <p:nvPr userDrawn="1"/>
        </p:nvSpPr>
        <p:spPr>
          <a:xfrm>
            <a:off x="0" y="805758"/>
            <a:ext cx="12192000" cy="5558827"/>
          </a:xfrm>
          <a:custGeom>
            <a:avLst/>
            <a:gdLst>
              <a:gd name="connsiteX0" fmla="*/ 0 w 12192000"/>
              <a:gd name="connsiteY0" fmla="*/ 0 h 5549774"/>
              <a:gd name="connsiteX1" fmla="*/ 12192000 w 12192000"/>
              <a:gd name="connsiteY1" fmla="*/ 0 h 5549774"/>
              <a:gd name="connsiteX2" fmla="*/ 12192000 w 12192000"/>
              <a:gd name="connsiteY2" fmla="*/ 5549774 h 5549774"/>
              <a:gd name="connsiteX3" fmla="*/ 0 w 12192000"/>
              <a:gd name="connsiteY3" fmla="*/ 5549774 h 5549774"/>
              <a:gd name="connsiteX4" fmla="*/ 0 w 12192000"/>
              <a:gd name="connsiteY4" fmla="*/ 0 h 5549774"/>
              <a:gd name="connsiteX0" fmla="*/ 271604 w 12192000"/>
              <a:gd name="connsiteY0" fmla="*/ 0 h 5558827"/>
              <a:gd name="connsiteX1" fmla="*/ 12192000 w 12192000"/>
              <a:gd name="connsiteY1" fmla="*/ 9053 h 5558827"/>
              <a:gd name="connsiteX2" fmla="*/ 12192000 w 12192000"/>
              <a:gd name="connsiteY2" fmla="*/ 5558827 h 5558827"/>
              <a:gd name="connsiteX3" fmla="*/ 0 w 12192000"/>
              <a:gd name="connsiteY3" fmla="*/ 5558827 h 5558827"/>
              <a:gd name="connsiteX4" fmla="*/ 271604 w 12192000"/>
              <a:gd name="connsiteY4" fmla="*/ 0 h 5558827"/>
              <a:gd name="connsiteX0" fmla="*/ 271604 w 12192000"/>
              <a:gd name="connsiteY0" fmla="*/ 0 h 5558827"/>
              <a:gd name="connsiteX1" fmla="*/ 12192000 w 12192000"/>
              <a:gd name="connsiteY1" fmla="*/ 9053 h 5558827"/>
              <a:gd name="connsiteX2" fmla="*/ 11992824 w 12192000"/>
              <a:gd name="connsiteY2" fmla="*/ 5549774 h 5558827"/>
              <a:gd name="connsiteX3" fmla="*/ 0 w 12192000"/>
              <a:gd name="connsiteY3" fmla="*/ 5558827 h 5558827"/>
              <a:gd name="connsiteX4" fmla="*/ 271604 w 12192000"/>
              <a:gd name="connsiteY4" fmla="*/ 0 h 555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558827">
                <a:moveTo>
                  <a:pt x="271604" y="0"/>
                </a:moveTo>
                <a:lnTo>
                  <a:pt x="12192000" y="9053"/>
                </a:lnTo>
                <a:lnTo>
                  <a:pt x="11992824" y="5549774"/>
                </a:lnTo>
                <a:lnTo>
                  <a:pt x="0" y="5558827"/>
                </a:lnTo>
                <a:lnTo>
                  <a:pt x="27160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97B143B7-07CE-496F-BA81-E397200CBC33}"/>
              </a:ext>
            </a:extLst>
          </p:cNvPr>
          <p:cNvSpPr>
            <a:spLocks noGrp="1"/>
          </p:cNvSpPr>
          <p:nvPr>
            <p:ph type="ftr" sz="quarter" idx="10"/>
          </p:nvPr>
        </p:nvSpPr>
        <p:spPr/>
        <p:txBody>
          <a:bodyPr/>
          <a:lstStyle/>
          <a:p>
            <a:r>
              <a:rPr lang="en-US"/>
              <a:t>Wixcorp - Consumerism in a Post-COVID19 World</a:t>
            </a:r>
          </a:p>
        </p:txBody>
      </p:sp>
      <p:sp>
        <p:nvSpPr>
          <p:cNvPr id="4" name="Slide Number Placeholder 3">
            <a:extLst>
              <a:ext uri="{FF2B5EF4-FFF2-40B4-BE49-F238E27FC236}">
                <a16:creationId xmlns:a16="http://schemas.microsoft.com/office/drawing/2014/main" id="{FAC129BF-5A0F-498C-956F-88930F8EFF2E}"/>
              </a:ext>
            </a:extLst>
          </p:cNvPr>
          <p:cNvSpPr>
            <a:spLocks noGrp="1"/>
          </p:cNvSpPr>
          <p:nvPr>
            <p:ph type="sldNum" sz="quarter" idx="11"/>
          </p:nvPr>
        </p:nvSpPr>
        <p:spPr/>
        <p:txBody>
          <a:bodyPr/>
          <a:lstStyle/>
          <a:p>
            <a:fld id="{F06374B1-C061-489A-8FD0-BE8072F02EFF}" type="slidenum">
              <a:rPr lang="en-US" smtClean="0"/>
              <a:pPr/>
              <a:t>‹#›</a:t>
            </a:fld>
            <a:endParaRPr lang="en-US"/>
          </a:p>
        </p:txBody>
      </p:sp>
      <p:grpSp>
        <p:nvGrpSpPr>
          <p:cNvPr id="8" name="Group 7">
            <a:extLst>
              <a:ext uri="{FF2B5EF4-FFF2-40B4-BE49-F238E27FC236}">
                <a16:creationId xmlns:a16="http://schemas.microsoft.com/office/drawing/2014/main" id="{F92887F7-BDBC-4670-A4D2-4DB30B9B72AC}"/>
              </a:ext>
            </a:extLst>
          </p:cNvPr>
          <p:cNvGrpSpPr/>
          <p:nvPr userDrawn="1"/>
        </p:nvGrpSpPr>
        <p:grpSpPr>
          <a:xfrm>
            <a:off x="93966" y="6129946"/>
            <a:ext cx="1353457" cy="833538"/>
            <a:chOff x="3671337" y="5613959"/>
            <a:chExt cx="1353457" cy="833538"/>
          </a:xfrm>
        </p:grpSpPr>
        <p:sp>
          <p:nvSpPr>
            <p:cNvPr id="9" name="Parallelogram 8">
              <a:extLst>
                <a:ext uri="{FF2B5EF4-FFF2-40B4-BE49-F238E27FC236}">
                  <a16:creationId xmlns:a16="http://schemas.microsoft.com/office/drawing/2014/main" id="{452688BE-9F8E-4E06-8586-85B59ED6E7DB}"/>
                </a:ext>
              </a:extLst>
            </p:cNvPr>
            <p:cNvSpPr/>
            <p:nvPr/>
          </p:nvSpPr>
          <p:spPr>
            <a:xfrm>
              <a:off x="3671337" y="5722720"/>
              <a:ext cx="1353457" cy="631946"/>
            </a:xfrm>
            <a:prstGeom prst="parallelogram">
              <a:avLst/>
            </a:prstGeom>
            <a:solidFill>
              <a:srgbClr val="4C5C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0" name="Picture 9">
              <a:extLst>
                <a:ext uri="{FF2B5EF4-FFF2-40B4-BE49-F238E27FC236}">
                  <a16:creationId xmlns:a16="http://schemas.microsoft.com/office/drawing/2014/main" id="{1BE3660F-7A40-4260-9C8F-EDB5137412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Tree>
    <p:extLst>
      <p:ext uri="{BB962C8B-B14F-4D97-AF65-F5344CB8AC3E}">
        <p14:creationId xmlns:p14="http://schemas.microsoft.com/office/powerpoint/2010/main" val="3288332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ntent Blank Grey">
    <p:bg>
      <p:bgPr>
        <a:solidFill>
          <a:srgbClr val="41D3BD"/>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5C855916-B4DB-47F6-9936-8CFC5A85EB0E}"/>
              </a:ext>
            </a:extLst>
          </p:cNvPr>
          <p:cNvSpPr/>
          <p:nvPr userDrawn="1"/>
        </p:nvSpPr>
        <p:spPr>
          <a:xfrm>
            <a:off x="0" y="805758"/>
            <a:ext cx="12192000" cy="5558827"/>
          </a:xfrm>
          <a:custGeom>
            <a:avLst/>
            <a:gdLst>
              <a:gd name="connsiteX0" fmla="*/ 0 w 12192000"/>
              <a:gd name="connsiteY0" fmla="*/ 0 h 5549774"/>
              <a:gd name="connsiteX1" fmla="*/ 12192000 w 12192000"/>
              <a:gd name="connsiteY1" fmla="*/ 0 h 5549774"/>
              <a:gd name="connsiteX2" fmla="*/ 12192000 w 12192000"/>
              <a:gd name="connsiteY2" fmla="*/ 5549774 h 5549774"/>
              <a:gd name="connsiteX3" fmla="*/ 0 w 12192000"/>
              <a:gd name="connsiteY3" fmla="*/ 5549774 h 5549774"/>
              <a:gd name="connsiteX4" fmla="*/ 0 w 12192000"/>
              <a:gd name="connsiteY4" fmla="*/ 0 h 5549774"/>
              <a:gd name="connsiteX0" fmla="*/ 271604 w 12192000"/>
              <a:gd name="connsiteY0" fmla="*/ 0 h 5558827"/>
              <a:gd name="connsiteX1" fmla="*/ 12192000 w 12192000"/>
              <a:gd name="connsiteY1" fmla="*/ 9053 h 5558827"/>
              <a:gd name="connsiteX2" fmla="*/ 12192000 w 12192000"/>
              <a:gd name="connsiteY2" fmla="*/ 5558827 h 5558827"/>
              <a:gd name="connsiteX3" fmla="*/ 0 w 12192000"/>
              <a:gd name="connsiteY3" fmla="*/ 5558827 h 5558827"/>
              <a:gd name="connsiteX4" fmla="*/ 271604 w 12192000"/>
              <a:gd name="connsiteY4" fmla="*/ 0 h 5558827"/>
              <a:gd name="connsiteX0" fmla="*/ 271604 w 12192000"/>
              <a:gd name="connsiteY0" fmla="*/ 0 h 5558827"/>
              <a:gd name="connsiteX1" fmla="*/ 12192000 w 12192000"/>
              <a:gd name="connsiteY1" fmla="*/ 9053 h 5558827"/>
              <a:gd name="connsiteX2" fmla="*/ 11992824 w 12192000"/>
              <a:gd name="connsiteY2" fmla="*/ 5549774 h 5558827"/>
              <a:gd name="connsiteX3" fmla="*/ 0 w 12192000"/>
              <a:gd name="connsiteY3" fmla="*/ 5558827 h 5558827"/>
              <a:gd name="connsiteX4" fmla="*/ 271604 w 12192000"/>
              <a:gd name="connsiteY4" fmla="*/ 0 h 555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558827">
                <a:moveTo>
                  <a:pt x="271604" y="0"/>
                </a:moveTo>
                <a:lnTo>
                  <a:pt x="12192000" y="9053"/>
                </a:lnTo>
                <a:lnTo>
                  <a:pt x="11992824" y="5549774"/>
                </a:lnTo>
                <a:lnTo>
                  <a:pt x="0" y="5558827"/>
                </a:lnTo>
                <a:lnTo>
                  <a:pt x="27160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97B143B7-07CE-496F-BA81-E397200CBC33}"/>
              </a:ext>
            </a:extLst>
          </p:cNvPr>
          <p:cNvSpPr>
            <a:spLocks noGrp="1"/>
          </p:cNvSpPr>
          <p:nvPr>
            <p:ph type="ftr" sz="quarter" idx="10"/>
          </p:nvPr>
        </p:nvSpPr>
        <p:spPr/>
        <p:txBody>
          <a:bodyPr/>
          <a:lstStyle/>
          <a:p>
            <a:r>
              <a:rPr lang="en-US"/>
              <a:t>Wixcorp - Consumerism in a Post-COVID19 World</a:t>
            </a:r>
          </a:p>
        </p:txBody>
      </p:sp>
      <p:sp>
        <p:nvSpPr>
          <p:cNvPr id="4" name="Slide Number Placeholder 3">
            <a:extLst>
              <a:ext uri="{FF2B5EF4-FFF2-40B4-BE49-F238E27FC236}">
                <a16:creationId xmlns:a16="http://schemas.microsoft.com/office/drawing/2014/main" id="{FAC129BF-5A0F-498C-956F-88930F8EFF2E}"/>
              </a:ext>
            </a:extLst>
          </p:cNvPr>
          <p:cNvSpPr>
            <a:spLocks noGrp="1"/>
          </p:cNvSpPr>
          <p:nvPr>
            <p:ph type="sldNum" sz="quarter" idx="11"/>
          </p:nvPr>
        </p:nvSpPr>
        <p:spPr/>
        <p:txBody>
          <a:bodyPr/>
          <a:lstStyle/>
          <a:p>
            <a:fld id="{F06374B1-C061-489A-8FD0-BE8072F02EFF}" type="slidenum">
              <a:rPr lang="en-US" smtClean="0"/>
              <a:pPr/>
              <a:t>‹#›</a:t>
            </a:fld>
            <a:endParaRPr lang="en-US"/>
          </a:p>
        </p:txBody>
      </p:sp>
      <p:grpSp>
        <p:nvGrpSpPr>
          <p:cNvPr id="14" name="Group 13">
            <a:extLst>
              <a:ext uri="{FF2B5EF4-FFF2-40B4-BE49-F238E27FC236}">
                <a16:creationId xmlns:a16="http://schemas.microsoft.com/office/drawing/2014/main" id="{364FE38D-A3DF-483F-8271-61D5C733D316}"/>
              </a:ext>
            </a:extLst>
          </p:cNvPr>
          <p:cNvGrpSpPr/>
          <p:nvPr userDrawn="1"/>
        </p:nvGrpSpPr>
        <p:grpSpPr>
          <a:xfrm>
            <a:off x="93966" y="6129946"/>
            <a:ext cx="1353457" cy="833538"/>
            <a:chOff x="3671337" y="5613959"/>
            <a:chExt cx="1353457" cy="833538"/>
          </a:xfrm>
        </p:grpSpPr>
        <p:sp>
          <p:nvSpPr>
            <p:cNvPr id="15" name="Parallelogram 14">
              <a:extLst>
                <a:ext uri="{FF2B5EF4-FFF2-40B4-BE49-F238E27FC236}">
                  <a16:creationId xmlns:a16="http://schemas.microsoft.com/office/drawing/2014/main" id="{D555F930-7595-42C2-89C3-10010718C5A7}"/>
                </a:ext>
              </a:extLst>
            </p:cNvPr>
            <p:cNvSpPr/>
            <p:nvPr/>
          </p:nvSpPr>
          <p:spPr>
            <a:xfrm>
              <a:off x="3671337" y="5722720"/>
              <a:ext cx="1353457" cy="631946"/>
            </a:xfrm>
            <a:prstGeom prst="parallelogram">
              <a:avLst/>
            </a:prstGeom>
            <a:solidFill>
              <a:srgbClr val="4C5C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6" name="Picture 15">
              <a:extLst>
                <a:ext uri="{FF2B5EF4-FFF2-40B4-BE49-F238E27FC236}">
                  <a16:creationId xmlns:a16="http://schemas.microsoft.com/office/drawing/2014/main" id="{603B38B6-8AAE-4DB9-B8DC-C485700982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
        <p:nvSpPr>
          <p:cNvPr id="8" name="Title 2">
            <a:extLst>
              <a:ext uri="{FF2B5EF4-FFF2-40B4-BE49-F238E27FC236}">
                <a16:creationId xmlns:a16="http://schemas.microsoft.com/office/drawing/2014/main" id="{405C411C-D968-409B-970C-8D4AE64F43BF}"/>
              </a:ext>
            </a:extLst>
          </p:cNvPr>
          <p:cNvSpPr>
            <a:spLocks noGrp="1"/>
          </p:cNvSpPr>
          <p:nvPr>
            <p:ph type="title"/>
          </p:nvPr>
        </p:nvSpPr>
        <p:spPr>
          <a:xfrm>
            <a:off x="281608" y="1"/>
            <a:ext cx="10515600" cy="805758"/>
          </a:xfrm>
        </p:spPr>
        <p:txBody>
          <a:bodyPr/>
          <a:lstStyle/>
          <a:p>
            <a:r>
              <a:rPr lang="en-US"/>
              <a:t>Click to edit Master title style</a:t>
            </a:r>
          </a:p>
        </p:txBody>
      </p:sp>
    </p:spTree>
    <p:extLst>
      <p:ext uri="{BB962C8B-B14F-4D97-AF65-F5344CB8AC3E}">
        <p14:creationId xmlns:p14="http://schemas.microsoft.com/office/powerpoint/2010/main" val="2928135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ontent Blank Grey">
    <p:bg>
      <p:bgPr>
        <a:solidFill>
          <a:srgbClr val="BC3908"/>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70DBF3E2-3579-4F9D-BAD4-F62253F88D15}"/>
              </a:ext>
            </a:extLst>
          </p:cNvPr>
          <p:cNvSpPr/>
          <p:nvPr userDrawn="1"/>
        </p:nvSpPr>
        <p:spPr>
          <a:xfrm>
            <a:off x="0" y="805758"/>
            <a:ext cx="12192000" cy="5558827"/>
          </a:xfrm>
          <a:custGeom>
            <a:avLst/>
            <a:gdLst>
              <a:gd name="connsiteX0" fmla="*/ 0 w 12192000"/>
              <a:gd name="connsiteY0" fmla="*/ 0 h 5549774"/>
              <a:gd name="connsiteX1" fmla="*/ 12192000 w 12192000"/>
              <a:gd name="connsiteY1" fmla="*/ 0 h 5549774"/>
              <a:gd name="connsiteX2" fmla="*/ 12192000 w 12192000"/>
              <a:gd name="connsiteY2" fmla="*/ 5549774 h 5549774"/>
              <a:gd name="connsiteX3" fmla="*/ 0 w 12192000"/>
              <a:gd name="connsiteY3" fmla="*/ 5549774 h 5549774"/>
              <a:gd name="connsiteX4" fmla="*/ 0 w 12192000"/>
              <a:gd name="connsiteY4" fmla="*/ 0 h 5549774"/>
              <a:gd name="connsiteX0" fmla="*/ 271604 w 12192000"/>
              <a:gd name="connsiteY0" fmla="*/ 0 h 5558827"/>
              <a:gd name="connsiteX1" fmla="*/ 12192000 w 12192000"/>
              <a:gd name="connsiteY1" fmla="*/ 9053 h 5558827"/>
              <a:gd name="connsiteX2" fmla="*/ 12192000 w 12192000"/>
              <a:gd name="connsiteY2" fmla="*/ 5558827 h 5558827"/>
              <a:gd name="connsiteX3" fmla="*/ 0 w 12192000"/>
              <a:gd name="connsiteY3" fmla="*/ 5558827 h 5558827"/>
              <a:gd name="connsiteX4" fmla="*/ 271604 w 12192000"/>
              <a:gd name="connsiteY4" fmla="*/ 0 h 5558827"/>
              <a:gd name="connsiteX0" fmla="*/ 271604 w 12192000"/>
              <a:gd name="connsiteY0" fmla="*/ 0 h 5558827"/>
              <a:gd name="connsiteX1" fmla="*/ 12192000 w 12192000"/>
              <a:gd name="connsiteY1" fmla="*/ 9053 h 5558827"/>
              <a:gd name="connsiteX2" fmla="*/ 11992824 w 12192000"/>
              <a:gd name="connsiteY2" fmla="*/ 5549774 h 5558827"/>
              <a:gd name="connsiteX3" fmla="*/ 0 w 12192000"/>
              <a:gd name="connsiteY3" fmla="*/ 5558827 h 5558827"/>
              <a:gd name="connsiteX4" fmla="*/ 271604 w 12192000"/>
              <a:gd name="connsiteY4" fmla="*/ 0 h 555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558827">
                <a:moveTo>
                  <a:pt x="271604" y="0"/>
                </a:moveTo>
                <a:lnTo>
                  <a:pt x="12192000" y="9053"/>
                </a:lnTo>
                <a:lnTo>
                  <a:pt x="11992824" y="5549774"/>
                </a:lnTo>
                <a:lnTo>
                  <a:pt x="0" y="5558827"/>
                </a:lnTo>
                <a:lnTo>
                  <a:pt x="27160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97B143B7-07CE-496F-BA81-E397200CBC33}"/>
              </a:ext>
            </a:extLst>
          </p:cNvPr>
          <p:cNvSpPr>
            <a:spLocks noGrp="1"/>
          </p:cNvSpPr>
          <p:nvPr>
            <p:ph type="ftr" sz="quarter" idx="10"/>
          </p:nvPr>
        </p:nvSpPr>
        <p:spPr/>
        <p:txBody>
          <a:bodyPr/>
          <a:lstStyle/>
          <a:p>
            <a:r>
              <a:rPr lang="en-US"/>
              <a:t>Wixcorp - Consumerism in a Post-COVID19 World</a:t>
            </a:r>
          </a:p>
        </p:txBody>
      </p:sp>
      <p:sp>
        <p:nvSpPr>
          <p:cNvPr id="4" name="Slide Number Placeholder 3">
            <a:extLst>
              <a:ext uri="{FF2B5EF4-FFF2-40B4-BE49-F238E27FC236}">
                <a16:creationId xmlns:a16="http://schemas.microsoft.com/office/drawing/2014/main" id="{FAC129BF-5A0F-498C-956F-88930F8EFF2E}"/>
              </a:ext>
            </a:extLst>
          </p:cNvPr>
          <p:cNvSpPr>
            <a:spLocks noGrp="1"/>
          </p:cNvSpPr>
          <p:nvPr>
            <p:ph type="sldNum" sz="quarter" idx="11"/>
          </p:nvPr>
        </p:nvSpPr>
        <p:spPr/>
        <p:txBody>
          <a:bodyPr/>
          <a:lstStyle/>
          <a:p>
            <a:fld id="{F06374B1-C061-489A-8FD0-BE8072F02EFF}" type="slidenum">
              <a:rPr lang="en-US" smtClean="0"/>
              <a:pPr/>
              <a:t>‹#›</a:t>
            </a:fld>
            <a:endParaRPr lang="en-US"/>
          </a:p>
        </p:txBody>
      </p:sp>
      <p:sp>
        <p:nvSpPr>
          <p:cNvPr id="9" name="Title 2">
            <a:extLst>
              <a:ext uri="{FF2B5EF4-FFF2-40B4-BE49-F238E27FC236}">
                <a16:creationId xmlns:a16="http://schemas.microsoft.com/office/drawing/2014/main" id="{A3F0DB91-8DA4-4B00-BE9B-4AF91F5A83D3}"/>
              </a:ext>
            </a:extLst>
          </p:cNvPr>
          <p:cNvSpPr>
            <a:spLocks noGrp="1"/>
          </p:cNvSpPr>
          <p:nvPr>
            <p:ph type="title"/>
          </p:nvPr>
        </p:nvSpPr>
        <p:spPr>
          <a:xfrm>
            <a:off x="281608" y="1"/>
            <a:ext cx="10515600" cy="805758"/>
          </a:xfrm>
        </p:spPr>
        <p:txBody>
          <a:bodyPr/>
          <a:lstStyle/>
          <a:p>
            <a:r>
              <a:rPr lang="en-US"/>
              <a:t>Click to edit Master title style</a:t>
            </a:r>
          </a:p>
        </p:txBody>
      </p:sp>
      <p:grpSp>
        <p:nvGrpSpPr>
          <p:cNvPr id="15" name="Group 14">
            <a:extLst>
              <a:ext uri="{FF2B5EF4-FFF2-40B4-BE49-F238E27FC236}">
                <a16:creationId xmlns:a16="http://schemas.microsoft.com/office/drawing/2014/main" id="{BD20432A-E880-4EEA-8AFB-3AB320C41FCD}"/>
              </a:ext>
            </a:extLst>
          </p:cNvPr>
          <p:cNvGrpSpPr/>
          <p:nvPr userDrawn="1"/>
        </p:nvGrpSpPr>
        <p:grpSpPr>
          <a:xfrm>
            <a:off x="93966" y="6129946"/>
            <a:ext cx="1353457" cy="833538"/>
            <a:chOff x="3671337" y="5613959"/>
            <a:chExt cx="1353457" cy="833538"/>
          </a:xfrm>
        </p:grpSpPr>
        <p:sp>
          <p:nvSpPr>
            <p:cNvPr id="16" name="Parallelogram 15">
              <a:extLst>
                <a:ext uri="{FF2B5EF4-FFF2-40B4-BE49-F238E27FC236}">
                  <a16:creationId xmlns:a16="http://schemas.microsoft.com/office/drawing/2014/main" id="{6C5E69A2-0809-4DF5-AF9A-D3D6EEC9E2D7}"/>
                </a:ext>
              </a:extLst>
            </p:cNvPr>
            <p:cNvSpPr/>
            <p:nvPr/>
          </p:nvSpPr>
          <p:spPr>
            <a:xfrm>
              <a:off x="3671337" y="5722720"/>
              <a:ext cx="1353457" cy="631946"/>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7" name="Picture 16">
              <a:extLst>
                <a:ext uri="{FF2B5EF4-FFF2-40B4-BE49-F238E27FC236}">
                  <a16:creationId xmlns:a16="http://schemas.microsoft.com/office/drawing/2014/main" id="{8C9D282E-EA9B-4D4E-B492-DE92BCA2E0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Tree>
    <p:extLst>
      <p:ext uri="{BB962C8B-B14F-4D97-AF65-F5344CB8AC3E}">
        <p14:creationId xmlns:p14="http://schemas.microsoft.com/office/powerpoint/2010/main" val="4132638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ntent Blank Orange">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2C67AAE-A81C-42DA-B557-6083D8FB995F}"/>
              </a:ext>
            </a:extLst>
          </p:cNvPr>
          <p:cNvSpPr>
            <a:spLocks noGrp="1"/>
          </p:cNvSpPr>
          <p:nvPr>
            <p:ph type="ftr" sz="quarter" idx="11"/>
          </p:nvPr>
        </p:nvSpPr>
        <p:spPr/>
        <p:txBody>
          <a:bodyPr/>
          <a:lstStyle/>
          <a:p>
            <a:r>
              <a:rPr lang="en-US"/>
              <a:t>Wixcorp - Patient Engagement in a Post-COVID19 World</a:t>
            </a:r>
          </a:p>
        </p:txBody>
      </p:sp>
      <p:sp>
        <p:nvSpPr>
          <p:cNvPr id="6" name="Slide Number Placeholder 5">
            <a:extLst>
              <a:ext uri="{FF2B5EF4-FFF2-40B4-BE49-F238E27FC236}">
                <a16:creationId xmlns:a16="http://schemas.microsoft.com/office/drawing/2014/main" id="{ECBF7BCE-7886-41A0-83BD-019DBA058D77}"/>
              </a:ext>
            </a:extLst>
          </p:cNvPr>
          <p:cNvSpPr>
            <a:spLocks noGrp="1"/>
          </p:cNvSpPr>
          <p:nvPr>
            <p:ph type="sldNum" sz="quarter" idx="12"/>
          </p:nvPr>
        </p:nvSpPr>
        <p:spPr/>
        <p:txBody>
          <a:bodyPr/>
          <a:lstStyle/>
          <a:p>
            <a:fld id="{F06374B1-C061-489A-8FD0-BE8072F02EFF}" type="slidenum">
              <a:rPr lang="en-US" smtClean="0"/>
              <a:t>‹#›</a:t>
            </a:fld>
            <a:endParaRPr lang="en-US"/>
          </a:p>
        </p:txBody>
      </p:sp>
      <p:grpSp>
        <p:nvGrpSpPr>
          <p:cNvPr id="8" name="Group 7">
            <a:extLst>
              <a:ext uri="{FF2B5EF4-FFF2-40B4-BE49-F238E27FC236}">
                <a16:creationId xmlns:a16="http://schemas.microsoft.com/office/drawing/2014/main" id="{A1EE16F5-1F12-4488-8D4D-1B334511DF4C}"/>
              </a:ext>
            </a:extLst>
          </p:cNvPr>
          <p:cNvGrpSpPr/>
          <p:nvPr userDrawn="1"/>
        </p:nvGrpSpPr>
        <p:grpSpPr>
          <a:xfrm>
            <a:off x="99011" y="6126940"/>
            <a:ext cx="1353457" cy="833538"/>
            <a:chOff x="99011" y="6126940"/>
            <a:chExt cx="1353457" cy="833538"/>
          </a:xfrm>
        </p:grpSpPr>
        <p:sp>
          <p:nvSpPr>
            <p:cNvPr id="9" name="Parallelogram 8">
              <a:extLst>
                <a:ext uri="{FF2B5EF4-FFF2-40B4-BE49-F238E27FC236}">
                  <a16:creationId xmlns:a16="http://schemas.microsoft.com/office/drawing/2014/main" id="{85035979-E747-49CE-AA43-7C682F6728EF}"/>
                </a:ext>
              </a:extLst>
            </p:cNvPr>
            <p:cNvSpPr/>
            <p:nvPr/>
          </p:nvSpPr>
          <p:spPr>
            <a:xfrm>
              <a:off x="99011" y="6235701"/>
              <a:ext cx="1353457" cy="631946"/>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3" name="Picture 12">
              <a:extLst>
                <a:ext uri="{FF2B5EF4-FFF2-40B4-BE49-F238E27FC236}">
                  <a16:creationId xmlns:a16="http://schemas.microsoft.com/office/drawing/2014/main" id="{5CEA8A6D-8B9B-47F2-8D10-9635256EF0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10" name="Title 2">
            <a:extLst>
              <a:ext uri="{FF2B5EF4-FFF2-40B4-BE49-F238E27FC236}">
                <a16:creationId xmlns:a16="http://schemas.microsoft.com/office/drawing/2014/main" id="{786B39CE-E747-4E94-BE2A-DB4B2E310B8D}"/>
              </a:ext>
            </a:extLst>
          </p:cNvPr>
          <p:cNvSpPr>
            <a:spLocks noGrp="1"/>
          </p:cNvSpPr>
          <p:nvPr>
            <p:ph type="title"/>
          </p:nvPr>
        </p:nvSpPr>
        <p:spPr>
          <a:xfrm>
            <a:off x="281608" y="1"/>
            <a:ext cx="10515600" cy="805758"/>
          </a:xfrm>
        </p:spPr>
        <p:txBody>
          <a:bodyPr/>
          <a:lstStyle/>
          <a:p>
            <a:r>
              <a:rPr lang="en-US"/>
              <a:t>Click to edit Master title style</a:t>
            </a:r>
          </a:p>
        </p:txBody>
      </p:sp>
    </p:spTree>
    <p:extLst>
      <p:ext uri="{BB962C8B-B14F-4D97-AF65-F5344CB8AC3E}">
        <p14:creationId xmlns:p14="http://schemas.microsoft.com/office/powerpoint/2010/main" val="3892799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Blank Orange">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73FC88-5594-43EB-92F3-538B931C1D47}"/>
              </a:ext>
            </a:extLst>
          </p:cNvPr>
          <p:cNvSpPr/>
          <p:nvPr userDrawn="1"/>
        </p:nvSpPr>
        <p:spPr>
          <a:xfrm>
            <a:off x="0" y="805758"/>
            <a:ext cx="12192000" cy="5558827"/>
          </a:xfrm>
          <a:custGeom>
            <a:avLst/>
            <a:gdLst>
              <a:gd name="connsiteX0" fmla="*/ 0 w 12192000"/>
              <a:gd name="connsiteY0" fmla="*/ 0 h 5549774"/>
              <a:gd name="connsiteX1" fmla="*/ 12192000 w 12192000"/>
              <a:gd name="connsiteY1" fmla="*/ 0 h 5549774"/>
              <a:gd name="connsiteX2" fmla="*/ 12192000 w 12192000"/>
              <a:gd name="connsiteY2" fmla="*/ 5549774 h 5549774"/>
              <a:gd name="connsiteX3" fmla="*/ 0 w 12192000"/>
              <a:gd name="connsiteY3" fmla="*/ 5549774 h 5549774"/>
              <a:gd name="connsiteX4" fmla="*/ 0 w 12192000"/>
              <a:gd name="connsiteY4" fmla="*/ 0 h 5549774"/>
              <a:gd name="connsiteX0" fmla="*/ 271604 w 12192000"/>
              <a:gd name="connsiteY0" fmla="*/ 0 h 5558827"/>
              <a:gd name="connsiteX1" fmla="*/ 12192000 w 12192000"/>
              <a:gd name="connsiteY1" fmla="*/ 9053 h 5558827"/>
              <a:gd name="connsiteX2" fmla="*/ 12192000 w 12192000"/>
              <a:gd name="connsiteY2" fmla="*/ 5558827 h 5558827"/>
              <a:gd name="connsiteX3" fmla="*/ 0 w 12192000"/>
              <a:gd name="connsiteY3" fmla="*/ 5558827 h 5558827"/>
              <a:gd name="connsiteX4" fmla="*/ 271604 w 12192000"/>
              <a:gd name="connsiteY4" fmla="*/ 0 h 5558827"/>
              <a:gd name="connsiteX0" fmla="*/ 271604 w 12192000"/>
              <a:gd name="connsiteY0" fmla="*/ 0 h 5558827"/>
              <a:gd name="connsiteX1" fmla="*/ 12192000 w 12192000"/>
              <a:gd name="connsiteY1" fmla="*/ 9053 h 5558827"/>
              <a:gd name="connsiteX2" fmla="*/ 11992824 w 12192000"/>
              <a:gd name="connsiteY2" fmla="*/ 5549774 h 5558827"/>
              <a:gd name="connsiteX3" fmla="*/ 0 w 12192000"/>
              <a:gd name="connsiteY3" fmla="*/ 5558827 h 5558827"/>
              <a:gd name="connsiteX4" fmla="*/ 271604 w 12192000"/>
              <a:gd name="connsiteY4" fmla="*/ 0 h 555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558827">
                <a:moveTo>
                  <a:pt x="271604" y="0"/>
                </a:moveTo>
                <a:lnTo>
                  <a:pt x="12192000" y="9053"/>
                </a:lnTo>
                <a:lnTo>
                  <a:pt x="11992824" y="5549774"/>
                </a:lnTo>
                <a:lnTo>
                  <a:pt x="0" y="5558827"/>
                </a:lnTo>
                <a:lnTo>
                  <a:pt x="27160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2C67AAE-A81C-42DA-B557-6083D8FB995F}"/>
              </a:ext>
            </a:extLst>
          </p:cNvPr>
          <p:cNvSpPr>
            <a:spLocks noGrp="1"/>
          </p:cNvSpPr>
          <p:nvPr>
            <p:ph type="ftr" sz="quarter" idx="11"/>
          </p:nvPr>
        </p:nvSpPr>
        <p:spPr/>
        <p:txBody>
          <a:bodyPr/>
          <a:lstStyle/>
          <a:p>
            <a:r>
              <a:rPr lang="en-US"/>
              <a:t>Wixcorp - Patient Engagement in a Post-COVID19 World</a:t>
            </a:r>
          </a:p>
        </p:txBody>
      </p:sp>
      <p:sp>
        <p:nvSpPr>
          <p:cNvPr id="6" name="Slide Number Placeholder 5">
            <a:extLst>
              <a:ext uri="{FF2B5EF4-FFF2-40B4-BE49-F238E27FC236}">
                <a16:creationId xmlns:a16="http://schemas.microsoft.com/office/drawing/2014/main" id="{ECBF7BCE-7886-41A0-83BD-019DBA058D77}"/>
              </a:ext>
            </a:extLst>
          </p:cNvPr>
          <p:cNvSpPr>
            <a:spLocks noGrp="1"/>
          </p:cNvSpPr>
          <p:nvPr>
            <p:ph type="sldNum" sz="quarter" idx="12"/>
          </p:nvPr>
        </p:nvSpPr>
        <p:spPr/>
        <p:txBody>
          <a:bodyPr/>
          <a:lstStyle/>
          <a:p>
            <a:fld id="{F06374B1-C061-489A-8FD0-BE8072F02EFF}" type="slidenum">
              <a:rPr lang="en-US" smtClean="0"/>
              <a:t>‹#›</a:t>
            </a:fld>
            <a:endParaRPr lang="en-US"/>
          </a:p>
        </p:txBody>
      </p:sp>
      <p:grpSp>
        <p:nvGrpSpPr>
          <p:cNvPr id="8" name="Group 7">
            <a:extLst>
              <a:ext uri="{FF2B5EF4-FFF2-40B4-BE49-F238E27FC236}">
                <a16:creationId xmlns:a16="http://schemas.microsoft.com/office/drawing/2014/main" id="{A1EE16F5-1F12-4488-8D4D-1B334511DF4C}"/>
              </a:ext>
            </a:extLst>
          </p:cNvPr>
          <p:cNvGrpSpPr/>
          <p:nvPr userDrawn="1"/>
        </p:nvGrpSpPr>
        <p:grpSpPr>
          <a:xfrm>
            <a:off x="99011" y="6126940"/>
            <a:ext cx="1353457" cy="833538"/>
            <a:chOff x="99011" y="6126940"/>
            <a:chExt cx="1353457" cy="833538"/>
          </a:xfrm>
        </p:grpSpPr>
        <p:sp>
          <p:nvSpPr>
            <p:cNvPr id="9" name="Parallelogram 8">
              <a:extLst>
                <a:ext uri="{FF2B5EF4-FFF2-40B4-BE49-F238E27FC236}">
                  <a16:creationId xmlns:a16="http://schemas.microsoft.com/office/drawing/2014/main" id="{85035979-E747-49CE-AA43-7C682F6728EF}"/>
                </a:ext>
              </a:extLst>
            </p:cNvPr>
            <p:cNvSpPr/>
            <p:nvPr/>
          </p:nvSpPr>
          <p:spPr>
            <a:xfrm>
              <a:off x="99011" y="6235701"/>
              <a:ext cx="1353457" cy="631946"/>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3" name="Picture 12">
              <a:extLst>
                <a:ext uri="{FF2B5EF4-FFF2-40B4-BE49-F238E27FC236}">
                  <a16:creationId xmlns:a16="http://schemas.microsoft.com/office/drawing/2014/main" id="{5CEA8A6D-8B9B-47F2-8D10-9635256EF0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10" name="Title 2">
            <a:extLst>
              <a:ext uri="{FF2B5EF4-FFF2-40B4-BE49-F238E27FC236}">
                <a16:creationId xmlns:a16="http://schemas.microsoft.com/office/drawing/2014/main" id="{786B39CE-E747-4E94-BE2A-DB4B2E310B8D}"/>
              </a:ext>
            </a:extLst>
          </p:cNvPr>
          <p:cNvSpPr>
            <a:spLocks noGrp="1"/>
          </p:cNvSpPr>
          <p:nvPr>
            <p:ph type="title"/>
          </p:nvPr>
        </p:nvSpPr>
        <p:spPr>
          <a:xfrm>
            <a:off x="281608" y="1"/>
            <a:ext cx="10515600" cy="805758"/>
          </a:xfrm>
        </p:spPr>
        <p:txBody>
          <a:bodyPr/>
          <a:lstStyle/>
          <a:p>
            <a:r>
              <a:rPr lang="en-US"/>
              <a:t>Click to edit Master title style</a:t>
            </a:r>
          </a:p>
        </p:txBody>
      </p:sp>
    </p:spTree>
    <p:extLst>
      <p:ext uri="{BB962C8B-B14F-4D97-AF65-F5344CB8AC3E}">
        <p14:creationId xmlns:p14="http://schemas.microsoft.com/office/powerpoint/2010/main" val="4249172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Blank Grey">
    <p:bg>
      <p:bgPr>
        <a:solidFill>
          <a:srgbClr val="41D3BD"/>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B143B7-07CE-496F-BA81-E397200CBC33}"/>
              </a:ext>
            </a:extLst>
          </p:cNvPr>
          <p:cNvSpPr>
            <a:spLocks noGrp="1"/>
          </p:cNvSpPr>
          <p:nvPr>
            <p:ph type="ftr" sz="quarter" idx="10"/>
          </p:nvPr>
        </p:nvSpPr>
        <p:spPr/>
        <p:txBody>
          <a:bodyPr/>
          <a:lstStyle/>
          <a:p>
            <a:r>
              <a:rPr lang="en-US"/>
              <a:t>Wixcorp - Patient Engagement in a Post-COVID19 World</a:t>
            </a:r>
          </a:p>
        </p:txBody>
      </p:sp>
      <p:sp>
        <p:nvSpPr>
          <p:cNvPr id="4" name="Slide Number Placeholder 3">
            <a:extLst>
              <a:ext uri="{FF2B5EF4-FFF2-40B4-BE49-F238E27FC236}">
                <a16:creationId xmlns:a16="http://schemas.microsoft.com/office/drawing/2014/main" id="{FAC129BF-5A0F-498C-956F-88930F8EFF2E}"/>
              </a:ext>
            </a:extLst>
          </p:cNvPr>
          <p:cNvSpPr>
            <a:spLocks noGrp="1"/>
          </p:cNvSpPr>
          <p:nvPr>
            <p:ph type="sldNum" sz="quarter" idx="11"/>
          </p:nvPr>
        </p:nvSpPr>
        <p:spPr/>
        <p:txBody>
          <a:bodyPr/>
          <a:lstStyle/>
          <a:p>
            <a:fld id="{F06374B1-C061-489A-8FD0-BE8072F02EFF}" type="slidenum">
              <a:rPr lang="en-US" smtClean="0"/>
              <a:pPr/>
              <a:t>‹#›</a:t>
            </a:fld>
            <a:endParaRPr lang="en-US"/>
          </a:p>
        </p:txBody>
      </p:sp>
      <p:grpSp>
        <p:nvGrpSpPr>
          <p:cNvPr id="14" name="Group 13">
            <a:extLst>
              <a:ext uri="{FF2B5EF4-FFF2-40B4-BE49-F238E27FC236}">
                <a16:creationId xmlns:a16="http://schemas.microsoft.com/office/drawing/2014/main" id="{364FE38D-A3DF-483F-8271-61D5C733D316}"/>
              </a:ext>
            </a:extLst>
          </p:cNvPr>
          <p:cNvGrpSpPr/>
          <p:nvPr userDrawn="1"/>
        </p:nvGrpSpPr>
        <p:grpSpPr>
          <a:xfrm>
            <a:off x="93966" y="6129946"/>
            <a:ext cx="1353457" cy="833538"/>
            <a:chOff x="3671337" y="5613959"/>
            <a:chExt cx="1353457" cy="833538"/>
          </a:xfrm>
        </p:grpSpPr>
        <p:sp>
          <p:nvSpPr>
            <p:cNvPr id="15" name="Parallelogram 14">
              <a:extLst>
                <a:ext uri="{FF2B5EF4-FFF2-40B4-BE49-F238E27FC236}">
                  <a16:creationId xmlns:a16="http://schemas.microsoft.com/office/drawing/2014/main" id="{D555F930-7595-42C2-89C3-10010718C5A7}"/>
                </a:ext>
              </a:extLst>
            </p:cNvPr>
            <p:cNvSpPr/>
            <p:nvPr/>
          </p:nvSpPr>
          <p:spPr>
            <a:xfrm>
              <a:off x="3671337" y="5722720"/>
              <a:ext cx="1353457" cy="631946"/>
            </a:xfrm>
            <a:prstGeom prst="parallelogram">
              <a:avLst/>
            </a:prstGeom>
            <a:solidFill>
              <a:srgbClr val="4C5C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6" name="Picture 15">
              <a:extLst>
                <a:ext uri="{FF2B5EF4-FFF2-40B4-BE49-F238E27FC236}">
                  <a16:creationId xmlns:a16="http://schemas.microsoft.com/office/drawing/2014/main" id="{603B38B6-8AAE-4DB9-B8DC-C485700982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
        <p:nvSpPr>
          <p:cNvPr id="2" name="Title 1">
            <a:extLst>
              <a:ext uri="{FF2B5EF4-FFF2-40B4-BE49-F238E27FC236}">
                <a16:creationId xmlns:a16="http://schemas.microsoft.com/office/drawing/2014/main" id="{A89DAECE-0233-4E24-9314-2863D19FEB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0230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Content Blank Grey">
    <p:bg>
      <p:bgPr>
        <a:solidFill>
          <a:srgbClr val="41D3BD"/>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5C855916-B4DB-47F6-9936-8CFC5A85EB0E}"/>
              </a:ext>
            </a:extLst>
          </p:cNvPr>
          <p:cNvSpPr/>
          <p:nvPr userDrawn="1"/>
        </p:nvSpPr>
        <p:spPr>
          <a:xfrm>
            <a:off x="0" y="805758"/>
            <a:ext cx="12192000" cy="5558827"/>
          </a:xfrm>
          <a:custGeom>
            <a:avLst/>
            <a:gdLst>
              <a:gd name="connsiteX0" fmla="*/ 0 w 12192000"/>
              <a:gd name="connsiteY0" fmla="*/ 0 h 5549774"/>
              <a:gd name="connsiteX1" fmla="*/ 12192000 w 12192000"/>
              <a:gd name="connsiteY1" fmla="*/ 0 h 5549774"/>
              <a:gd name="connsiteX2" fmla="*/ 12192000 w 12192000"/>
              <a:gd name="connsiteY2" fmla="*/ 5549774 h 5549774"/>
              <a:gd name="connsiteX3" fmla="*/ 0 w 12192000"/>
              <a:gd name="connsiteY3" fmla="*/ 5549774 h 5549774"/>
              <a:gd name="connsiteX4" fmla="*/ 0 w 12192000"/>
              <a:gd name="connsiteY4" fmla="*/ 0 h 5549774"/>
              <a:gd name="connsiteX0" fmla="*/ 271604 w 12192000"/>
              <a:gd name="connsiteY0" fmla="*/ 0 h 5558827"/>
              <a:gd name="connsiteX1" fmla="*/ 12192000 w 12192000"/>
              <a:gd name="connsiteY1" fmla="*/ 9053 h 5558827"/>
              <a:gd name="connsiteX2" fmla="*/ 12192000 w 12192000"/>
              <a:gd name="connsiteY2" fmla="*/ 5558827 h 5558827"/>
              <a:gd name="connsiteX3" fmla="*/ 0 w 12192000"/>
              <a:gd name="connsiteY3" fmla="*/ 5558827 h 5558827"/>
              <a:gd name="connsiteX4" fmla="*/ 271604 w 12192000"/>
              <a:gd name="connsiteY4" fmla="*/ 0 h 5558827"/>
              <a:gd name="connsiteX0" fmla="*/ 271604 w 12192000"/>
              <a:gd name="connsiteY0" fmla="*/ 0 h 5558827"/>
              <a:gd name="connsiteX1" fmla="*/ 12192000 w 12192000"/>
              <a:gd name="connsiteY1" fmla="*/ 9053 h 5558827"/>
              <a:gd name="connsiteX2" fmla="*/ 11992824 w 12192000"/>
              <a:gd name="connsiteY2" fmla="*/ 5549774 h 5558827"/>
              <a:gd name="connsiteX3" fmla="*/ 0 w 12192000"/>
              <a:gd name="connsiteY3" fmla="*/ 5558827 h 5558827"/>
              <a:gd name="connsiteX4" fmla="*/ 271604 w 12192000"/>
              <a:gd name="connsiteY4" fmla="*/ 0 h 555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558827">
                <a:moveTo>
                  <a:pt x="271604" y="0"/>
                </a:moveTo>
                <a:lnTo>
                  <a:pt x="12192000" y="9053"/>
                </a:lnTo>
                <a:lnTo>
                  <a:pt x="11992824" y="5549774"/>
                </a:lnTo>
                <a:lnTo>
                  <a:pt x="0" y="5558827"/>
                </a:lnTo>
                <a:lnTo>
                  <a:pt x="27160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97B143B7-07CE-496F-BA81-E397200CBC33}"/>
              </a:ext>
            </a:extLst>
          </p:cNvPr>
          <p:cNvSpPr>
            <a:spLocks noGrp="1"/>
          </p:cNvSpPr>
          <p:nvPr>
            <p:ph type="ftr" sz="quarter" idx="10"/>
          </p:nvPr>
        </p:nvSpPr>
        <p:spPr/>
        <p:txBody>
          <a:bodyPr/>
          <a:lstStyle/>
          <a:p>
            <a:r>
              <a:rPr lang="en-US"/>
              <a:t>Wixcorp - Patient Engagement in a Post-COVID19 World</a:t>
            </a:r>
          </a:p>
        </p:txBody>
      </p:sp>
      <p:sp>
        <p:nvSpPr>
          <p:cNvPr id="4" name="Slide Number Placeholder 3">
            <a:extLst>
              <a:ext uri="{FF2B5EF4-FFF2-40B4-BE49-F238E27FC236}">
                <a16:creationId xmlns:a16="http://schemas.microsoft.com/office/drawing/2014/main" id="{FAC129BF-5A0F-498C-956F-88930F8EFF2E}"/>
              </a:ext>
            </a:extLst>
          </p:cNvPr>
          <p:cNvSpPr>
            <a:spLocks noGrp="1"/>
          </p:cNvSpPr>
          <p:nvPr>
            <p:ph type="sldNum" sz="quarter" idx="11"/>
          </p:nvPr>
        </p:nvSpPr>
        <p:spPr/>
        <p:txBody>
          <a:bodyPr/>
          <a:lstStyle/>
          <a:p>
            <a:fld id="{F06374B1-C061-489A-8FD0-BE8072F02EFF}" type="slidenum">
              <a:rPr lang="en-US" smtClean="0"/>
              <a:pPr/>
              <a:t>‹#›</a:t>
            </a:fld>
            <a:endParaRPr lang="en-US"/>
          </a:p>
        </p:txBody>
      </p:sp>
      <p:grpSp>
        <p:nvGrpSpPr>
          <p:cNvPr id="14" name="Group 13">
            <a:extLst>
              <a:ext uri="{FF2B5EF4-FFF2-40B4-BE49-F238E27FC236}">
                <a16:creationId xmlns:a16="http://schemas.microsoft.com/office/drawing/2014/main" id="{364FE38D-A3DF-483F-8271-61D5C733D316}"/>
              </a:ext>
            </a:extLst>
          </p:cNvPr>
          <p:cNvGrpSpPr/>
          <p:nvPr userDrawn="1"/>
        </p:nvGrpSpPr>
        <p:grpSpPr>
          <a:xfrm>
            <a:off x="100316" y="6129946"/>
            <a:ext cx="1353457" cy="833538"/>
            <a:chOff x="3671337" y="5613959"/>
            <a:chExt cx="1353457" cy="833538"/>
          </a:xfrm>
        </p:grpSpPr>
        <p:sp>
          <p:nvSpPr>
            <p:cNvPr id="15" name="Parallelogram 14">
              <a:extLst>
                <a:ext uri="{FF2B5EF4-FFF2-40B4-BE49-F238E27FC236}">
                  <a16:creationId xmlns:a16="http://schemas.microsoft.com/office/drawing/2014/main" id="{D555F930-7595-42C2-89C3-10010718C5A7}"/>
                </a:ext>
              </a:extLst>
            </p:cNvPr>
            <p:cNvSpPr/>
            <p:nvPr/>
          </p:nvSpPr>
          <p:spPr>
            <a:xfrm>
              <a:off x="3671337" y="5722720"/>
              <a:ext cx="1353457" cy="631946"/>
            </a:xfrm>
            <a:prstGeom prst="parallelogram">
              <a:avLst/>
            </a:prstGeom>
            <a:solidFill>
              <a:srgbClr val="4C5C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6" name="Picture 15">
              <a:extLst>
                <a:ext uri="{FF2B5EF4-FFF2-40B4-BE49-F238E27FC236}">
                  <a16:creationId xmlns:a16="http://schemas.microsoft.com/office/drawing/2014/main" id="{603B38B6-8AAE-4DB9-B8DC-C485700982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
        <p:nvSpPr>
          <p:cNvPr id="8" name="Title 2">
            <a:extLst>
              <a:ext uri="{FF2B5EF4-FFF2-40B4-BE49-F238E27FC236}">
                <a16:creationId xmlns:a16="http://schemas.microsoft.com/office/drawing/2014/main" id="{405C411C-D968-409B-970C-8D4AE64F43BF}"/>
              </a:ext>
            </a:extLst>
          </p:cNvPr>
          <p:cNvSpPr>
            <a:spLocks noGrp="1"/>
          </p:cNvSpPr>
          <p:nvPr>
            <p:ph type="title"/>
          </p:nvPr>
        </p:nvSpPr>
        <p:spPr>
          <a:xfrm>
            <a:off x="281608" y="1"/>
            <a:ext cx="10515600" cy="805758"/>
          </a:xfrm>
        </p:spPr>
        <p:txBody>
          <a:bodyPr/>
          <a:lstStyle/>
          <a:p>
            <a:r>
              <a:rPr lang="en-US"/>
              <a:t>Click to edit Master title style</a:t>
            </a:r>
          </a:p>
        </p:txBody>
      </p:sp>
    </p:spTree>
    <p:extLst>
      <p:ext uri="{BB962C8B-B14F-4D97-AF65-F5344CB8AC3E}">
        <p14:creationId xmlns:p14="http://schemas.microsoft.com/office/powerpoint/2010/main" val="173745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2 Blu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CC7FB3-A2D9-4FF5-B1AF-FFBDADF36939}"/>
              </a:ext>
            </a:extLst>
          </p:cNvPr>
          <p:cNvSpPr>
            <a:spLocks noGrp="1"/>
          </p:cNvSpPr>
          <p:nvPr>
            <p:ph type="ftr" sz="quarter" idx="11"/>
          </p:nvPr>
        </p:nvSpPr>
        <p:spPr/>
        <p:txBody>
          <a:bodyPr/>
          <a:lstStyle/>
          <a:p>
            <a:r>
              <a:rPr lang="en-US"/>
              <a:t>Wixcorp - Consumerism in a Post-COVID19 World</a:t>
            </a:r>
          </a:p>
        </p:txBody>
      </p:sp>
      <p:sp>
        <p:nvSpPr>
          <p:cNvPr id="6" name="Slide Number Placeholder 5">
            <a:extLst>
              <a:ext uri="{FF2B5EF4-FFF2-40B4-BE49-F238E27FC236}">
                <a16:creationId xmlns:a16="http://schemas.microsoft.com/office/drawing/2014/main" id="{9B17C97C-D5DC-4FA1-883B-4D6F7CB7AC25}"/>
              </a:ext>
            </a:extLst>
          </p:cNvPr>
          <p:cNvSpPr>
            <a:spLocks noGrp="1"/>
          </p:cNvSpPr>
          <p:nvPr>
            <p:ph type="sldNum" sz="quarter" idx="12"/>
          </p:nvPr>
        </p:nvSpPr>
        <p:spPr/>
        <p:txBody>
          <a:bodyPr/>
          <a:lstStyle/>
          <a:p>
            <a:fld id="{D8EB3DA4-BC76-4192-B23B-A1913A724AB8}" type="slidenum">
              <a:rPr lang="en-US" smtClean="0"/>
              <a:t>‹#›</a:t>
            </a:fld>
            <a:endParaRPr lang="en-US"/>
          </a:p>
        </p:txBody>
      </p:sp>
      <p:grpSp>
        <p:nvGrpSpPr>
          <p:cNvPr id="8" name="Group 7">
            <a:extLst>
              <a:ext uri="{FF2B5EF4-FFF2-40B4-BE49-F238E27FC236}">
                <a16:creationId xmlns:a16="http://schemas.microsoft.com/office/drawing/2014/main" id="{C48D1269-7309-4905-89BA-E9D3C0091A91}"/>
              </a:ext>
            </a:extLst>
          </p:cNvPr>
          <p:cNvGrpSpPr/>
          <p:nvPr/>
        </p:nvGrpSpPr>
        <p:grpSpPr>
          <a:xfrm>
            <a:off x="99011" y="6126940"/>
            <a:ext cx="1353457" cy="833538"/>
            <a:chOff x="99011" y="6126940"/>
            <a:chExt cx="1353457" cy="833538"/>
          </a:xfrm>
        </p:grpSpPr>
        <p:sp>
          <p:nvSpPr>
            <p:cNvPr id="9" name="Parallelogram 8">
              <a:extLst>
                <a:ext uri="{FF2B5EF4-FFF2-40B4-BE49-F238E27FC236}">
                  <a16:creationId xmlns:a16="http://schemas.microsoft.com/office/drawing/2014/main" id="{D5B32BA1-5E46-48D1-A68E-D6C1E946E698}"/>
                </a:ext>
              </a:extLst>
            </p:cNvPr>
            <p:cNvSpPr/>
            <p:nvPr/>
          </p:nvSpPr>
          <p:spPr>
            <a:xfrm>
              <a:off x="99011" y="6235701"/>
              <a:ext cx="1353457" cy="631946"/>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5B0EE"/>
                </a:solidFill>
              </a:endParaRPr>
            </a:p>
          </p:txBody>
        </p:sp>
        <p:pic>
          <p:nvPicPr>
            <p:cNvPr id="10" name="Picture 9">
              <a:extLst>
                <a:ext uri="{FF2B5EF4-FFF2-40B4-BE49-F238E27FC236}">
                  <a16:creationId xmlns:a16="http://schemas.microsoft.com/office/drawing/2014/main" id="{CCA6EDEA-368E-46B5-9634-4358DD16B4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12" name="Parallelogram 11">
            <a:extLst>
              <a:ext uri="{FF2B5EF4-FFF2-40B4-BE49-F238E27FC236}">
                <a16:creationId xmlns:a16="http://schemas.microsoft.com/office/drawing/2014/main" id="{DBF8C918-3169-4F20-B8D0-6F1ABDB75730}"/>
              </a:ext>
            </a:extLst>
          </p:cNvPr>
          <p:cNvSpPr/>
          <p:nvPr/>
        </p:nvSpPr>
        <p:spPr>
          <a:xfrm>
            <a:off x="-1219200" y="1625600"/>
            <a:ext cx="12814300" cy="2197100"/>
          </a:xfrm>
          <a:prstGeom prst="parallelogram">
            <a:avLst>
              <a:gd name="adj" fmla="val 35983"/>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5B0EE"/>
              </a:solidFill>
            </a:endParaRPr>
          </a:p>
        </p:txBody>
      </p:sp>
      <p:sp>
        <p:nvSpPr>
          <p:cNvPr id="13" name="Title 1">
            <a:extLst>
              <a:ext uri="{FF2B5EF4-FFF2-40B4-BE49-F238E27FC236}">
                <a16:creationId xmlns:a16="http://schemas.microsoft.com/office/drawing/2014/main" id="{4EB0CE23-5B16-4300-B6F9-9B6DB2B29A8E}"/>
              </a:ext>
            </a:extLst>
          </p:cNvPr>
          <p:cNvSpPr>
            <a:spLocks noGrp="1"/>
          </p:cNvSpPr>
          <p:nvPr>
            <p:ph type="title"/>
          </p:nvPr>
        </p:nvSpPr>
        <p:spPr>
          <a:xfrm>
            <a:off x="609600" y="2148048"/>
            <a:ext cx="10058400" cy="735826"/>
          </a:xfrm>
          <a:prstGeom prst="rect">
            <a:avLst/>
          </a:prstGeom>
        </p:spPr>
        <p:txBody>
          <a:bodyPr/>
          <a:lstStyle>
            <a:lvl1pPr algn="l">
              <a:defRPr sz="4800">
                <a:solidFill>
                  <a:schemeClr val="bg1"/>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CE65426E-93A3-4959-9F59-B4A514935BF3}"/>
              </a:ext>
            </a:extLst>
          </p:cNvPr>
          <p:cNvSpPr>
            <a:spLocks noGrp="1"/>
          </p:cNvSpPr>
          <p:nvPr>
            <p:ph type="body" sz="quarter" idx="13" hasCustomPrompt="1"/>
          </p:nvPr>
        </p:nvSpPr>
        <p:spPr>
          <a:xfrm>
            <a:off x="616076" y="3120418"/>
            <a:ext cx="10058400" cy="631945"/>
          </a:xfrm>
          <a:prstGeom prst="rect">
            <a:avLst/>
          </a:prstGeom>
        </p:spPr>
        <p:txBody>
          <a:bodyPr/>
          <a:lstStyle>
            <a:lvl1pPr marL="0" indent="0">
              <a:buNone/>
              <a:defRPr/>
            </a:lvl1pPr>
          </a:lstStyle>
          <a:p>
            <a:pPr lvl="0"/>
            <a:r>
              <a:rPr lang="en-US"/>
              <a:t>Click to edit Master subtitle style</a:t>
            </a:r>
          </a:p>
        </p:txBody>
      </p:sp>
    </p:spTree>
    <p:extLst>
      <p:ext uri="{BB962C8B-B14F-4D97-AF65-F5344CB8AC3E}">
        <p14:creationId xmlns:p14="http://schemas.microsoft.com/office/powerpoint/2010/main" val="1037069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866E4-FA58-4519-B88B-9D18B6CF57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7B846C-1237-4547-9B2D-5F96193F5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A692C8-C3E7-495C-B5CA-8F0561B09B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8CD0645-BED9-47D3-A10C-8A47090B3FA9}"/>
              </a:ext>
            </a:extLst>
          </p:cNvPr>
          <p:cNvSpPr>
            <a:spLocks noGrp="1"/>
          </p:cNvSpPr>
          <p:nvPr>
            <p:ph type="ftr" sz="quarter" idx="11"/>
          </p:nvPr>
        </p:nvSpPr>
        <p:spPr/>
        <p:txBody>
          <a:bodyPr/>
          <a:lstStyle/>
          <a:p>
            <a:r>
              <a:rPr lang="en-US"/>
              <a:t>Wixcorp - Consumerism in a Post-COVID19 World</a:t>
            </a:r>
          </a:p>
        </p:txBody>
      </p:sp>
      <p:sp>
        <p:nvSpPr>
          <p:cNvPr id="6" name="Slide Number Placeholder 5">
            <a:extLst>
              <a:ext uri="{FF2B5EF4-FFF2-40B4-BE49-F238E27FC236}">
                <a16:creationId xmlns:a16="http://schemas.microsoft.com/office/drawing/2014/main" id="{9659A072-A5D8-495A-A0AF-16E8A20EA80A}"/>
              </a:ext>
            </a:extLst>
          </p:cNvPr>
          <p:cNvSpPr>
            <a:spLocks noGrp="1"/>
          </p:cNvSpPr>
          <p:nvPr>
            <p:ph type="sldNum" sz="quarter" idx="12"/>
          </p:nvPr>
        </p:nvSpPr>
        <p:spPr/>
        <p:txBody>
          <a:bodyPr/>
          <a:lstStyle/>
          <a:p>
            <a:fld id="{D8EB3DA4-BC76-4192-B23B-A1913A724AB8}" type="slidenum">
              <a:rPr lang="en-US" smtClean="0"/>
              <a:t>‹#›</a:t>
            </a:fld>
            <a:endParaRPr lang="en-US"/>
          </a:p>
        </p:txBody>
      </p:sp>
    </p:spTree>
    <p:extLst>
      <p:ext uri="{BB962C8B-B14F-4D97-AF65-F5344CB8AC3E}">
        <p14:creationId xmlns:p14="http://schemas.microsoft.com/office/powerpoint/2010/main" val="3130758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Blank Orange">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2C67AAE-A81C-42DA-B557-6083D8FB995F}"/>
              </a:ext>
            </a:extLst>
          </p:cNvPr>
          <p:cNvSpPr>
            <a:spLocks noGrp="1"/>
          </p:cNvSpPr>
          <p:nvPr>
            <p:ph type="ftr" sz="quarter" idx="11"/>
          </p:nvPr>
        </p:nvSpPr>
        <p:spPr/>
        <p:txBody>
          <a:bodyPr/>
          <a:lstStyle/>
          <a:p>
            <a:r>
              <a:rPr lang="en-US"/>
              <a:t>Wixcorp - Consumerism in a Post-COVID19 World</a:t>
            </a:r>
          </a:p>
        </p:txBody>
      </p:sp>
      <p:sp>
        <p:nvSpPr>
          <p:cNvPr id="6" name="Slide Number Placeholder 5">
            <a:extLst>
              <a:ext uri="{FF2B5EF4-FFF2-40B4-BE49-F238E27FC236}">
                <a16:creationId xmlns:a16="http://schemas.microsoft.com/office/drawing/2014/main" id="{ECBF7BCE-7886-41A0-83BD-019DBA058D77}"/>
              </a:ext>
            </a:extLst>
          </p:cNvPr>
          <p:cNvSpPr>
            <a:spLocks noGrp="1"/>
          </p:cNvSpPr>
          <p:nvPr>
            <p:ph type="sldNum" sz="quarter" idx="12"/>
          </p:nvPr>
        </p:nvSpPr>
        <p:spPr/>
        <p:txBody>
          <a:bodyPr/>
          <a:lstStyle/>
          <a:p>
            <a:fld id="{F06374B1-C061-489A-8FD0-BE8072F02EFF}" type="slidenum">
              <a:rPr lang="en-US" smtClean="0"/>
              <a:t>‹#›</a:t>
            </a:fld>
            <a:endParaRPr lang="en-US"/>
          </a:p>
        </p:txBody>
      </p:sp>
      <p:grpSp>
        <p:nvGrpSpPr>
          <p:cNvPr id="11" name="Group 10">
            <a:extLst>
              <a:ext uri="{FF2B5EF4-FFF2-40B4-BE49-F238E27FC236}">
                <a16:creationId xmlns:a16="http://schemas.microsoft.com/office/drawing/2014/main" id="{60990E59-838B-4FEA-9A4F-42CFC987F241}"/>
              </a:ext>
            </a:extLst>
          </p:cNvPr>
          <p:cNvGrpSpPr/>
          <p:nvPr userDrawn="1"/>
        </p:nvGrpSpPr>
        <p:grpSpPr>
          <a:xfrm>
            <a:off x="161471" y="5885505"/>
            <a:ext cx="1353457" cy="972495"/>
            <a:chOff x="565828" y="2351626"/>
            <a:chExt cx="1353457" cy="972495"/>
          </a:xfrm>
        </p:grpSpPr>
        <p:sp>
          <p:nvSpPr>
            <p:cNvPr id="12" name="Parallelogram 11">
              <a:extLst>
                <a:ext uri="{FF2B5EF4-FFF2-40B4-BE49-F238E27FC236}">
                  <a16:creationId xmlns:a16="http://schemas.microsoft.com/office/drawing/2014/main" id="{396AEE59-812A-4E91-81A0-FD0129A82DF9}"/>
                </a:ext>
              </a:extLst>
            </p:cNvPr>
            <p:cNvSpPr/>
            <p:nvPr/>
          </p:nvSpPr>
          <p:spPr>
            <a:xfrm>
              <a:off x="565828" y="2351626"/>
              <a:ext cx="1353457" cy="972495"/>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5B0EE"/>
                </a:solidFill>
              </a:endParaRPr>
            </a:p>
          </p:txBody>
        </p:sp>
        <p:pic>
          <p:nvPicPr>
            <p:cNvPr id="14" name="Picture 13">
              <a:extLst>
                <a:ext uri="{FF2B5EF4-FFF2-40B4-BE49-F238E27FC236}">
                  <a16:creationId xmlns:a16="http://schemas.microsoft.com/office/drawing/2014/main" id="{52BDD4A2-7E2F-436D-A78F-7E0554AEB7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611" y="2411241"/>
              <a:ext cx="1242801" cy="833538"/>
            </a:xfrm>
            <a:prstGeom prst="rect">
              <a:avLst/>
            </a:prstGeom>
          </p:spPr>
        </p:pic>
      </p:grpSp>
      <p:sp>
        <p:nvSpPr>
          <p:cNvPr id="2" name="Title 1">
            <a:extLst>
              <a:ext uri="{FF2B5EF4-FFF2-40B4-BE49-F238E27FC236}">
                <a16:creationId xmlns:a16="http://schemas.microsoft.com/office/drawing/2014/main" id="{CC39B522-D585-4108-8E4F-A2F2E3CF1D6B}"/>
              </a:ext>
            </a:extLst>
          </p:cNvPr>
          <p:cNvSpPr>
            <a:spLocks noGrp="1"/>
          </p:cNvSpPr>
          <p:nvPr>
            <p:ph type="title"/>
          </p:nvPr>
        </p:nvSpPr>
        <p:spPr>
          <a:xfrm>
            <a:off x="905474" y="1796359"/>
            <a:ext cx="10515600" cy="1325563"/>
          </a:xfrm>
          <a:prstGeom prst="rect">
            <a:avLst/>
          </a:prstGeom>
        </p:spPr>
        <p:txBody>
          <a:bodyPr/>
          <a:lstStyle>
            <a:lvl1pPr algn="ctr">
              <a:defRPr sz="60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45531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1 DrkBlue">
    <p:spTree>
      <p:nvGrpSpPr>
        <p:cNvPr id="1" name=""/>
        <p:cNvGrpSpPr/>
        <p:nvPr/>
      </p:nvGrpSpPr>
      <p:grpSpPr>
        <a:xfrm>
          <a:off x="0" y="0"/>
          <a:ext cx="0" cy="0"/>
          <a:chOff x="0" y="0"/>
          <a:chExt cx="0" cy="0"/>
        </a:xfrm>
      </p:grpSpPr>
      <p:sp>
        <p:nvSpPr>
          <p:cNvPr id="6" name="Flowchart: Manual Input 5">
            <a:extLst>
              <a:ext uri="{FF2B5EF4-FFF2-40B4-BE49-F238E27FC236}">
                <a16:creationId xmlns:a16="http://schemas.microsoft.com/office/drawing/2014/main" id="{4FF88856-EB2F-4984-88AF-5225BCC29536}"/>
              </a:ext>
            </a:extLst>
          </p:cNvPr>
          <p:cNvSpPr/>
          <p:nvPr userDrawn="1"/>
        </p:nvSpPr>
        <p:spPr>
          <a:xfrm rot="5400000" flipH="1">
            <a:off x="1191163" y="105311"/>
            <a:ext cx="5561524" cy="7943854"/>
          </a:xfrm>
          <a:prstGeom prst="flowChartManualInpu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grpSp>
        <p:nvGrpSpPr>
          <p:cNvPr id="7" name="Group 6">
            <a:extLst>
              <a:ext uri="{FF2B5EF4-FFF2-40B4-BE49-F238E27FC236}">
                <a16:creationId xmlns:a16="http://schemas.microsoft.com/office/drawing/2014/main" id="{B4CA9748-D038-476F-AE6F-0591018256E2}"/>
              </a:ext>
            </a:extLst>
          </p:cNvPr>
          <p:cNvGrpSpPr/>
          <p:nvPr userDrawn="1"/>
        </p:nvGrpSpPr>
        <p:grpSpPr>
          <a:xfrm>
            <a:off x="99011" y="6126940"/>
            <a:ext cx="1353457" cy="833538"/>
            <a:chOff x="3671337" y="5613959"/>
            <a:chExt cx="1353457" cy="833538"/>
          </a:xfrm>
        </p:grpSpPr>
        <p:sp>
          <p:nvSpPr>
            <p:cNvPr id="8" name="Parallelogram 7">
              <a:extLst>
                <a:ext uri="{FF2B5EF4-FFF2-40B4-BE49-F238E27FC236}">
                  <a16:creationId xmlns:a16="http://schemas.microsoft.com/office/drawing/2014/main" id="{2CE73E5F-F685-409E-8027-761800609D2B}"/>
                </a:ext>
              </a:extLst>
            </p:cNvPr>
            <p:cNvSpPr/>
            <p:nvPr/>
          </p:nvSpPr>
          <p:spPr>
            <a:xfrm>
              <a:off x="3671337" y="5722720"/>
              <a:ext cx="1353457" cy="631946"/>
            </a:xfrm>
            <a:prstGeom prst="parallelogram">
              <a:avLst/>
            </a:prstGeom>
            <a:solidFill>
              <a:srgbClr val="4C5C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9" name="Picture 8">
              <a:extLst>
                <a:ext uri="{FF2B5EF4-FFF2-40B4-BE49-F238E27FC236}">
                  <a16:creationId xmlns:a16="http://schemas.microsoft.com/office/drawing/2014/main" id="{E13334E8-48F4-4982-B9D9-1261AB291D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
        <p:nvSpPr>
          <p:cNvPr id="10" name="Text Placeholder 16">
            <a:extLst>
              <a:ext uri="{FF2B5EF4-FFF2-40B4-BE49-F238E27FC236}">
                <a16:creationId xmlns:a16="http://schemas.microsoft.com/office/drawing/2014/main" id="{6DC60C3B-1084-46D6-B205-4BA8194BA0B0}"/>
              </a:ext>
            </a:extLst>
          </p:cNvPr>
          <p:cNvSpPr>
            <a:spLocks noGrp="1"/>
          </p:cNvSpPr>
          <p:nvPr>
            <p:ph type="body" sz="quarter" idx="13"/>
          </p:nvPr>
        </p:nvSpPr>
        <p:spPr>
          <a:xfrm>
            <a:off x="1397000" y="1663700"/>
            <a:ext cx="4819650" cy="4562475"/>
          </a:xfrm>
          <a:prstGeom prst="rect">
            <a:avLst/>
          </a:prstGeom>
        </p:spPr>
        <p:txBody>
          <a:bodyPr/>
          <a:lstStyle>
            <a:lvl1pPr>
              <a:defRPr>
                <a:solidFill>
                  <a:schemeClr val="bg1"/>
                </a:solidFill>
                <a:latin typeface="Segoe UI Light" panose="020B0502040204020203" pitchFamily="34" charset="0"/>
                <a:cs typeface="Segoe UI Light" panose="020B0502040204020203" pitchFamily="34" charset="0"/>
              </a:defRPr>
            </a:lvl1pPr>
            <a:lvl2pPr>
              <a:defRPr>
                <a:solidFill>
                  <a:schemeClr val="bg1"/>
                </a:solidFill>
                <a:latin typeface="Segoe UI Light" panose="020B0502040204020203" pitchFamily="34" charset="0"/>
                <a:cs typeface="Segoe UI Light" panose="020B0502040204020203" pitchFamily="34" charset="0"/>
              </a:defRPr>
            </a:lvl2pPr>
            <a:lvl3pPr>
              <a:defRPr>
                <a:solidFill>
                  <a:schemeClr val="bg1"/>
                </a:solidFill>
                <a:latin typeface="Segoe UI Light" panose="020B0502040204020203" pitchFamily="34" charset="0"/>
                <a:cs typeface="Segoe UI Light" panose="020B0502040204020203" pitchFamily="34" charset="0"/>
              </a:defRPr>
            </a:lvl3pPr>
            <a:lvl4pPr>
              <a:defRPr>
                <a:solidFill>
                  <a:schemeClr val="bg1"/>
                </a:solidFill>
                <a:latin typeface="Segoe UI Light" panose="020B0502040204020203" pitchFamily="34" charset="0"/>
                <a:cs typeface="Segoe UI Light" panose="020B0502040204020203" pitchFamily="34" charset="0"/>
              </a:defRPr>
            </a:lvl4pPr>
            <a:lvl5pPr>
              <a:defRPr>
                <a:solidFill>
                  <a:schemeClr val="bg1"/>
                </a:solidFill>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C5573A8-06FB-4132-8219-5C75065255CB}"/>
              </a:ext>
            </a:extLst>
          </p:cNvPr>
          <p:cNvSpPr>
            <a:spLocks noGrp="1"/>
          </p:cNvSpPr>
          <p:nvPr>
            <p:ph type="title"/>
          </p:nvPr>
        </p:nvSpPr>
        <p:spPr>
          <a:xfrm>
            <a:off x="838200" y="5202"/>
            <a:ext cx="10515600" cy="1291273"/>
          </a:xfrm>
          <a:prstGeom prst="rect">
            <a:avLst/>
          </a:prstGeom>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61D58625-8111-419B-A8A4-C0D26C925332}"/>
              </a:ext>
            </a:extLst>
          </p:cNvPr>
          <p:cNvSpPr>
            <a:spLocks noGrp="1"/>
          </p:cNvSpPr>
          <p:nvPr>
            <p:ph type="ftr" sz="quarter" idx="10"/>
          </p:nvPr>
        </p:nvSpPr>
        <p:spPr/>
        <p:txBody>
          <a:bodyPr/>
          <a:lstStyle/>
          <a:p>
            <a:r>
              <a:rPr lang="en-US"/>
              <a:t>Wixcorp - Consumerism in a Post-COVID19 World</a:t>
            </a:r>
          </a:p>
        </p:txBody>
      </p:sp>
      <p:sp>
        <p:nvSpPr>
          <p:cNvPr id="4" name="Slide Number Placeholder 3">
            <a:extLst>
              <a:ext uri="{FF2B5EF4-FFF2-40B4-BE49-F238E27FC236}">
                <a16:creationId xmlns:a16="http://schemas.microsoft.com/office/drawing/2014/main" id="{6ECAB3BC-5C2C-4458-BBDE-AA55EAD8D9F0}"/>
              </a:ext>
            </a:extLst>
          </p:cNvPr>
          <p:cNvSpPr>
            <a:spLocks noGrp="1"/>
          </p:cNvSpPr>
          <p:nvPr>
            <p:ph type="sldNum" sz="quarter" idx="11"/>
          </p:nvPr>
        </p:nvSpPr>
        <p:spPr/>
        <p:txBody>
          <a:bodyPr/>
          <a:lstStyle/>
          <a:p>
            <a:fld id="{1EAB43A5-0F75-46F3-9879-195DFBE658FD}" type="slidenum">
              <a:rPr lang="en-US" smtClean="0"/>
              <a:pPr/>
              <a:t>‹#›</a:t>
            </a:fld>
            <a:endParaRPr lang="en-US"/>
          </a:p>
        </p:txBody>
      </p:sp>
    </p:spTree>
    <p:extLst>
      <p:ext uri="{BB962C8B-B14F-4D97-AF65-F5344CB8AC3E}">
        <p14:creationId xmlns:p14="http://schemas.microsoft.com/office/powerpoint/2010/main" val="2961719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Blank Orange">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2C67AAE-A81C-42DA-B557-6083D8FB995F}"/>
              </a:ext>
            </a:extLst>
          </p:cNvPr>
          <p:cNvSpPr>
            <a:spLocks noGrp="1"/>
          </p:cNvSpPr>
          <p:nvPr>
            <p:ph type="ftr" sz="quarter" idx="11"/>
          </p:nvPr>
        </p:nvSpPr>
        <p:spPr/>
        <p:txBody>
          <a:bodyPr/>
          <a:lstStyle/>
          <a:p>
            <a:r>
              <a:rPr lang="en-US"/>
              <a:t>Wixcorp - Consumerism in a Post-COVID19 World</a:t>
            </a:r>
          </a:p>
        </p:txBody>
      </p:sp>
      <p:sp>
        <p:nvSpPr>
          <p:cNvPr id="6" name="Slide Number Placeholder 5">
            <a:extLst>
              <a:ext uri="{FF2B5EF4-FFF2-40B4-BE49-F238E27FC236}">
                <a16:creationId xmlns:a16="http://schemas.microsoft.com/office/drawing/2014/main" id="{ECBF7BCE-7886-41A0-83BD-019DBA058D77}"/>
              </a:ext>
            </a:extLst>
          </p:cNvPr>
          <p:cNvSpPr>
            <a:spLocks noGrp="1"/>
          </p:cNvSpPr>
          <p:nvPr>
            <p:ph type="sldNum" sz="quarter" idx="12"/>
          </p:nvPr>
        </p:nvSpPr>
        <p:spPr/>
        <p:txBody>
          <a:bodyPr/>
          <a:lstStyle/>
          <a:p>
            <a:fld id="{F06374B1-C061-489A-8FD0-BE8072F02EFF}" type="slidenum">
              <a:rPr lang="en-US" smtClean="0"/>
              <a:t>‹#›</a:t>
            </a:fld>
            <a:endParaRPr lang="en-US"/>
          </a:p>
        </p:txBody>
      </p:sp>
      <p:sp>
        <p:nvSpPr>
          <p:cNvPr id="8" name="Title 2">
            <a:extLst>
              <a:ext uri="{FF2B5EF4-FFF2-40B4-BE49-F238E27FC236}">
                <a16:creationId xmlns:a16="http://schemas.microsoft.com/office/drawing/2014/main" id="{232C4B7E-61FA-4E54-BB4D-299487DD00A6}"/>
              </a:ext>
            </a:extLst>
          </p:cNvPr>
          <p:cNvSpPr>
            <a:spLocks noGrp="1"/>
          </p:cNvSpPr>
          <p:nvPr>
            <p:ph type="title"/>
          </p:nvPr>
        </p:nvSpPr>
        <p:spPr>
          <a:xfrm>
            <a:off x="281608" y="1"/>
            <a:ext cx="10515600" cy="805758"/>
          </a:xfrm>
        </p:spPr>
        <p:txBody>
          <a:bodyPr/>
          <a:lstStyle/>
          <a:p>
            <a:r>
              <a:rPr lang="en-US"/>
              <a:t>Click to edit Master title style</a:t>
            </a:r>
          </a:p>
        </p:txBody>
      </p:sp>
    </p:spTree>
    <p:extLst>
      <p:ext uri="{BB962C8B-B14F-4D97-AF65-F5344CB8AC3E}">
        <p14:creationId xmlns:p14="http://schemas.microsoft.com/office/powerpoint/2010/main" val="333769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Blank Orange">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73FC88-5594-43EB-92F3-538B931C1D47}"/>
              </a:ext>
            </a:extLst>
          </p:cNvPr>
          <p:cNvSpPr/>
          <p:nvPr userDrawn="1"/>
        </p:nvSpPr>
        <p:spPr>
          <a:xfrm>
            <a:off x="0" y="805758"/>
            <a:ext cx="12192000" cy="5558827"/>
          </a:xfrm>
          <a:custGeom>
            <a:avLst/>
            <a:gdLst>
              <a:gd name="connsiteX0" fmla="*/ 0 w 12192000"/>
              <a:gd name="connsiteY0" fmla="*/ 0 h 5549774"/>
              <a:gd name="connsiteX1" fmla="*/ 12192000 w 12192000"/>
              <a:gd name="connsiteY1" fmla="*/ 0 h 5549774"/>
              <a:gd name="connsiteX2" fmla="*/ 12192000 w 12192000"/>
              <a:gd name="connsiteY2" fmla="*/ 5549774 h 5549774"/>
              <a:gd name="connsiteX3" fmla="*/ 0 w 12192000"/>
              <a:gd name="connsiteY3" fmla="*/ 5549774 h 5549774"/>
              <a:gd name="connsiteX4" fmla="*/ 0 w 12192000"/>
              <a:gd name="connsiteY4" fmla="*/ 0 h 5549774"/>
              <a:gd name="connsiteX0" fmla="*/ 271604 w 12192000"/>
              <a:gd name="connsiteY0" fmla="*/ 0 h 5558827"/>
              <a:gd name="connsiteX1" fmla="*/ 12192000 w 12192000"/>
              <a:gd name="connsiteY1" fmla="*/ 9053 h 5558827"/>
              <a:gd name="connsiteX2" fmla="*/ 12192000 w 12192000"/>
              <a:gd name="connsiteY2" fmla="*/ 5558827 h 5558827"/>
              <a:gd name="connsiteX3" fmla="*/ 0 w 12192000"/>
              <a:gd name="connsiteY3" fmla="*/ 5558827 h 5558827"/>
              <a:gd name="connsiteX4" fmla="*/ 271604 w 12192000"/>
              <a:gd name="connsiteY4" fmla="*/ 0 h 5558827"/>
              <a:gd name="connsiteX0" fmla="*/ 271604 w 12192000"/>
              <a:gd name="connsiteY0" fmla="*/ 0 h 5558827"/>
              <a:gd name="connsiteX1" fmla="*/ 12192000 w 12192000"/>
              <a:gd name="connsiteY1" fmla="*/ 9053 h 5558827"/>
              <a:gd name="connsiteX2" fmla="*/ 11992824 w 12192000"/>
              <a:gd name="connsiteY2" fmla="*/ 5549774 h 5558827"/>
              <a:gd name="connsiteX3" fmla="*/ 0 w 12192000"/>
              <a:gd name="connsiteY3" fmla="*/ 5558827 h 5558827"/>
              <a:gd name="connsiteX4" fmla="*/ 271604 w 12192000"/>
              <a:gd name="connsiteY4" fmla="*/ 0 h 555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558827">
                <a:moveTo>
                  <a:pt x="271604" y="0"/>
                </a:moveTo>
                <a:lnTo>
                  <a:pt x="12192000" y="9053"/>
                </a:lnTo>
                <a:lnTo>
                  <a:pt x="11992824" y="5549774"/>
                </a:lnTo>
                <a:lnTo>
                  <a:pt x="0" y="5558827"/>
                </a:lnTo>
                <a:lnTo>
                  <a:pt x="27160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2C67AAE-A81C-42DA-B557-6083D8FB995F}"/>
              </a:ext>
            </a:extLst>
          </p:cNvPr>
          <p:cNvSpPr>
            <a:spLocks noGrp="1"/>
          </p:cNvSpPr>
          <p:nvPr>
            <p:ph type="ftr" sz="quarter" idx="11"/>
          </p:nvPr>
        </p:nvSpPr>
        <p:spPr/>
        <p:txBody>
          <a:bodyPr/>
          <a:lstStyle/>
          <a:p>
            <a:r>
              <a:rPr lang="en-US"/>
              <a:t>Wixcorp - Consumerism in a Post-COVID19 World</a:t>
            </a:r>
          </a:p>
        </p:txBody>
      </p:sp>
      <p:sp>
        <p:nvSpPr>
          <p:cNvPr id="6" name="Slide Number Placeholder 5">
            <a:extLst>
              <a:ext uri="{FF2B5EF4-FFF2-40B4-BE49-F238E27FC236}">
                <a16:creationId xmlns:a16="http://schemas.microsoft.com/office/drawing/2014/main" id="{ECBF7BCE-7886-41A0-83BD-019DBA058D77}"/>
              </a:ext>
            </a:extLst>
          </p:cNvPr>
          <p:cNvSpPr>
            <a:spLocks noGrp="1"/>
          </p:cNvSpPr>
          <p:nvPr>
            <p:ph type="sldNum" sz="quarter" idx="12"/>
          </p:nvPr>
        </p:nvSpPr>
        <p:spPr/>
        <p:txBody>
          <a:bodyPr/>
          <a:lstStyle/>
          <a:p>
            <a:fld id="{F06374B1-C061-489A-8FD0-BE8072F02EFF}" type="slidenum">
              <a:rPr lang="en-US" smtClean="0"/>
              <a:t>‹#›</a:t>
            </a:fld>
            <a:endParaRPr lang="en-US"/>
          </a:p>
        </p:txBody>
      </p:sp>
      <p:sp>
        <p:nvSpPr>
          <p:cNvPr id="8" name="Title 2">
            <a:extLst>
              <a:ext uri="{FF2B5EF4-FFF2-40B4-BE49-F238E27FC236}">
                <a16:creationId xmlns:a16="http://schemas.microsoft.com/office/drawing/2014/main" id="{232C4B7E-61FA-4E54-BB4D-299487DD00A6}"/>
              </a:ext>
            </a:extLst>
          </p:cNvPr>
          <p:cNvSpPr>
            <a:spLocks noGrp="1"/>
          </p:cNvSpPr>
          <p:nvPr>
            <p:ph type="title"/>
          </p:nvPr>
        </p:nvSpPr>
        <p:spPr>
          <a:xfrm>
            <a:off x="281608" y="1"/>
            <a:ext cx="10515600" cy="805758"/>
          </a:xfrm>
        </p:spPr>
        <p:txBody>
          <a:bodyPr/>
          <a:lstStyle/>
          <a:p>
            <a:r>
              <a:rPr lang="en-US"/>
              <a:t>Click to edit Master title style</a:t>
            </a:r>
          </a:p>
        </p:txBody>
      </p:sp>
      <p:grpSp>
        <p:nvGrpSpPr>
          <p:cNvPr id="9" name="Group 8">
            <a:extLst>
              <a:ext uri="{FF2B5EF4-FFF2-40B4-BE49-F238E27FC236}">
                <a16:creationId xmlns:a16="http://schemas.microsoft.com/office/drawing/2014/main" id="{397E27C9-06FC-4260-90A7-17014281011E}"/>
              </a:ext>
            </a:extLst>
          </p:cNvPr>
          <p:cNvGrpSpPr/>
          <p:nvPr userDrawn="1"/>
        </p:nvGrpSpPr>
        <p:grpSpPr>
          <a:xfrm>
            <a:off x="93966" y="6129946"/>
            <a:ext cx="1353457" cy="833538"/>
            <a:chOff x="3671337" y="5613959"/>
            <a:chExt cx="1353457" cy="833538"/>
          </a:xfrm>
        </p:grpSpPr>
        <p:sp>
          <p:nvSpPr>
            <p:cNvPr id="13" name="Parallelogram 12">
              <a:extLst>
                <a:ext uri="{FF2B5EF4-FFF2-40B4-BE49-F238E27FC236}">
                  <a16:creationId xmlns:a16="http://schemas.microsoft.com/office/drawing/2014/main" id="{1590FCCB-ACD1-41F0-98F1-68824BCF09FB}"/>
                </a:ext>
              </a:extLst>
            </p:cNvPr>
            <p:cNvSpPr/>
            <p:nvPr/>
          </p:nvSpPr>
          <p:spPr>
            <a:xfrm>
              <a:off x="3671337" y="5722720"/>
              <a:ext cx="1353457" cy="631946"/>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4" name="Picture 13">
              <a:extLst>
                <a:ext uri="{FF2B5EF4-FFF2-40B4-BE49-F238E27FC236}">
                  <a16:creationId xmlns:a16="http://schemas.microsoft.com/office/drawing/2014/main" id="{8CB1775D-03D1-4FD0-96F5-DDF7E4FBF9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Tree>
    <p:extLst>
      <p:ext uri="{BB962C8B-B14F-4D97-AF65-F5344CB8AC3E}">
        <p14:creationId xmlns:p14="http://schemas.microsoft.com/office/powerpoint/2010/main" val="69007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 Blank Orange">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2C67AAE-A81C-42DA-B557-6083D8FB995F}"/>
              </a:ext>
            </a:extLst>
          </p:cNvPr>
          <p:cNvSpPr>
            <a:spLocks noGrp="1"/>
          </p:cNvSpPr>
          <p:nvPr>
            <p:ph type="ftr" sz="quarter" idx="11"/>
          </p:nvPr>
        </p:nvSpPr>
        <p:spPr/>
        <p:txBody>
          <a:bodyPr/>
          <a:lstStyle/>
          <a:p>
            <a:r>
              <a:rPr lang="en-US"/>
              <a:t>Wixcorp - Consumerism in a Post-COVID19 World</a:t>
            </a:r>
          </a:p>
        </p:txBody>
      </p:sp>
      <p:sp>
        <p:nvSpPr>
          <p:cNvPr id="6" name="Slide Number Placeholder 5">
            <a:extLst>
              <a:ext uri="{FF2B5EF4-FFF2-40B4-BE49-F238E27FC236}">
                <a16:creationId xmlns:a16="http://schemas.microsoft.com/office/drawing/2014/main" id="{ECBF7BCE-7886-41A0-83BD-019DBA058D77}"/>
              </a:ext>
            </a:extLst>
          </p:cNvPr>
          <p:cNvSpPr>
            <a:spLocks noGrp="1"/>
          </p:cNvSpPr>
          <p:nvPr>
            <p:ph type="sldNum" sz="quarter" idx="12"/>
          </p:nvPr>
        </p:nvSpPr>
        <p:spPr/>
        <p:txBody>
          <a:bodyPr/>
          <a:lstStyle/>
          <a:p>
            <a:fld id="{F06374B1-C061-489A-8FD0-BE8072F02EFF}" type="slidenum">
              <a:rPr lang="en-US" smtClean="0"/>
              <a:t>‹#›</a:t>
            </a:fld>
            <a:endParaRPr lang="en-US"/>
          </a:p>
        </p:txBody>
      </p:sp>
      <p:grpSp>
        <p:nvGrpSpPr>
          <p:cNvPr id="8" name="Group 7">
            <a:extLst>
              <a:ext uri="{FF2B5EF4-FFF2-40B4-BE49-F238E27FC236}">
                <a16:creationId xmlns:a16="http://schemas.microsoft.com/office/drawing/2014/main" id="{A1EE16F5-1F12-4488-8D4D-1B334511DF4C}"/>
              </a:ext>
            </a:extLst>
          </p:cNvPr>
          <p:cNvGrpSpPr/>
          <p:nvPr userDrawn="1"/>
        </p:nvGrpSpPr>
        <p:grpSpPr>
          <a:xfrm>
            <a:off x="99011" y="6126940"/>
            <a:ext cx="1353457" cy="833538"/>
            <a:chOff x="99011" y="6126940"/>
            <a:chExt cx="1353457" cy="833538"/>
          </a:xfrm>
        </p:grpSpPr>
        <p:sp>
          <p:nvSpPr>
            <p:cNvPr id="9" name="Parallelogram 8">
              <a:extLst>
                <a:ext uri="{FF2B5EF4-FFF2-40B4-BE49-F238E27FC236}">
                  <a16:creationId xmlns:a16="http://schemas.microsoft.com/office/drawing/2014/main" id="{85035979-E747-49CE-AA43-7C682F6728EF}"/>
                </a:ext>
              </a:extLst>
            </p:cNvPr>
            <p:cNvSpPr/>
            <p:nvPr/>
          </p:nvSpPr>
          <p:spPr>
            <a:xfrm>
              <a:off x="99011" y="6235701"/>
              <a:ext cx="1353457" cy="631946"/>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3" name="Picture 12">
              <a:extLst>
                <a:ext uri="{FF2B5EF4-FFF2-40B4-BE49-F238E27FC236}">
                  <a16:creationId xmlns:a16="http://schemas.microsoft.com/office/drawing/2014/main" id="{5CEA8A6D-8B9B-47F2-8D10-9635256EF0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10" name="Title 2">
            <a:extLst>
              <a:ext uri="{FF2B5EF4-FFF2-40B4-BE49-F238E27FC236}">
                <a16:creationId xmlns:a16="http://schemas.microsoft.com/office/drawing/2014/main" id="{A8E26E2D-4654-4FB7-B065-2B034A27A6C7}"/>
              </a:ext>
            </a:extLst>
          </p:cNvPr>
          <p:cNvSpPr>
            <a:spLocks noGrp="1"/>
          </p:cNvSpPr>
          <p:nvPr>
            <p:ph type="title"/>
          </p:nvPr>
        </p:nvSpPr>
        <p:spPr>
          <a:xfrm>
            <a:off x="281608" y="1"/>
            <a:ext cx="10515600" cy="805758"/>
          </a:xfrm>
        </p:spPr>
        <p:txBody>
          <a:bodyPr/>
          <a:lstStyle/>
          <a:p>
            <a:r>
              <a:rPr lang="en-US"/>
              <a:t>Click to edit Master title style</a:t>
            </a:r>
          </a:p>
        </p:txBody>
      </p:sp>
    </p:spTree>
    <p:extLst>
      <p:ext uri="{BB962C8B-B14F-4D97-AF65-F5344CB8AC3E}">
        <p14:creationId xmlns:p14="http://schemas.microsoft.com/office/powerpoint/2010/main" val="3705919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theme" Target="../theme/theme7.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28BD06-F980-46D1-B4B7-1A98C076279C}"/>
              </a:ext>
            </a:extLst>
          </p:cNvPr>
          <p:cNvSpPr/>
          <p:nvPr/>
        </p:nvSpPr>
        <p:spPr>
          <a:xfrm rot="16200000">
            <a:off x="5946619" y="600492"/>
            <a:ext cx="311202" cy="12223104"/>
          </a:xfrm>
          <a:prstGeom prst="rect">
            <a:avLst/>
          </a:prstGeom>
          <a:solidFill>
            <a:srgbClr val="9E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B0EE"/>
              </a:solidFill>
            </a:endParaRPr>
          </a:p>
        </p:txBody>
      </p:sp>
      <p:sp>
        <p:nvSpPr>
          <p:cNvPr id="5" name="Footer Placeholder 4">
            <a:extLst>
              <a:ext uri="{FF2B5EF4-FFF2-40B4-BE49-F238E27FC236}">
                <a16:creationId xmlns:a16="http://schemas.microsoft.com/office/drawing/2014/main" id="{09FB2B5D-96A5-4555-B838-1CE815529D35}"/>
              </a:ext>
            </a:extLst>
          </p:cNvPr>
          <p:cNvSpPr>
            <a:spLocks noGrp="1"/>
          </p:cNvSpPr>
          <p:nvPr>
            <p:ph type="ftr" sz="quarter" idx="3"/>
          </p:nvPr>
        </p:nvSpPr>
        <p:spPr>
          <a:xfrm>
            <a:off x="4038600" y="6556442"/>
            <a:ext cx="4114800" cy="301223"/>
          </a:xfrm>
          <a:prstGeom prst="rect">
            <a:avLst/>
          </a:prstGeom>
        </p:spPr>
        <p:txBody>
          <a:bodyPr vert="horz" lIns="91440" tIns="45720" rIns="91440" bIns="45720" rtlCol="0" anchor="ctr"/>
          <a:lstStyle>
            <a:lvl1pPr algn="ctr">
              <a:defRPr sz="1200">
                <a:solidFill>
                  <a:schemeClr val="bg1"/>
                </a:solidFill>
                <a:latin typeface="Segoe UI Light" panose="020B0502040204020203" pitchFamily="34" charset="0"/>
                <a:cs typeface="Segoe UI Light" panose="020B0502040204020203" pitchFamily="34" charset="0"/>
              </a:defRPr>
            </a:lvl1pPr>
          </a:lstStyle>
          <a:p>
            <a:r>
              <a:rPr lang="en-US"/>
              <a:t>Wixcorp - Consumerism in a Post-COVID19 World</a:t>
            </a:r>
          </a:p>
        </p:txBody>
      </p:sp>
      <p:sp>
        <p:nvSpPr>
          <p:cNvPr id="6" name="Slide Number Placeholder 5">
            <a:extLst>
              <a:ext uri="{FF2B5EF4-FFF2-40B4-BE49-F238E27FC236}">
                <a16:creationId xmlns:a16="http://schemas.microsoft.com/office/drawing/2014/main" id="{9C215E65-307E-4664-ACC7-21D0688EBF71}"/>
              </a:ext>
            </a:extLst>
          </p:cNvPr>
          <p:cNvSpPr>
            <a:spLocks noGrp="1"/>
          </p:cNvSpPr>
          <p:nvPr>
            <p:ph type="sldNum" sz="quarter" idx="4"/>
          </p:nvPr>
        </p:nvSpPr>
        <p:spPr>
          <a:xfrm>
            <a:off x="8610600" y="6556442"/>
            <a:ext cx="2743200" cy="301223"/>
          </a:xfrm>
          <a:prstGeom prst="rect">
            <a:avLst/>
          </a:prstGeom>
        </p:spPr>
        <p:txBody>
          <a:bodyPr vert="horz" lIns="91440" tIns="45720" rIns="91440" bIns="45720" rtlCol="0" anchor="ctr"/>
          <a:lstStyle>
            <a:lvl1pPr algn="r">
              <a:defRPr sz="1200">
                <a:solidFill>
                  <a:schemeClr val="bg1"/>
                </a:solidFill>
                <a:latin typeface="Segoe UI Light" panose="020B0502040204020203" pitchFamily="34" charset="0"/>
                <a:cs typeface="Segoe UI Light" panose="020B0502040204020203" pitchFamily="34" charset="0"/>
              </a:defRPr>
            </a:lvl1pPr>
          </a:lstStyle>
          <a:p>
            <a:fld id="{D8EB3DA4-BC76-4192-B23B-A1913A724AB8}" type="slidenum">
              <a:rPr lang="en-US" smtClean="0"/>
              <a:t>‹#›</a:t>
            </a:fld>
            <a:endParaRPr lang="en-US"/>
          </a:p>
        </p:txBody>
      </p:sp>
    </p:spTree>
    <p:extLst>
      <p:ext uri="{BB962C8B-B14F-4D97-AF65-F5344CB8AC3E}">
        <p14:creationId xmlns:p14="http://schemas.microsoft.com/office/powerpoint/2010/main" val="781392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dt="0"/>
  <p:txStyles>
    <p:title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EACA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9CC4F9-AD93-450E-BB0D-C732A0EDCCA9}"/>
              </a:ext>
            </a:extLst>
          </p:cNvPr>
          <p:cNvPicPr>
            <a:picLocks noChangeAspect="1"/>
          </p:cNvPicPr>
          <p:nvPr/>
        </p:nvPicPr>
        <p:blipFill>
          <a:blip r:embed="rId4"/>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6FDB049F-F247-41CA-89F8-A4661DE29B07}"/>
              </a:ext>
            </a:extLst>
          </p:cNvPr>
          <p:cNvSpPr>
            <a:spLocks noGrp="1"/>
          </p:cNvSpPr>
          <p:nvPr>
            <p:ph type="ftr" sz="quarter" idx="3"/>
          </p:nvPr>
        </p:nvSpPr>
        <p:spPr>
          <a:xfrm>
            <a:off x="4038600" y="6546715"/>
            <a:ext cx="4114800" cy="310945"/>
          </a:xfrm>
          <a:prstGeom prst="rect">
            <a:avLst/>
          </a:prstGeom>
        </p:spPr>
        <p:txBody>
          <a:bodyPr vert="horz" lIns="91440" tIns="45720" rIns="91440" bIns="45720" rtlCol="0" anchor="ctr"/>
          <a:lstStyle>
            <a:lvl1pPr algn="ctr">
              <a:defRPr sz="1200">
                <a:solidFill>
                  <a:schemeClr val="bg1"/>
                </a:solidFill>
              </a:defRPr>
            </a:lvl1pPr>
          </a:lstStyle>
          <a:p>
            <a:r>
              <a:rPr lang="en-US"/>
              <a:t>Wixcorp - Consumerism in a Post-COVID19 World</a:t>
            </a:r>
          </a:p>
        </p:txBody>
      </p:sp>
      <p:sp>
        <p:nvSpPr>
          <p:cNvPr id="6" name="Slide Number Placeholder 5">
            <a:extLst>
              <a:ext uri="{FF2B5EF4-FFF2-40B4-BE49-F238E27FC236}">
                <a16:creationId xmlns:a16="http://schemas.microsoft.com/office/drawing/2014/main" id="{BABF5C9E-41D0-48BF-8532-EF6222FB6F42}"/>
              </a:ext>
            </a:extLst>
          </p:cNvPr>
          <p:cNvSpPr>
            <a:spLocks noGrp="1"/>
          </p:cNvSpPr>
          <p:nvPr>
            <p:ph type="sldNum" sz="quarter" idx="4"/>
          </p:nvPr>
        </p:nvSpPr>
        <p:spPr>
          <a:xfrm>
            <a:off x="8610600" y="6546715"/>
            <a:ext cx="2743200" cy="310945"/>
          </a:xfrm>
          <a:prstGeom prst="rect">
            <a:avLst/>
          </a:prstGeom>
        </p:spPr>
        <p:txBody>
          <a:bodyPr vert="horz" lIns="91440" tIns="45720" rIns="91440" bIns="45720" rtlCol="0" anchor="ctr"/>
          <a:lstStyle>
            <a:lvl1pPr algn="r">
              <a:defRPr sz="1200">
                <a:solidFill>
                  <a:schemeClr val="bg1"/>
                </a:solidFill>
              </a:defRPr>
            </a:lvl1pPr>
          </a:lstStyle>
          <a:p>
            <a:fld id="{F06374B1-C061-489A-8FD0-BE8072F02EFF}" type="slidenum">
              <a:rPr lang="en-US" smtClean="0"/>
              <a:pPr/>
              <a:t>‹#›</a:t>
            </a:fld>
            <a:endParaRPr lang="en-US"/>
          </a:p>
        </p:txBody>
      </p:sp>
    </p:spTree>
    <p:extLst>
      <p:ext uri="{BB962C8B-B14F-4D97-AF65-F5344CB8AC3E}">
        <p14:creationId xmlns:p14="http://schemas.microsoft.com/office/powerpoint/2010/main" val="1898867080"/>
      </p:ext>
    </p:extLst>
  </p:cSld>
  <p:clrMap bg1="lt1" tx1="dk1" bg2="lt2" tx2="dk2" accent1="accent1" accent2="accent2" accent3="accent3" accent4="accent4" accent5="accent5" accent6="accent6" hlink="hlink" folHlink="folHlink"/>
  <p:sldLayoutIdLst>
    <p:sldLayoutId id="2147483666" r:id="rId1"/>
    <p:sldLayoutId id="2147483667"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EACA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935341-EA32-42CC-BF16-32B41A49B2C1}"/>
              </a:ext>
            </a:extLst>
          </p:cNvPr>
          <p:cNvPicPr>
            <a:picLocks noChangeAspect="1"/>
          </p:cNvPicPr>
          <p:nvPr/>
        </p:nvPicPr>
        <p:blipFill>
          <a:blip r:embed="rId4"/>
          <a:stretch>
            <a:fillRect/>
          </a:stretch>
        </p:blipFill>
        <p:spPr>
          <a:xfrm>
            <a:off x="-1" y="0"/>
            <a:ext cx="12191395" cy="6857660"/>
          </a:xfrm>
          <a:prstGeom prst="rect">
            <a:avLst/>
          </a:prstGeom>
        </p:spPr>
      </p:pic>
      <p:sp>
        <p:nvSpPr>
          <p:cNvPr id="5" name="Footer Placeholder 4">
            <a:extLst>
              <a:ext uri="{FF2B5EF4-FFF2-40B4-BE49-F238E27FC236}">
                <a16:creationId xmlns:a16="http://schemas.microsoft.com/office/drawing/2014/main" id="{6FDB049F-F247-41CA-89F8-A4661DE29B07}"/>
              </a:ext>
            </a:extLst>
          </p:cNvPr>
          <p:cNvSpPr>
            <a:spLocks noGrp="1"/>
          </p:cNvSpPr>
          <p:nvPr>
            <p:ph type="ftr" sz="quarter" idx="3"/>
          </p:nvPr>
        </p:nvSpPr>
        <p:spPr>
          <a:xfrm>
            <a:off x="4038600" y="6546715"/>
            <a:ext cx="4114800" cy="310945"/>
          </a:xfrm>
          <a:prstGeom prst="rect">
            <a:avLst/>
          </a:prstGeom>
        </p:spPr>
        <p:txBody>
          <a:bodyPr vert="horz" lIns="91440" tIns="45720" rIns="91440" bIns="45720" rtlCol="0" anchor="ctr"/>
          <a:lstStyle>
            <a:lvl1pPr algn="ctr">
              <a:defRPr sz="1200">
                <a:solidFill>
                  <a:schemeClr val="bg1"/>
                </a:solidFill>
              </a:defRPr>
            </a:lvl1pPr>
          </a:lstStyle>
          <a:p>
            <a:r>
              <a:rPr lang="en-US"/>
              <a:t>Wixcorp - Consumerism in a Post-COVID19 World</a:t>
            </a:r>
          </a:p>
        </p:txBody>
      </p:sp>
      <p:sp>
        <p:nvSpPr>
          <p:cNvPr id="6" name="Slide Number Placeholder 5">
            <a:extLst>
              <a:ext uri="{FF2B5EF4-FFF2-40B4-BE49-F238E27FC236}">
                <a16:creationId xmlns:a16="http://schemas.microsoft.com/office/drawing/2014/main" id="{BABF5C9E-41D0-48BF-8532-EF6222FB6F42}"/>
              </a:ext>
            </a:extLst>
          </p:cNvPr>
          <p:cNvSpPr>
            <a:spLocks noGrp="1"/>
          </p:cNvSpPr>
          <p:nvPr>
            <p:ph type="sldNum" sz="quarter" idx="4"/>
          </p:nvPr>
        </p:nvSpPr>
        <p:spPr>
          <a:xfrm>
            <a:off x="8610600" y="6546715"/>
            <a:ext cx="2743200" cy="310945"/>
          </a:xfrm>
          <a:prstGeom prst="rect">
            <a:avLst/>
          </a:prstGeom>
        </p:spPr>
        <p:txBody>
          <a:bodyPr vert="horz" lIns="91440" tIns="45720" rIns="91440" bIns="45720" rtlCol="0" anchor="ctr"/>
          <a:lstStyle>
            <a:lvl1pPr algn="r">
              <a:defRPr sz="1200">
                <a:solidFill>
                  <a:schemeClr val="bg1"/>
                </a:solidFill>
              </a:defRPr>
            </a:lvl1pPr>
          </a:lstStyle>
          <a:p>
            <a:fld id="{F06374B1-C061-489A-8FD0-BE8072F02EFF}" type="slidenum">
              <a:rPr lang="en-US" smtClean="0"/>
              <a:pPr/>
              <a:t>‹#›</a:t>
            </a:fld>
            <a:endParaRPr lang="en-US"/>
          </a:p>
        </p:txBody>
      </p:sp>
      <p:sp>
        <p:nvSpPr>
          <p:cNvPr id="2" name="Title Placeholder 1">
            <a:extLst>
              <a:ext uri="{FF2B5EF4-FFF2-40B4-BE49-F238E27FC236}">
                <a16:creationId xmlns:a16="http://schemas.microsoft.com/office/drawing/2014/main" id="{294421A7-4216-42EA-B7BE-3290439D773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a:t>Click to edit Master title style</a:t>
            </a:r>
          </a:p>
        </p:txBody>
      </p:sp>
      <p:grpSp>
        <p:nvGrpSpPr>
          <p:cNvPr id="15" name="Group 14">
            <a:extLst>
              <a:ext uri="{FF2B5EF4-FFF2-40B4-BE49-F238E27FC236}">
                <a16:creationId xmlns:a16="http://schemas.microsoft.com/office/drawing/2014/main" id="{AF115443-36BA-4031-B713-42B8B2B5BA3D}"/>
              </a:ext>
            </a:extLst>
          </p:cNvPr>
          <p:cNvGrpSpPr/>
          <p:nvPr userDrawn="1"/>
        </p:nvGrpSpPr>
        <p:grpSpPr>
          <a:xfrm>
            <a:off x="93966" y="6129946"/>
            <a:ext cx="1353457" cy="833538"/>
            <a:chOff x="3671337" y="5613959"/>
            <a:chExt cx="1353457" cy="833538"/>
          </a:xfrm>
        </p:grpSpPr>
        <p:sp>
          <p:nvSpPr>
            <p:cNvPr id="16" name="Parallelogram 15">
              <a:extLst>
                <a:ext uri="{FF2B5EF4-FFF2-40B4-BE49-F238E27FC236}">
                  <a16:creationId xmlns:a16="http://schemas.microsoft.com/office/drawing/2014/main" id="{E5D5CF74-A719-4126-8DD3-F5FEB667BBA2}"/>
                </a:ext>
              </a:extLst>
            </p:cNvPr>
            <p:cNvSpPr/>
            <p:nvPr/>
          </p:nvSpPr>
          <p:spPr>
            <a:xfrm>
              <a:off x="3671337" y="5722720"/>
              <a:ext cx="1353457" cy="631946"/>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7" name="Picture 16">
              <a:extLst>
                <a:ext uri="{FF2B5EF4-FFF2-40B4-BE49-F238E27FC236}">
                  <a16:creationId xmlns:a16="http://schemas.microsoft.com/office/drawing/2014/main" id="{F32D2829-5C37-4E7F-9D9E-4FC7598A29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6665" y="5613959"/>
              <a:ext cx="1242801" cy="833538"/>
            </a:xfrm>
            <a:prstGeom prst="rect">
              <a:avLst/>
            </a:prstGeom>
          </p:spPr>
        </p:pic>
      </p:grpSp>
    </p:spTree>
    <p:extLst>
      <p:ext uri="{BB962C8B-B14F-4D97-AF65-F5344CB8AC3E}">
        <p14:creationId xmlns:p14="http://schemas.microsoft.com/office/powerpoint/2010/main" val="81289941"/>
      </p:ext>
    </p:extLst>
  </p:cSld>
  <p:clrMap bg1="lt1" tx1="dk1" bg2="lt2" tx2="dk2" accent1="accent1" accent2="accent2" accent3="accent3" accent4="accent4" accent5="accent5" accent6="accent6" hlink="hlink" folHlink="folHlink"/>
  <p:sldLayoutIdLst>
    <p:sldLayoutId id="2147483669" r:id="rId1"/>
    <p:sldLayoutId id="2147483670" r:id="rId2"/>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9EACA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9CC4F9-AD93-450E-BB0D-C732A0EDCCA9}"/>
              </a:ext>
            </a:extLst>
          </p:cNvPr>
          <p:cNvPicPr>
            <a:picLocks noChangeAspect="1"/>
          </p:cNvPicPr>
          <p:nvPr/>
        </p:nvPicPr>
        <p:blipFill>
          <a:blip r:embed="rId4"/>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6FDB049F-F247-41CA-89F8-A4661DE29B07}"/>
              </a:ext>
            </a:extLst>
          </p:cNvPr>
          <p:cNvSpPr>
            <a:spLocks noGrp="1"/>
          </p:cNvSpPr>
          <p:nvPr>
            <p:ph type="ftr" sz="quarter" idx="3"/>
          </p:nvPr>
        </p:nvSpPr>
        <p:spPr>
          <a:xfrm>
            <a:off x="4038600" y="6546715"/>
            <a:ext cx="4114800" cy="310945"/>
          </a:xfrm>
          <a:prstGeom prst="rect">
            <a:avLst/>
          </a:prstGeom>
        </p:spPr>
        <p:txBody>
          <a:bodyPr vert="horz" lIns="91440" tIns="45720" rIns="91440" bIns="45720" rtlCol="0" anchor="ctr"/>
          <a:lstStyle>
            <a:lvl1pPr algn="ctr">
              <a:defRPr sz="1200">
                <a:solidFill>
                  <a:schemeClr val="bg1"/>
                </a:solidFill>
              </a:defRPr>
            </a:lvl1pPr>
          </a:lstStyle>
          <a:p>
            <a:r>
              <a:rPr lang="en-US"/>
              <a:t>Wixcorp - Consumerism in a Post-COVID19 World</a:t>
            </a:r>
          </a:p>
        </p:txBody>
      </p:sp>
      <p:sp>
        <p:nvSpPr>
          <p:cNvPr id="6" name="Slide Number Placeholder 5">
            <a:extLst>
              <a:ext uri="{FF2B5EF4-FFF2-40B4-BE49-F238E27FC236}">
                <a16:creationId xmlns:a16="http://schemas.microsoft.com/office/drawing/2014/main" id="{BABF5C9E-41D0-48BF-8532-EF6222FB6F42}"/>
              </a:ext>
            </a:extLst>
          </p:cNvPr>
          <p:cNvSpPr>
            <a:spLocks noGrp="1"/>
          </p:cNvSpPr>
          <p:nvPr>
            <p:ph type="sldNum" sz="quarter" idx="4"/>
          </p:nvPr>
        </p:nvSpPr>
        <p:spPr>
          <a:xfrm>
            <a:off x="8610600" y="6546715"/>
            <a:ext cx="2743200" cy="310945"/>
          </a:xfrm>
          <a:prstGeom prst="rect">
            <a:avLst/>
          </a:prstGeom>
        </p:spPr>
        <p:txBody>
          <a:bodyPr vert="horz" lIns="91440" tIns="45720" rIns="91440" bIns="45720" rtlCol="0" anchor="ctr"/>
          <a:lstStyle>
            <a:lvl1pPr algn="r">
              <a:defRPr sz="1200">
                <a:solidFill>
                  <a:schemeClr val="bg1"/>
                </a:solidFill>
              </a:defRPr>
            </a:lvl1pPr>
          </a:lstStyle>
          <a:p>
            <a:fld id="{F06374B1-C061-489A-8FD0-BE8072F02EFF}" type="slidenum">
              <a:rPr lang="en-US" smtClean="0"/>
              <a:pPr/>
              <a:t>‹#›</a:t>
            </a:fld>
            <a:endParaRPr lang="en-US"/>
          </a:p>
        </p:txBody>
      </p:sp>
      <p:grpSp>
        <p:nvGrpSpPr>
          <p:cNvPr id="12" name="Group 11">
            <a:extLst>
              <a:ext uri="{FF2B5EF4-FFF2-40B4-BE49-F238E27FC236}">
                <a16:creationId xmlns:a16="http://schemas.microsoft.com/office/drawing/2014/main" id="{7CCF2F10-937D-4976-91CA-754F50E9F01C}"/>
              </a:ext>
            </a:extLst>
          </p:cNvPr>
          <p:cNvGrpSpPr/>
          <p:nvPr/>
        </p:nvGrpSpPr>
        <p:grpSpPr>
          <a:xfrm>
            <a:off x="99011" y="6126940"/>
            <a:ext cx="1353457" cy="833538"/>
            <a:chOff x="99011" y="6126940"/>
            <a:chExt cx="1353457" cy="833538"/>
          </a:xfrm>
        </p:grpSpPr>
        <p:sp>
          <p:nvSpPr>
            <p:cNvPr id="13" name="Parallelogram 12">
              <a:extLst>
                <a:ext uri="{FF2B5EF4-FFF2-40B4-BE49-F238E27FC236}">
                  <a16:creationId xmlns:a16="http://schemas.microsoft.com/office/drawing/2014/main" id="{B02D50C2-8513-474C-83D5-1095AF37DA65}"/>
                </a:ext>
              </a:extLst>
            </p:cNvPr>
            <p:cNvSpPr/>
            <p:nvPr/>
          </p:nvSpPr>
          <p:spPr>
            <a:xfrm>
              <a:off x="99011" y="6235701"/>
              <a:ext cx="1353457" cy="631946"/>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4" name="Picture 13">
              <a:extLst>
                <a:ext uri="{FF2B5EF4-FFF2-40B4-BE49-F238E27FC236}">
                  <a16:creationId xmlns:a16="http://schemas.microsoft.com/office/drawing/2014/main" id="{864B2ECD-65DB-40AB-BCCA-93FF5FDF18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3" name="Title Placeholder 2">
            <a:extLst>
              <a:ext uri="{FF2B5EF4-FFF2-40B4-BE49-F238E27FC236}">
                <a16:creationId xmlns:a16="http://schemas.microsoft.com/office/drawing/2014/main" id="{098C434C-57C7-486E-9373-BECB19ADE0B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613616702"/>
      </p:ext>
    </p:extLst>
  </p:cSld>
  <p:clrMap bg1="lt1" tx1="dk1" bg2="lt2" tx2="dk2" accent1="accent1" accent2="accent2" accent3="accent3" accent4="accent4" accent5="accent5" accent6="accent6" hlink="hlink" folHlink="folHlink"/>
  <p:sldLayoutIdLst>
    <p:sldLayoutId id="2147483672" r:id="rId1"/>
    <p:sldLayoutId id="2147483673" r:id="rId2"/>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9EACA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B3E2B2-5F3B-4A39-AE73-6E090D589928}"/>
              </a:ext>
            </a:extLst>
          </p:cNvPr>
          <p:cNvPicPr>
            <a:picLocks noChangeAspect="1"/>
          </p:cNvPicPr>
          <p:nvPr/>
        </p:nvPicPr>
        <p:blipFill>
          <a:blip r:embed="rId5"/>
          <a:stretch>
            <a:fillRect/>
          </a:stretch>
        </p:blipFill>
        <p:spPr>
          <a:xfrm>
            <a:off x="-15632" y="-6917"/>
            <a:ext cx="12207632" cy="6866793"/>
          </a:xfrm>
          <a:prstGeom prst="rect">
            <a:avLst/>
          </a:prstGeom>
        </p:spPr>
      </p:pic>
      <p:sp>
        <p:nvSpPr>
          <p:cNvPr id="5" name="Footer Placeholder 4">
            <a:extLst>
              <a:ext uri="{FF2B5EF4-FFF2-40B4-BE49-F238E27FC236}">
                <a16:creationId xmlns:a16="http://schemas.microsoft.com/office/drawing/2014/main" id="{6FDB049F-F247-41CA-89F8-A4661DE29B07}"/>
              </a:ext>
            </a:extLst>
          </p:cNvPr>
          <p:cNvSpPr>
            <a:spLocks noGrp="1"/>
          </p:cNvSpPr>
          <p:nvPr>
            <p:ph type="ftr" sz="quarter" idx="3"/>
          </p:nvPr>
        </p:nvSpPr>
        <p:spPr>
          <a:xfrm>
            <a:off x="4038600" y="6546715"/>
            <a:ext cx="4114800" cy="310945"/>
          </a:xfrm>
          <a:prstGeom prst="rect">
            <a:avLst/>
          </a:prstGeom>
        </p:spPr>
        <p:txBody>
          <a:bodyPr vert="horz" lIns="91440" tIns="45720" rIns="91440" bIns="45720" rtlCol="0" anchor="ctr"/>
          <a:lstStyle>
            <a:lvl1pPr algn="ctr">
              <a:defRPr sz="1200">
                <a:solidFill>
                  <a:schemeClr val="bg1"/>
                </a:solidFill>
              </a:defRPr>
            </a:lvl1pPr>
          </a:lstStyle>
          <a:p>
            <a:r>
              <a:rPr lang="en-US"/>
              <a:t>Wixcorp - Consumerism in a Post-COVID19 World</a:t>
            </a:r>
          </a:p>
        </p:txBody>
      </p:sp>
      <p:sp>
        <p:nvSpPr>
          <p:cNvPr id="6" name="Slide Number Placeholder 5">
            <a:extLst>
              <a:ext uri="{FF2B5EF4-FFF2-40B4-BE49-F238E27FC236}">
                <a16:creationId xmlns:a16="http://schemas.microsoft.com/office/drawing/2014/main" id="{BABF5C9E-41D0-48BF-8532-EF6222FB6F42}"/>
              </a:ext>
            </a:extLst>
          </p:cNvPr>
          <p:cNvSpPr>
            <a:spLocks noGrp="1"/>
          </p:cNvSpPr>
          <p:nvPr>
            <p:ph type="sldNum" sz="quarter" idx="4"/>
          </p:nvPr>
        </p:nvSpPr>
        <p:spPr>
          <a:xfrm>
            <a:off x="8610600" y="6546715"/>
            <a:ext cx="2743200" cy="310945"/>
          </a:xfrm>
          <a:prstGeom prst="rect">
            <a:avLst/>
          </a:prstGeom>
        </p:spPr>
        <p:txBody>
          <a:bodyPr vert="horz" lIns="91440" tIns="45720" rIns="91440" bIns="45720" rtlCol="0" anchor="ctr"/>
          <a:lstStyle>
            <a:lvl1pPr algn="r">
              <a:defRPr sz="1200">
                <a:solidFill>
                  <a:schemeClr val="bg1"/>
                </a:solidFill>
              </a:defRPr>
            </a:lvl1pPr>
          </a:lstStyle>
          <a:p>
            <a:fld id="{F06374B1-C061-489A-8FD0-BE8072F02EFF}" type="slidenum">
              <a:rPr lang="en-US" smtClean="0"/>
              <a:pPr/>
              <a:t>‹#›</a:t>
            </a:fld>
            <a:endParaRPr lang="en-US"/>
          </a:p>
        </p:txBody>
      </p:sp>
      <p:grpSp>
        <p:nvGrpSpPr>
          <p:cNvPr id="12" name="Group 11">
            <a:extLst>
              <a:ext uri="{FF2B5EF4-FFF2-40B4-BE49-F238E27FC236}">
                <a16:creationId xmlns:a16="http://schemas.microsoft.com/office/drawing/2014/main" id="{7CCF2F10-937D-4976-91CA-754F50E9F01C}"/>
              </a:ext>
            </a:extLst>
          </p:cNvPr>
          <p:cNvGrpSpPr/>
          <p:nvPr/>
        </p:nvGrpSpPr>
        <p:grpSpPr>
          <a:xfrm>
            <a:off x="99011" y="6126940"/>
            <a:ext cx="1353457" cy="833538"/>
            <a:chOff x="99011" y="6126940"/>
            <a:chExt cx="1353457" cy="833538"/>
          </a:xfrm>
        </p:grpSpPr>
        <p:sp>
          <p:nvSpPr>
            <p:cNvPr id="13" name="Parallelogram 12">
              <a:extLst>
                <a:ext uri="{FF2B5EF4-FFF2-40B4-BE49-F238E27FC236}">
                  <a16:creationId xmlns:a16="http://schemas.microsoft.com/office/drawing/2014/main" id="{B02D50C2-8513-474C-83D5-1095AF37DA65}"/>
                </a:ext>
              </a:extLst>
            </p:cNvPr>
            <p:cNvSpPr/>
            <p:nvPr/>
          </p:nvSpPr>
          <p:spPr>
            <a:xfrm>
              <a:off x="99011" y="6235701"/>
              <a:ext cx="1353457" cy="631946"/>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4" name="Picture 13">
              <a:extLst>
                <a:ext uri="{FF2B5EF4-FFF2-40B4-BE49-F238E27FC236}">
                  <a16:creationId xmlns:a16="http://schemas.microsoft.com/office/drawing/2014/main" id="{864B2ECD-65DB-40AB-BCCA-93FF5FDF18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2" name="Title Placeholder 1">
            <a:extLst>
              <a:ext uri="{FF2B5EF4-FFF2-40B4-BE49-F238E27FC236}">
                <a16:creationId xmlns:a16="http://schemas.microsoft.com/office/drawing/2014/main" id="{7079C322-CB86-4F25-A2EC-8F94949F8DC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195868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95" r:id="rId3"/>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9EACAF"/>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FDB049F-F247-41CA-89F8-A4661DE29B07}"/>
              </a:ext>
            </a:extLst>
          </p:cNvPr>
          <p:cNvSpPr>
            <a:spLocks noGrp="1"/>
          </p:cNvSpPr>
          <p:nvPr>
            <p:ph type="ftr" sz="quarter" idx="3"/>
          </p:nvPr>
        </p:nvSpPr>
        <p:spPr>
          <a:xfrm>
            <a:off x="4038600" y="6546715"/>
            <a:ext cx="4114800" cy="310945"/>
          </a:xfrm>
          <a:prstGeom prst="rect">
            <a:avLst/>
          </a:prstGeom>
        </p:spPr>
        <p:txBody>
          <a:bodyPr vert="horz" lIns="91440" tIns="45720" rIns="91440" bIns="45720" rtlCol="0" anchor="ctr"/>
          <a:lstStyle>
            <a:lvl1pPr algn="ctr">
              <a:defRPr sz="1200">
                <a:solidFill>
                  <a:schemeClr val="bg1"/>
                </a:solidFill>
              </a:defRPr>
            </a:lvl1pPr>
          </a:lstStyle>
          <a:p>
            <a:r>
              <a:rPr lang="en-US"/>
              <a:t>Wixcorp - Consumerism in a Post-COVID19 World</a:t>
            </a:r>
          </a:p>
        </p:txBody>
      </p:sp>
      <p:sp>
        <p:nvSpPr>
          <p:cNvPr id="6" name="Slide Number Placeholder 5">
            <a:extLst>
              <a:ext uri="{FF2B5EF4-FFF2-40B4-BE49-F238E27FC236}">
                <a16:creationId xmlns:a16="http://schemas.microsoft.com/office/drawing/2014/main" id="{BABF5C9E-41D0-48BF-8532-EF6222FB6F42}"/>
              </a:ext>
            </a:extLst>
          </p:cNvPr>
          <p:cNvSpPr>
            <a:spLocks noGrp="1"/>
          </p:cNvSpPr>
          <p:nvPr>
            <p:ph type="sldNum" sz="quarter" idx="4"/>
          </p:nvPr>
        </p:nvSpPr>
        <p:spPr>
          <a:xfrm>
            <a:off x="8610600" y="6546715"/>
            <a:ext cx="2743200" cy="310945"/>
          </a:xfrm>
          <a:prstGeom prst="rect">
            <a:avLst/>
          </a:prstGeom>
        </p:spPr>
        <p:txBody>
          <a:bodyPr vert="horz" lIns="91440" tIns="45720" rIns="91440" bIns="45720" rtlCol="0" anchor="ctr"/>
          <a:lstStyle>
            <a:lvl1pPr algn="r">
              <a:defRPr sz="1200">
                <a:solidFill>
                  <a:schemeClr val="bg1"/>
                </a:solidFill>
              </a:defRPr>
            </a:lvl1pPr>
          </a:lstStyle>
          <a:p>
            <a:fld id="{F06374B1-C061-489A-8FD0-BE8072F02EFF}" type="slidenum">
              <a:rPr lang="en-US" smtClean="0"/>
              <a:pPr/>
              <a:t>‹#›</a:t>
            </a:fld>
            <a:endParaRPr lang="en-US"/>
          </a:p>
        </p:txBody>
      </p:sp>
      <p:sp>
        <p:nvSpPr>
          <p:cNvPr id="2" name="Title Placeholder 1">
            <a:extLst>
              <a:ext uri="{FF2B5EF4-FFF2-40B4-BE49-F238E27FC236}">
                <a16:creationId xmlns:a16="http://schemas.microsoft.com/office/drawing/2014/main" id="{B99C42F1-3715-41E7-AEC6-E92DFBFF30BC}"/>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6304525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9EACA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B3E2B2-5F3B-4A39-AE73-6E090D589928}"/>
              </a:ext>
            </a:extLst>
          </p:cNvPr>
          <p:cNvPicPr>
            <a:picLocks noChangeAspect="1"/>
          </p:cNvPicPr>
          <p:nvPr/>
        </p:nvPicPr>
        <p:blipFill>
          <a:blip r:embed="rId6"/>
          <a:stretch>
            <a:fillRect/>
          </a:stretch>
        </p:blipFill>
        <p:spPr>
          <a:xfrm>
            <a:off x="-15632" y="-6917"/>
            <a:ext cx="12207632" cy="6866793"/>
          </a:xfrm>
          <a:prstGeom prst="rect">
            <a:avLst/>
          </a:prstGeom>
        </p:spPr>
      </p:pic>
      <p:sp>
        <p:nvSpPr>
          <p:cNvPr id="5" name="Footer Placeholder 4">
            <a:extLst>
              <a:ext uri="{FF2B5EF4-FFF2-40B4-BE49-F238E27FC236}">
                <a16:creationId xmlns:a16="http://schemas.microsoft.com/office/drawing/2014/main" id="{6FDB049F-F247-41CA-89F8-A4661DE29B07}"/>
              </a:ext>
            </a:extLst>
          </p:cNvPr>
          <p:cNvSpPr>
            <a:spLocks noGrp="1"/>
          </p:cNvSpPr>
          <p:nvPr>
            <p:ph type="ftr" sz="quarter" idx="3"/>
          </p:nvPr>
        </p:nvSpPr>
        <p:spPr>
          <a:xfrm>
            <a:off x="4038600" y="6546715"/>
            <a:ext cx="4114800" cy="310945"/>
          </a:xfrm>
          <a:prstGeom prst="rect">
            <a:avLst/>
          </a:prstGeom>
        </p:spPr>
        <p:txBody>
          <a:bodyPr vert="horz" lIns="91440" tIns="45720" rIns="91440" bIns="45720" rtlCol="0" anchor="ctr"/>
          <a:lstStyle>
            <a:lvl1pPr algn="ctr">
              <a:defRPr sz="1200">
                <a:solidFill>
                  <a:schemeClr val="bg1"/>
                </a:solidFill>
              </a:defRPr>
            </a:lvl1pPr>
          </a:lstStyle>
          <a:p>
            <a:r>
              <a:rPr lang="en-US"/>
              <a:t>Wixcorp - Patient Engagement in a Post-COVID19 World</a:t>
            </a:r>
          </a:p>
        </p:txBody>
      </p:sp>
      <p:sp>
        <p:nvSpPr>
          <p:cNvPr id="6" name="Slide Number Placeholder 5">
            <a:extLst>
              <a:ext uri="{FF2B5EF4-FFF2-40B4-BE49-F238E27FC236}">
                <a16:creationId xmlns:a16="http://schemas.microsoft.com/office/drawing/2014/main" id="{BABF5C9E-41D0-48BF-8532-EF6222FB6F42}"/>
              </a:ext>
            </a:extLst>
          </p:cNvPr>
          <p:cNvSpPr>
            <a:spLocks noGrp="1"/>
          </p:cNvSpPr>
          <p:nvPr>
            <p:ph type="sldNum" sz="quarter" idx="4"/>
          </p:nvPr>
        </p:nvSpPr>
        <p:spPr>
          <a:xfrm>
            <a:off x="8610600" y="6546715"/>
            <a:ext cx="2743200" cy="310945"/>
          </a:xfrm>
          <a:prstGeom prst="rect">
            <a:avLst/>
          </a:prstGeom>
        </p:spPr>
        <p:txBody>
          <a:bodyPr vert="horz" lIns="91440" tIns="45720" rIns="91440" bIns="45720" rtlCol="0" anchor="ctr"/>
          <a:lstStyle>
            <a:lvl1pPr algn="r">
              <a:defRPr sz="1200">
                <a:solidFill>
                  <a:schemeClr val="bg1"/>
                </a:solidFill>
              </a:defRPr>
            </a:lvl1pPr>
          </a:lstStyle>
          <a:p>
            <a:fld id="{F06374B1-C061-489A-8FD0-BE8072F02EFF}" type="slidenum">
              <a:rPr lang="en-US" smtClean="0"/>
              <a:pPr/>
              <a:t>‹#›</a:t>
            </a:fld>
            <a:endParaRPr lang="en-US"/>
          </a:p>
        </p:txBody>
      </p:sp>
      <p:grpSp>
        <p:nvGrpSpPr>
          <p:cNvPr id="12" name="Group 11">
            <a:extLst>
              <a:ext uri="{FF2B5EF4-FFF2-40B4-BE49-F238E27FC236}">
                <a16:creationId xmlns:a16="http://schemas.microsoft.com/office/drawing/2014/main" id="{7CCF2F10-937D-4976-91CA-754F50E9F01C}"/>
              </a:ext>
            </a:extLst>
          </p:cNvPr>
          <p:cNvGrpSpPr/>
          <p:nvPr/>
        </p:nvGrpSpPr>
        <p:grpSpPr>
          <a:xfrm>
            <a:off x="99011" y="6126940"/>
            <a:ext cx="1353457" cy="833538"/>
            <a:chOff x="99011" y="6126940"/>
            <a:chExt cx="1353457" cy="833538"/>
          </a:xfrm>
        </p:grpSpPr>
        <p:sp>
          <p:nvSpPr>
            <p:cNvPr id="13" name="Parallelogram 12">
              <a:extLst>
                <a:ext uri="{FF2B5EF4-FFF2-40B4-BE49-F238E27FC236}">
                  <a16:creationId xmlns:a16="http://schemas.microsoft.com/office/drawing/2014/main" id="{B02D50C2-8513-474C-83D5-1095AF37DA65}"/>
                </a:ext>
              </a:extLst>
            </p:cNvPr>
            <p:cNvSpPr/>
            <p:nvPr/>
          </p:nvSpPr>
          <p:spPr>
            <a:xfrm>
              <a:off x="99011" y="6235701"/>
              <a:ext cx="1353457" cy="631946"/>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14" name="Picture 13">
              <a:extLst>
                <a:ext uri="{FF2B5EF4-FFF2-40B4-BE49-F238E27FC236}">
                  <a16:creationId xmlns:a16="http://schemas.microsoft.com/office/drawing/2014/main" id="{864B2ECD-65DB-40AB-BCCA-93FF5FDF18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
        <p:nvSpPr>
          <p:cNvPr id="2" name="Title Placeholder 1">
            <a:extLst>
              <a:ext uri="{FF2B5EF4-FFF2-40B4-BE49-F238E27FC236}">
                <a16:creationId xmlns:a16="http://schemas.microsoft.com/office/drawing/2014/main" id="{7079C322-CB86-4F25-A2EC-8F94949F8DC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7082888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5278F7-7A30-4B10-A8C3-785FC258004C}"/>
              </a:ext>
            </a:extLst>
          </p:cNvPr>
          <p:cNvSpPr>
            <a:spLocks noGrp="1"/>
          </p:cNvSpPr>
          <p:nvPr>
            <p:ph type="title"/>
          </p:nvPr>
        </p:nvSpPr>
        <p:spPr>
          <a:xfrm>
            <a:off x="609600" y="2148048"/>
            <a:ext cx="11201400" cy="735826"/>
          </a:xfrm>
        </p:spPr>
        <p:txBody>
          <a:bodyPr/>
          <a:lstStyle/>
          <a:p>
            <a:r>
              <a:rPr lang="en-US" sz="4000"/>
              <a:t>Consumerism in a Post-COVID-19 World</a:t>
            </a:r>
          </a:p>
        </p:txBody>
      </p:sp>
      <p:sp>
        <p:nvSpPr>
          <p:cNvPr id="6" name="Footer Placeholder 5">
            <a:extLst>
              <a:ext uri="{FF2B5EF4-FFF2-40B4-BE49-F238E27FC236}">
                <a16:creationId xmlns:a16="http://schemas.microsoft.com/office/drawing/2014/main" id="{B4445AB1-4B8B-40E4-BF9B-662987DAD56F}"/>
              </a:ext>
            </a:extLst>
          </p:cNvPr>
          <p:cNvSpPr>
            <a:spLocks noGrp="1"/>
          </p:cNvSpPr>
          <p:nvPr>
            <p:ph type="ftr" sz="quarter" idx="11"/>
          </p:nvPr>
        </p:nvSpPr>
        <p:spPr/>
        <p:txBody>
          <a:bodyPr/>
          <a:lstStyle/>
          <a:p>
            <a:r>
              <a:rPr lang="en-US"/>
              <a:t>Wixcorp - Consumerism in a Post-COVID19 World</a:t>
            </a:r>
          </a:p>
        </p:txBody>
      </p:sp>
      <p:sp>
        <p:nvSpPr>
          <p:cNvPr id="7" name="Slide Number Placeholder 6">
            <a:extLst>
              <a:ext uri="{FF2B5EF4-FFF2-40B4-BE49-F238E27FC236}">
                <a16:creationId xmlns:a16="http://schemas.microsoft.com/office/drawing/2014/main" id="{690C9764-78D5-43DA-904F-17504C80FA62}"/>
              </a:ext>
            </a:extLst>
          </p:cNvPr>
          <p:cNvSpPr>
            <a:spLocks noGrp="1"/>
          </p:cNvSpPr>
          <p:nvPr>
            <p:ph type="sldNum" sz="quarter" idx="12"/>
          </p:nvPr>
        </p:nvSpPr>
        <p:spPr/>
        <p:txBody>
          <a:bodyPr/>
          <a:lstStyle/>
          <a:p>
            <a:fld id="{D8EB3DA4-BC76-4192-B23B-A1913A724AB8}" type="slidenum">
              <a:rPr lang="en-US" smtClean="0"/>
              <a:t>1</a:t>
            </a:fld>
            <a:endParaRPr lang="en-US"/>
          </a:p>
        </p:txBody>
      </p:sp>
      <p:sp>
        <p:nvSpPr>
          <p:cNvPr id="3" name="Text Placeholder 2">
            <a:extLst>
              <a:ext uri="{FF2B5EF4-FFF2-40B4-BE49-F238E27FC236}">
                <a16:creationId xmlns:a16="http://schemas.microsoft.com/office/drawing/2014/main" id="{1687AA40-A271-435B-972A-FB7E142CFBD6}"/>
              </a:ext>
            </a:extLst>
          </p:cNvPr>
          <p:cNvSpPr>
            <a:spLocks noGrp="1"/>
          </p:cNvSpPr>
          <p:nvPr>
            <p:ph type="body" sz="quarter" idx="13"/>
          </p:nvPr>
        </p:nvSpPr>
        <p:spPr/>
        <p:txBody>
          <a:bodyPr/>
          <a:lstStyle/>
          <a:p>
            <a:r>
              <a:rPr lang="en-US">
                <a:solidFill>
                  <a:schemeClr val="accent6"/>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Empowering Patients in their Financial Journey</a:t>
            </a:r>
          </a:p>
        </p:txBody>
      </p:sp>
    </p:spTree>
    <p:extLst>
      <p:ext uri="{BB962C8B-B14F-4D97-AF65-F5344CB8AC3E}">
        <p14:creationId xmlns:p14="http://schemas.microsoft.com/office/powerpoint/2010/main" val="1901062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2BBDB9-4CB7-41F3-B20D-C960DAC1B0C4}"/>
              </a:ext>
            </a:extLst>
          </p:cNvPr>
          <p:cNvSpPr>
            <a:spLocks noGrp="1"/>
          </p:cNvSpPr>
          <p:nvPr>
            <p:ph type="ftr" sz="quarter" idx="10"/>
          </p:nvPr>
        </p:nvSpPr>
        <p:spPr/>
        <p:txBody>
          <a:bodyPr/>
          <a:lstStyle/>
          <a:p>
            <a:r>
              <a:rPr lang="en-US"/>
              <a:t>Wixcorp - Consumerism in a Post-COVID19 World</a:t>
            </a:r>
          </a:p>
        </p:txBody>
      </p:sp>
      <p:sp>
        <p:nvSpPr>
          <p:cNvPr id="3" name="Slide Number Placeholder 2">
            <a:extLst>
              <a:ext uri="{FF2B5EF4-FFF2-40B4-BE49-F238E27FC236}">
                <a16:creationId xmlns:a16="http://schemas.microsoft.com/office/drawing/2014/main" id="{EAC56166-B8EF-4FB6-8D50-88B0B8C8C9BF}"/>
              </a:ext>
            </a:extLst>
          </p:cNvPr>
          <p:cNvSpPr>
            <a:spLocks noGrp="1"/>
          </p:cNvSpPr>
          <p:nvPr>
            <p:ph type="sldNum" sz="quarter" idx="11"/>
          </p:nvPr>
        </p:nvSpPr>
        <p:spPr/>
        <p:txBody>
          <a:bodyPr/>
          <a:lstStyle/>
          <a:p>
            <a:fld id="{F06374B1-C061-489A-8FD0-BE8072F02EFF}" type="slidenum">
              <a:rPr lang="en-US" smtClean="0"/>
              <a:t>10</a:t>
            </a:fld>
            <a:endParaRPr lang="en-US"/>
          </a:p>
        </p:txBody>
      </p:sp>
      <p:sp>
        <p:nvSpPr>
          <p:cNvPr id="6" name="Title 5">
            <a:extLst>
              <a:ext uri="{FF2B5EF4-FFF2-40B4-BE49-F238E27FC236}">
                <a16:creationId xmlns:a16="http://schemas.microsoft.com/office/drawing/2014/main" id="{499EFAB4-0F3D-43F4-BDA7-EFF91E95AFAE}"/>
              </a:ext>
            </a:extLst>
          </p:cNvPr>
          <p:cNvSpPr>
            <a:spLocks noGrp="1"/>
          </p:cNvSpPr>
          <p:nvPr>
            <p:ph type="title"/>
          </p:nvPr>
        </p:nvSpPr>
        <p:spPr/>
        <p:txBody>
          <a:bodyPr>
            <a:normAutofit/>
          </a:bodyPr>
          <a:lstStyle/>
          <a:p>
            <a:r>
              <a:rPr lang="en-US" sz="3200"/>
              <a:t>How many of you are still using a fax machine as your primary channel for receiving referrals?</a:t>
            </a:r>
          </a:p>
        </p:txBody>
      </p:sp>
      <p:sp>
        <p:nvSpPr>
          <p:cNvPr id="7" name="Speech Bubble: Rectangle with Corners Rounded 6">
            <a:extLst>
              <a:ext uri="{FF2B5EF4-FFF2-40B4-BE49-F238E27FC236}">
                <a16:creationId xmlns:a16="http://schemas.microsoft.com/office/drawing/2014/main" id="{EB5A9D97-F1D7-43A5-B2F9-95E5343B1F73}"/>
              </a:ext>
            </a:extLst>
          </p:cNvPr>
          <p:cNvSpPr/>
          <p:nvPr/>
        </p:nvSpPr>
        <p:spPr>
          <a:xfrm>
            <a:off x="609600" y="1806612"/>
            <a:ext cx="3619500" cy="1784122"/>
          </a:xfrm>
          <a:prstGeom prst="wedgeRoundRectCallout">
            <a:avLst>
              <a:gd name="adj1" fmla="val 59178"/>
              <a:gd name="adj2" fmla="val 32214"/>
              <a:gd name="adj3" fmla="val 16667"/>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t>To submit a referral, the provider simply faxes over their paperwork and then we….</a:t>
            </a:r>
          </a:p>
        </p:txBody>
      </p:sp>
      <p:sp>
        <p:nvSpPr>
          <p:cNvPr id="8" name="TextBox 7">
            <a:extLst>
              <a:ext uri="{FF2B5EF4-FFF2-40B4-BE49-F238E27FC236}">
                <a16:creationId xmlns:a16="http://schemas.microsoft.com/office/drawing/2014/main" id="{5BA4D51A-211D-430A-89B4-CD87E031D635}"/>
              </a:ext>
            </a:extLst>
          </p:cNvPr>
          <p:cNvSpPr txBox="1"/>
          <p:nvPr/>
        </p:nvSpPr>
        <p:spPr>
          <a:xfrm>
            <a:off x="1322342" y="3608235"/>
            <a:ext cx="3004540" cy="369332"/>
          </a:xfrm>
          <a:prstGeom prst="rect">
            <a:avLst/>
          </a:prstGeom>
          <a:noFill/>
        </p:spPr>
        <p:txBody>
          <a:bodyPr wrap="none" rtlCol="0">
            <a:spAutoFit/>
          </a:bodyPr>
          <a:lstStyle/>
          <a:p>
            <a:r>
              <a:rPr lang="en-US">
                <a:solidFill>
                  <a:schemeClr val="bg2"/>
                </a:solidFill>
              </a:rPr>
              <a:t>Hospital Referrals Processor</a:t>
            </a:r>
          </a:p>
        </p:txBody>
      </p:sp>
      <p:sp>
        <p:nvSpPr>
          <p:cNvPr id="9" name="Speech Bubble: Rectangle with Corners Rounded 8">
            <a:extLst>
              <a:ext uri="{FF2B5EF4-FFF2-40B4-BE49-F238E27FC236}">
                <a16:creationId xmlns:a16="http://schemas.microsoft.com/office/drawing/2014/main" id="{8E4A5281-5AD6-4B47-A6C2-D06F005BFAD0}"/>
              </a:ext>
            </a:extLst>
          </p:cNvPr>
          <p:cNvSpPr/>
          <p:nvPr/>
        </p:nvSpPr>
        <p:spPr>
          <a:xfrm flipH="1">
            <a:off x="7696200" y="3090011"/>
            <a:ext cx="3875035" cy="1420956"/>
          </a:xfrm>
          <a:prstGeom prst="wedgeRoundRectCallout">
            <a:avLst>
              <a:gd name="adj1" fmla="val 60493"/>
              <a:gd name="adj2" fmla="val -33229"/>
              <a:gd name="adj3" fmla="val 16667"/>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2400"/>
              <a:t>Wait, a fax machine…I’ve never seen one of those! </a:t>
            </a:r>
          </a:p>
          <a:p>
            <a:pPr>
              <a:spcAft>
                <a:spcPts val="600"/>
              </a:spcAft>
            </a:pPr>
            <a:r>
              <a:rPr lang="en-US" sz="2400"/>
              <a:t>How do they even work?</a:t>
            </a:r>
          </a:p>
        </p:txBody>
      </p:sp>
      <p:sp>
        <p:nvSpPr>
          <p:cNvPr id="10" name="TextBox 9">
            <a:extLst>
              <a:ext uri="{FF2B5EF4-FFF2-40B4-BE49-F238E27FC236}">
                <a16:creationId xmlns:a16="http://schemas.microsoft.com/office/drawing/2014/main" id="{8305A566-56FA-4539-BBE3-0A6C488FB02C}"/>
              </a:ext>
            </a:extLst>
          </p:cNvPr>
          <p:cNvSpPr txBox="1"/>
          <p:nvPr/>
        </p:nvSpPr>
        <p:spPr>
          <a:xfrm>
            <a:off x="7696202" y="4510967"/>
            <a:ext cx="3875035" cy="369332"/>
          </a:xfrm>
          <a:prstGeom prst="rect">
            <a:avLst/>
          </a:prstGeom>
          <a:noFill/>
        </p:spPr>
        <p:txBody>
          <a:bodyPr wrap="none" rtlCol="0">
            <a:spAutoFit/>
          </a:bodyPr>
          <a:lstStyle/>
          <a:p>
            <a:r>
              <a:rPr lang="en-US">
                <a:solidFill>
                  <a:schemeClr val="bg2"/>
                </a:solidFill>
              </a:rPr>
              <a:t>New Business Development Director</a:t>
            </a:r>
          </a:p>
        </p:txBody>
      </p:sp>
      <p:pic>
        <p:nvPicPr>
          <p:cNvPr id="1028" name="Picture 4" descr="Two Business Woman Chatting Away Together With Some - Clipart Woman  Business - Png Download - Full Size Clipart (#13862) - PinClipart">
            <a:extLst>
              <a:ext uri="{FF2B5EF4-FFF2-40B4-BE49-F238E27FC236}">
                <a16:creationId xmlns:a16="http://schemas.microsoft.com/office/drawing/2014/main" id="{67AFDA82-75B3-4EFD-8AF6-7CB7D6EE4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481069"/>
            <a:ext cx="3049587" cy="3919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758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 electronics, keyboard&#10;&#10;Description automatically generated">
            <a:extLst>
              <a:ext uri="{FF2B5EF4-FFF2-40B4-BE49-F238E27FC236}">
                <a16:creationId xmlns:a16="http://schemas.microsoft.com/office/drawing/2014/main" id="{BBAEDB98-60C1-405C-9FE8-5375D401BFDF}"/>
              </a:ext>
            </a:extLst>
          </p:cNvPr>
          <p:cNvPicPr>
            <a:picLocks noChangeAspect="1"/>
          </p:cNvPicPr>
          <p:nvPr/>
        </p:nvPicPr>
        <p:blipFill rotWithShape="1">
          <a:blip r:embed="rId2">
            <a:extLst>
              <a:ext uri="{28A0092B-C50C-407E-A947-70E740481C1C}">
                <a14:useLocalDpi xmlns:a14="http://schemas.microsoft.com/office/drawing/2010/main" val="0"/>
              </a:ext>
            </a:extLst>
          </a:blip>
          <a:srcRect l="2212" t="15044" r="2212" b="5311"/>
          <a:stretch/>
        </p:blipFill>
        <p:spPr>
          <a:xfrm>
            <a:off x="-5133" y="0"/>
            <a:ext cx="12191980" cy="6858000"/>
          </a:xfrm>
          <a:prstGeom prst="rect">
            <a:avLst/>
          </a:prstGeom>
        </p:spPr>
      </p:pic>
      <p:sp>
        <p:nvSpPr>
          <p:cNvPr id="8" name="Rectangle 7">
            <a:extLst>
              <a:ext uri="{FF2B5EF4-FFF2-40B4-BE49-F238E27FC236}">
                <a16:creationId xmlns:a16="http://schemas.microsoft.com/office/drawing/2014/main" id="{62D3E589-78EA-480B-8451-0CFF44BE5541}"/>
              </a:ext>
            </a:extLst>
          </p:cNvPr>
          <p:cNvSpPr/>
          <p:nvPr/>
        </p:nvSpPr>
        <p:spPr>
          <a:xfrm>
            <a:off x="-304800" y="-381000"/>
            <a:ext cx="15695676" cy="9753600"/>
          </a:xfrm>
          <a:prstGeom prst="rect">
            <a:avLst/>
          </a:prstGeom>
          <a:gradFill flip="none" rotWithShape="1">
            <a:gsLst>
              <a:gs pos="0">
                <a:schemeClr val="tx1">
                  <a:lumMod val="75000"/>
                  <a:lumOff val="25000"/>
                  <a:alpha val="0"/>
                </a:schemeClr>
              </a:gs>
              <a:gs pos="49000">
                <a:schemeClr val="tx1">
                  <a:lumMod val="75000"/>
                  <a:lumOff val="25000"/>
                  <a:alpha val="50000"/>
                </a:schemeClr>
              </a:gs>
              <a:gs pos="97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AC0F90-5431-4DCB-8AFC-D8CACD76A062}"/>
              </a:ext>
            </a:extLst>
          </p:cNvPr>
          <p:cNvSpPr txBox="1"/>
          <p:nvPr/>
        </p:nvSpPr>
        <p:spPr>
          <a:xfrm>
            <a:off x="609600" y="533400"/>
            <a:ext cx="5943600" cy="1446550"/>
          </a:xfrm>
          <a:prstGeom prst="rect">
            <a:avLst/>
          </a:prstGeom>
          <a:noFill/>
        </p:spPr>
        <p:txBody>
          <a:bodyPr wrap="square" rtlCol="0">
            <a:spAutoFit/>
          </a:bodyPr>
          <a:lstStyle/>
          <a:p>
            <a:r>
              <a:rPr lang="en-US" sz="4400">
                <a:solidFill>
                  <a:schemeClr val="bg1"/>
                </a:solidFill>
                <a:latin typeface="+mj-lt"/>
              </a:rPr>
              <a:t>Now they’ve tried it, there’s no going back…</a:t>
            </a:r>
          </a:p>
        </p:txBody>
      </p:sp>
      <p:pic>
        <p:nvPicPr>
          <p:cNvPr id="11" name="Picture 10">
            <a:extLst>
              <a:ext uri="{FF2B5EF4-FFF2-40B4-BE49-F238E27FC236}">
                <a16:creationId xmlns:a16="http://schemas.microsoft.com/office/drawing/2014/main" id="{1F232573-6481-4506-8C51-2B42A5050BF7}"/>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sp>
        <p:nvSpPr>
          <p:cNvPr id="10" name="Footer Placeholder 1">
            <a:extLst>
              <a:ext uri="{FF2B5EF4-FFF2-40B4-BE49-F238E27FC236}">
                <a16:creationId xmlns:a16="http://schemas.microsoft.com/office/drawing/2014/main" id="{F2D29627-86A2-4F0A-85CA-7C8F0E8C252D}"/>
              </a:ext>
            </a:extLst>
          </p:cNvPr>
          <p:cNvSpPr txBox="1">
            <a:spLocks/>
          </p:cNvSpPr>
          <p:nvPr/>
        </p:nvSpPr>
        <p:spPr>
          <a:xfrm>
            <a:off x="4038600" y="6546715"/>
            <a:ext cx="4114800" cy="31094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schemeClr val="bg1">
                    <a:lumMod val="65000"/>
                  </a:schemeClr>
                </a:solidFill>
                <a:latin typeface="Segoe UI"/>
              </a:rPr>
              <a:t>Wixcorp - Consumerism in a Post-COVID19 World</a:t>
            </a:r>
          </a:p>
        </p:txBody>
      </p:sp>
      <p:sp>
        <p:nvSpPr>
          <p:cNvPr id="13" name="Slide Number Placeholder 7">
            <a:extLst>
              <a:ext uri="{FF2B5EF4-FFF2-40B4-BE49-F238E27FC236}">
                <a16:creationId xmlns:a16="http://schemas.microsoft.com/office/drawing/2014/main" id="{07DC4BC1-D331-41F7-8CE6-A2C540753F78}"/>
              </a:ext>
            </a:extLst>
          </p:cNvPr>
          <p:cNvSpPr txBox="1">
            <a:spLocks/>
          </p:cNvSpPr>
          <p:nvPr/>
        </p:nvSpPr>
        <p:spPr>
          <a:xfrm>
            <a:off x="8610600" y="6546715"/>
            <a:ext cx="2743200" cy="31094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06374B1-C061-489A-8FD0-BE8072F02EFF}" type="slidenum">
              <a:rPr lang="en-US" smtClean="0">
                <a:solidFill>
                  <a:schemeClr val="bg1">
                    <a:lumMod val="65000"/>
                  </a:schemeClr>
                </a:solidFill>
                <a:latin typeface="Segoe UI"/>
              </a:rPr>
              <a:pPr algn="r">
                <a:defRPr/>
              </a:pPr>
              <a:t>11</a:t>
            </a:fld>
            <a:endParaRPr lang="en-US">
              <a:solidFill>
                <a:schemeClr val="bg1">
                  <a:lumMod val="65000"/>
                </a:schemeClr>
              </a:solidFill>
              <a:latin typeface="Segoe UI"/>
            </a:endParaRPr>
          </a:p>
        </p:txBody>
      </p:sp>
    </p:spTree>
    <p:extLst>
      <p:ext uri="{BB962C8B-B14F-4D97-AF65-F5344CB8AC3E}">
        <p14:creationId xmlns:p14="http://schemas.microsoft.com/office/powerpoint/2010/main" val="15854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CB4E76-6DF0-4311-9433-0E770E91374E}"/>
              </a:ext>
            </a:extLst>
          </p:cNvPr>
          <p:cNvSpPr txBox="1"/>
          <p:nvPr/>
        </p:nvSpPr>
        <p:spPr>
          <a:xfrm>
            <a:off x="764881" y="848347"/>
            <a:ext cx="3997619" cy="2400657"/>
          </a:xfrm>
          <a:prstGeom prst="rect">
            <a:avLst/>
          </a:prstGeom>
          <a:noFill/>
        </p:spPr>
        <p:txBody>
          <a:bodyPr wrap="square" rtlCol="0">
            <a:spAutoFit/>
          </a:bodyPr>
          <a:lstStyle/>
          <a:p>
            <a:r>
              <a:rPr lang="en-US" sz="5400">
                <a:solidFill>
                  <a:srgbClr val="1A2634"/>
                </a:solidFill>
                <a:latin typeface="+mj-lt"/>
              </a:rPr>
              <a:t>“All Digital… </a:t>
            </a:r>
            <a:r>
              <a:rPr lang="en-US" sz="4800">
                <a:solidFill>
                  <a:srgbClr val="1A2634"/>
                </a:solidFill>
                <a:latin typeface="+mj-lt"/>
              </a:rPr>
              <a:t>whether we like it or not.”</a:t>
            </a:r>
            <a:endParaRPr lang="en-US" sz="5400">
              <a:solidFill>
                <a:srgbClr val="1A2634"/>
              </a:solidFill>
              <a:latin typeface="+mj-lt"/>
            </a:endParaRPr>
          </a:p>
        </p:txBody>
      </p:sp>
      <p:sp>
        <p:nvSpPr>
          <p:cNvPr id="11" name="TextBox 10">
            <a:extLst>
              <a:ext uri="{FF2B5EF4-FFF2-40B4-BE49-F238E27FC236}">
                <a16:creationId xmlns:a16="http://schemas.microsoft.com/office/drawing/2014/main" id="{D5D9FAF1-6B0D-49F3-8F08-1C78FDCA9C7F}"/>
              </a:ext>
            </a:extLst>
          </p:cNvPr>
          <p:cNvSpPr txBox="1"/>
          <p:nvPr/>
        </p:nvSpPr>
        <p:spPr>
          <a:xfrm>
            <a:off x="5113213" y="538603"/>
            <a:ext cx="6313906" cy="4339650"/>
          </a:xfrm>
          <a:prstGeom prst="rect">
            <a:avLst/>
          </a:prstGeom>
          <a:noFill/>
        </p:spPr>
        <p:txBody>
          <a:bodyPr wrap="square">
            <a:spAutoFit/>
          </a:bodyPr>
          <a:lstStyle/>
          <a:p>
            <a:pPr marL="285750" indent="-285750" algn="l">
              <a:spcAft>
                <a:spcPts val="1200"/>
              </a:spcAft>
              <a:buFont typeface="Arial" panose="020B0604020202020204" pitchFamily="34" charset="0"/>
              <a:buChar char="•"/>
            </a:pPr>
            <a:r>
              <a:rPr lang="en-US" sz="3200" b="0" i="0" u="none" strike="noStrike" baseline="0">
                <a:solidFill>
                  <a:schemeClr val="bg1"/>
                </a:solidFill>
                <a:latin typeface="MuseoSans-300"/>
              </a:rPr>
              <a:t>Online and mobile banking has increased 85%.</a:t>
            </a:r>
            <a:endParaRPr lang="en-US" sz="1100" b="0" i="0" u="none" strike="noStrike" baseline="0">
              <a:solidFill>
                <a:schemeClr val="bg1"/>
              </a:solidFill>
              <a:latin typeface="MuseoSans-300"/>
            </a:endParaRPr>
          </a:p>
          <a:p>
            <a:pPr marL="285750" indent="-285750" algn="l">
              <a:spcAft>
                <a:spcPts val="1200"/>
              </a:spcAft>
              <a:buFont typeface="Arial" panose="020B0604020202020204" pitchFamily="34" charset="0"/>
              <a:buChar char="•"/>
            </a:pPr>
            <a:r>
              <a:rPr lang="en-US" sz="3200" b="0" i="0" u="none" strike="noStrike" baseline="0">
                <a:solidFill>
                  <a:schemeClr val="bg1"/>
                </a:solidFill>
                <a:latin typeface="MuseoSans-300"/>
              </a:rPr>
              <a:t>More than half of U.S. primary schools started the year completely virtual.</a:t>
            </a:r>
            <a:endParaRPr lang="en-US" sz="1100" b="0" i="0" u="none" strike="noStrike" baseline="0">
              <a:solidFill>
                <a:schemeClr val="bg1"/>
              </a:solidFill>
              <a:latin typeface="MuseoSans-300"/>
            </a:endParaRPr>
          </a:p>
          <a:p>
            <a:pPr marL="285750" indent="-285750" algn="l">
              <a:spcAft>
                <a:spcPts val="1200"/>
              </a:spcAft>
              <a:buFont typeface="Arial" panose="020B0604020202020204" pitchFamily="34" charset="0"/>
              <a:buChar char="•"/>
            </a:pPr>
            <a:r>
              <a:rPr lang="en-US" sz="3200" b="0" i="0" u="none" strike="noStrike" baseline="0">
                <a:solidFill>
                  <a:schemeClr val="bg1"/>
                </a:solidFill>
                <a:latin typeface="MuseoSans-300"/>
              </a:rPr>
              <a:t>61% of consumers surveyed say they’ve had at least one telehealth appointment.</a:t>
            </a:r>
            <a:endParaRPr lang="en-US" sz="1100" b="0" i="0" u="none" strike="noStrike" baseline="0">
              <a:solidFill>
                <a:schemeClr val="bg1"/>
              </a:solidFill>
              <a:latin typeface="MuseoSans-300"/>
            </a:endParaRPr>
          </a:p>
        </p:txBody>
      </p:sp>
      <p:pic>
        <p:nvPicPr>
          <p:cNvPr id="12" name="Picture 11">
            <a:extLst>
              <a:ext uri="{FF2B5EF4-FFF2-40B4-BE49-F238E27FC236}">
                <a16:creationId xmlns:a16="http://schemas.microsoft.com/office/drawing/2014/main" id="{8D0E84A3-A16A-407E-8A2E-547EBF81719A}"/>
              </a:ext>
            </a:extLst>
          </p:cNvPr>
          <p:cNvPicPr>
            <a:picLocks noChangeAspect="1"/>
          </p:cNvPicPr>
          <p:nvPr/>
        </p:nvPicPr>
        <p:blipFill>
          <a:blip r:embed="rId2"/>
          <a:stretch>
            <a:fillRect/>
          </a:stretch>
        </p:blipFill>
        <p:spPr>
          <a:xfrm>
            <a:off x="5444659" y="4865839"/>
            <a:ext cx="4547066" cy="1648064"/>
          </a:xfrm>
          <a:prstGeom prst="rect">
            <a:avLst/>
          </a:prstGeom>
        </p:spPr>
      </p:pic>
      <p:sp>
        <p:nvSpPr>
          <p:cNvPr id="13" name="TextBox 12">
            <a:extLst>
              <a:ext uri="{FF2B5EF4-FFF2-40B4-BE49-F238E27FC236}">
                <a16:creationId xmlns:a16="http://schemas.microsoft.com/office/drawing/2014/main" id="{98757201-65E9-4C53-960B-B9CE3065ADDB}"/>
              </a:ext>
            </a:extLst>
          </p:cNvPr>
          <p:cNvSpPr txBox="1"/>
          <p:nvPr/>
        </p:nvSpPr>
        <p:spPr>
          <a:xfrm>
            <a:off x="1447800" y="6157777"/>
            <a:ext cx="4797719" cy="246221"/>
          </a:xfrm>
          <a:prstGeom prst="rect">
            <a:avLst/>
          </a:prstGeom>
          <a:noFill/>
        </p:spPr>
        <p:txBody>
          <a:bodyPr wrap="square" rtlCol="0">
            <a:spAutoFit/>
          </a:bodyPr>
          <a:lstStyle/>
          <a:p>
            <a:pPr algn="l"/>
            <a:r>
              <a:rPr lang="en-US" sz="1000">
                <a:solidFill>
                  <a:schemeClr val="bg1"/>
                </a:solidFill>
              </a:rPr>
              <a:t>Medallia: “</a:t>
            </a:r>
            <a:r>
              <a:rPr lang="en-US" sz="1000" b="0" i="0" u="none" strike="noStrike" baseline="0">
                <a:solidFill>
                  <a:schemeClr val="bg1"/>
                </a:solidFill>
              </a:rPr>
              <a:t>2020 Hindsight: 5 Digital Customer Experience Lessons”</a:t>
            </a:r>
            <a:endParaRPr lang="en-US" sz="1000">
              <a:solidFill>
                <a:schemeClr val="bg1"/>
              </a:solidFill>
            </a:endParaRPr>
          </a:p>
        </p:txBody>
      </p:sp>
      <p:sp>
        <p:nvSpPr>
          <p:cNvPr id="14" name="Footer Placeholder 1">
            <a:extLst>
              <a:ext uri="{FF2B5EF4-FFF2-40B4-BE49-F238E27FC236}">
                <a16:creationId xmlns:a16="http://schemas.microsoft.com/office/drawing/2014/main" id="{1F134334-D5FE-4802-8A25-1A6DE3F8BB73}"/>
              </a:ext>
            </a:extLst>
          </p:cNvPr>
          <p:cNvSpPr>
            <a:spLocks noGrp="1"/>
          </p:cNvSpPr>
          <p:nvPr>
            <p:ph type="ftr" sz="quarter" idx="10"/>
          </p:nvPr>
        </p:nvSpPr>
        <p:spPr>
          <a:xfrm>
            <a:off x="4038600" y="6546715"/>
            <a:ext cx="4114800" cy="31094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mn-cs"/>
              </a:rPr>
              <a:t>Wixcorp - Consumerism in a Post-COVID19 World</a:t>
            </a:r>
          </a:p>
        </p:txBody>
      </p:sp>
      <p:sp>
        <p:nvSpPr>
          <p:cNvPr id="15" name="Slide Number Placeholder 7">
            <a:extLst>
              <a:ext uri="{FF2B5EF4-FFF2-40B4-BE49-F238E27FC236}">
                <a16:creationId xmlns:a16="http://schemas.microsoft.com/office/drawing/2014/main" id="{9B231AB3-8B37-4B49-9680-866337D71E2B}"/>
              </a:ext>
            </a:extLst>
          </p:cNvPr>
          <p:cNvSpPr>
            <a:spLocks noGrp="1"/>
          </p:cNvSpPr>
          <p:nvPr>
            <p:ph type="sldNum" sz="quarter" idx="11"/>
          </p:nvPr>
        </p:nvSpPr>
        <p:spPr>
          <a:xfrm>
            <a:off x="8610600" y="6546715"/>
            <a:ext cx="2743200" cy="31094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74B1-C061-489A-8FD0-BE8072F02EFF}" type="slidenum">
              <a:rPr kumimoji="0" lang="en-US" sz="12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D7708879-0CD8-45FB-8BF2-52112B0942A3}"/>
              </a:ext>
            </a:extLst>
          </p:cNvPr>
          <p:cNvSpPr/>
          <p:nvPr/>
        </p:nvSpPr>
        <p:spPr>
          <a:xfrm>
            <a:off x="9634537" y="5920315"/>
            <a:ext cx="91440" cy="99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55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D23357-0EAB-485E-93D9-7E1984406C3A}"/>
              </a:ext>
            </a:extLst>
          </p:cNvPr>
          <p:cNvSpPr>
            <a:spLocks noGrp="1"/>
          </p:cNvSpPr>
          <p:nvPr>
            <p:ph type="ftr" sz="quarter" idx="11"/>
          </p:nvPr>
        </p:nvSpPr>
        <p:spPr/>
        <p:txBody>
          <a:bodyPr/>
          <a:lstStyle/>
          <a:p>
            <a:r>
              <a:rPr lang="en-US"/>
              <a:t>Wixcorp - Consumerism in a Post-COVID19 World</a:t>
            </a:r>
          </a:p>
        </p:txBody>
      </p:sp>
      <p:sp>
        <p:nvSpPr>
          <p:cNvPr id="11" name="Title 10">
            <a:extLst>
              <a:ext uri="{FF2B5EF4-FFF2-40B4-BE49-F238E27FC236}">
                <a16:creationId xmlns:a16="http://schemas.microsoft.com/office/drawing/2014/main" id="{E48521C3-9986-4296-9A88-BFEFD0CE441D}"/>
              </a:ext>
            </a:extLst>
          </p:cNvPr>
          <p:cNvSpPr>
            <a:spLocks noGrp="1"/>
          </p:cNvSpPr>
          <p:nvPr>
            <p:ph type="title"/>
          </p:nvPr>
        </p:nvSpPr>
        <p:spPr/>
        <p:txBody>
          <a:bodyPr/>
          <a:lstStyle/>
          <a:p>
            <a:r>
              <a:rPr lang="en-US" dirty="0"/>
              <a:t>CX Trends for 2022 and Beyond</a:t>
            </a:r>
          </a:p>
        </p:txBody>
      </p:sp>
      <p:sp>
        <p:nvSpPr>
          <p:cNvPr id="18" name="Rectangle 17">
            <a:extLst>
              <a:ext uri="{FF2B5EF4-FFF2-40B4-BE49-F238E27FC236}">
                <a16:creationId xmlns:a16="http://schemas.microsoft.com/office/drawing/2014/main" id="{2F5CDF4A-D20A-4BEE-82BA-E7BC05571DAE}"/>
              </a:ext>
            </a:extLst>
          </p:cNvPr>
          <p:cNvSpPr/>
          <p:nvPr/>
        </p:nvSpPr>
        <p:spPr>
          <a:xfrm>
            <a:off x="1092319" y="1133814"/>
            <a:ext cx="2743200" cy="3831818"/>
          </a:xfrm>
          <a:prstGeom prst="rect">
            <a:avLst/>
          </a:prstGeom>
        </p:spPr>
        <p:txBody>
          <a:bodyPr wrap="square">
            <a:spAutoFit/>
          </a:bodyPr>
          <a:lstStyle/>
          <a:p>
            <a:pPr>
              <a:spcAft>
                <a:spcPts val="1200"/>
              </a:spcAft>
            </a:pPr>
            <a:r>
              <a:rPr lang="en-US">
                <a:solidFill>
                  <a:schemeClr val="accent1">
                    <a:lumMod val="75000"/>
                  </a:schemeClr>
                </a:solidFill>
                <a:latin typeface="Segoe UI" panose="020B0502040204020203" pitchFamily="34" charset="0"/>
                <a:cs typeface="Segoe UI" panose="020B0502040204020203" pitchFamily="34" charset="0"/>
              </a:rPr>
              <a:t>Virtual care changes the competitive landscape.</a:t>
            </a:r>
          </a:p>
          <a:p>
            <a:pPr>
              <a:spcAft>
                <a:spcPts val="600"/>
              </a:spcAft>
            </a:pPr>
            <a:r>
              <a:rPr lang="en-US" sz="1600" b="1">
                <a:latin typeface="Segoe UI" panose="020B0502040204020203" pitchFamily="34" charset="0"/>
                <a:cs typeface="Segoe UI" panose="020B0502040204020203" pitchFamily="34" charset="0"/>
              </a:rPr>
              <a:t>The Point</a:t>
            </a:r>
            <a:r>
              <a:rPr lang="en-US" sz="1600">
                <a:latin typeface="Segoe UI" panose="020B0502040204020203" pitchFamily="34" charset="0"/>
                <a:cs typeface="Segoe UI" panose="020B0502040204020203" pitchFamily="34" charset="0"/>
              </a:rPr>
              <a:t> A patient’s decision on where to receive care is less impacted by things like geography, hours of operation, and schedule availability. With the rise of virtual care, you are competing nationally. </a:t>
            </a:r>
          </a:p>
          <a:p>
            <a:pPr>
              <a:spcAft>
                <a:spcPts val="600"/>
              </a:spcAft>
            </a:pPr>
            <a:r>
              <a:rPr lang="en-US" sz="1600" b="1">
                <a:solidFill>
                  <a:schemeClr val="accent6"/>
                </a:solidFill>
                <a:latin typeface="Segoe UI" panose="020B0502040204020203" pitchFamily="34" charset="0"/>
                <a:cs typeface="Segoe UI" panose="020B0502040204020203" pitchFamily="34" charset="0"/>
              </a:rPr>
              <a:t>Your ability to attract and retain patients is moving digital.</a:t>
            </a:r>
          </a:p>
        </p:txBody>
      </p:sp>
      <p:sp>
        <p:nvSpPr>
          <p:cNvPr id="23" name="Rectangle 22">
            <a:extLst>
              <a:ext uri="{FF2B5EF4-FFF2-40B4-BE49-F238E27FC236}">
                <a16:creationId xmlns:a16="http://schemas.microsoft.com/office/drawing/2014/main" id="{276D19F7-B82C-4E7A-96FD-EA0A55FF35A7}"/>
              </a:ext>
            </a:extLst>
          </p:cNvPr>
          <p:cNvSpPr/>
          <p:nvPr/>
        </p:nvSpPr>
        <p:spPr>
          <a:xfrm>
            <a:off x="6883519" y="1136878"/>
            <a:ext cx="2743200" cy="4278094"/>
          </a:xfrm>
          <a:prstGeom prst="rect">
            <a:avLst/>
          </a:prstGeom>
        </p:spPr>
        <p:txBody>
          <a:bodyPr wrap="square">
            <a:spAutoFit/>
          </a:bodyPr>
          <a:lstStyle/>
          <a:p>
            <a:pPr>
              <a:spcAft>
                <a:spcPts val="1200"/>
              </a:spcAft>
            </a:pPr>
            <a:r>
              <a:rPr lang="en-US">
                <a:solidFill>
                  <a:schemeClr val="accent1">
                    <a:lumMod val="75000"/>
                  </a:schemeClr>
                </a:solidFill>
                <a:latin typeface="Segoe UI" panose="020B0502040204020203" pitchFamily="34" charset="0"/>
                <a:cs typeface="Segoe UI" panose="020B0502040204020203" pitchFamily="34" charset="0"/>
              </a:rPr>
              <a:t>Telehealth and Remote Care Will Change…A Lot</a:t>
            </a:r>
          </a:p>
          <a:p>
            <a:pPr>
              <a:spcAft>
                <a:spcPts val="600"/>
              </a:spcAft>
            </a:pPr>
            <a:r>
              <a:rPr lang="en-US" sz="1600" b="1">
                <a:latin typeface="Segoe UI" panose="020B0502040204020203" pitchFamily="34" charset="0"/>
                <a:cs typeface="Segoe UI" panose="020B0502040204020203" pitchFamily="34" charset="0"/>
              </a:rPr>
              <a:t>The Point: </a:t>
            </a:r>
            <a:r>
              <a:rPr lang="en-US" sz="1600">
                <a:latin typeface="Segoe UI" panose="020B0502040204020203" pitchFamily="34" charset="0"/>
                <a:cs typeface="Segoe UI" panose="020B0502040204020203" pitchFamily="34" charset="0"/>
              </a:rPr>
              <a:t>Don’t get comfortable with your current digital engagement and telehealth channels. As the industry refines these channels, they will change dramatically. You should also </a:t>
            </a:r>
            <a:r>
              <a:rPr lang="en-US" sz="1600" b="1">
                <a:solidFill>
                  <a:schemeClr val="accent6"/>
                </a:solidFill>
                <a:latin typeface="Segoe UI" panose="020B0502040204020203" pitchFamily="34" charset="0"/>
                <a:cs typeface="Segoe UI" panose="020B0502040204020203" pitchFamily="34" charset="0"/>
              </a:rPr>
              <a:t>prepare now for new engagement channels </a:t>
            </a:r>
            <a:r>
              <a:rPr lang="en-US" sz="1600">
                <a:latin typeface="Segoe UI" panose="020B0502040204020203" pitchFamily="34" charset="0"/>
                <a:cs typeface="Segoe UI" panose="020B0502040204020203" pitchFamily="34" charset="0"/>
              </a:rPr>
              <a:t>to emerge.</a:t>
            </a:r>
          </a:p>
        </p:txBody>
      </p:sp>
      <p:pic>
        <p:nvPicPr>
          <p:cNvPr id="24" name="Picture 4" descr="The Right Time for Telehealth | Patient Power">
            <a:extLst>
              <a:ext uri="{FF2B5EF4-FFF2-40B4-BE49-F238E27FC236}">
                <a16:creationId xmlns:a16="http://schemas.microsoft.com/office/drawing/2014/main" id="{26BCBE9E-3D5B-48B8-9723-6F7189C8F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55" t="4904" r="13913" b="680"/>
          <a:stretch/>
        </p:blipFill>
        <p:spPr bwMode="auto">
          <a:xfrm>
            <a:off x="9626718" y="1133814"/>
            <a:ext cx="2286000" cy="19594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84DE20-0913-43B3-92C2-B94B1EB60134}"/>
              </a:ext>
            </a:extLst>
          </p:cNvPr>
          <p:cNvSpPr txBox="1"/>
          <p:nvPr/>
        </p:nvSpPr>
        <p:spPr>
          <a:xfrm>
            <a:off x="609600" y="1066800"/>
            <a:ext cx="591829" cy="512000"/>
          </a:xfrm>
          <a:prstGeom prst="rect">
            <a:avLst/>
          </a:prstGeom>
          <a:noFill/>
        </p:spPr>
        <p:txBody>
          <a:bodyPr wrap="none" rtlCol="0">
            <a:spAutoFit/>
          </a:bodyPr>
          <a:lstStyle/>
          <a:p>
            <a:r>
              <a:rPr lang="en-US" sz="2727" b="1">
                <a:solidFill>
                  <a:schemeClr val="accent1">
                    <a:lumMod val="75000"/>
                  </a:schemeClr>
                </a:solidFill>
                <a:latin typeface="Segoe UI" panose="020B0502040204020203" pitchFamily="34" charset="0"/>
                <a:cs typeface="Segoe UI" panose="020B0502040204020203" pitchFamily="34" charset="0"/>
              </a:rPr>
              <a:t>#1</a:t>
            </a:r>
          </a:p>
        </p:txBody>
      </p:sp>
      <p:sp>
        <p:nvSpPr>
          <p:cNvPr id="25" name="TextBox 24">
            <a:extLst>
              <a:ext uri="{FF2B5EF4-FFF2-40B4-BE49-F238E27FC236}">
                <a16:creationId xmlns:a16="http://schemas.microsoft.com/office/drawing/2014/main" id="{A7A73E94-FE57-46B0-A069-248BB49A1B18}"/>
              </a:ext>
            </a:extLst>
          </p:cNvPr>
          <p:cNvSpPr txBox="1"/>
          <p:nvPr/>
        </p:nvSpPr>
        <p:spPr>
          <a:xfrm>
            <a:off x="6400800" y="1066800"/>
            <a:ext cx="591829" cy="512000"/>
          </a:xfrm>
          <a:prstGeom prst="rect">
            <a:avLst/>
          </a:prstGeom>
          <a:noFill/>
        </p:spPr>
        <p:txBody>
          <a:bodyPr wrap="none" rtlCol="0">
            <a:spAutoFit/>
          </a:bodyPr>
          <a:lstStyle/>
          <a:p>
            <a:r>
              <a:rPr lang="en-US" sz="2727" b="1">
                <a:solidFill>
                  <a:schemeClr val="accent1">
                    <a:lumMod val="75000"/>
                  </a:schemeClr>
                </a:solidFill>
                <a:latin typeface="Segoe UI" panose="020B0502040204020203" pitchFamily="34" charset="0"/>
                <a:cs typeface="Segoe UI" panose="020B0502040204020203" pitchFamily="34" charset="0"/>
              </a:rPr>
              <a:t>#2</a:t>
            </a:r>
          </a:p>
        </p:txBody>
      </p:sp>
      <p:sp>
        <p:nvSpPr>
          <p:cNvPr id="3" name="Slide Number Placeholder 2">
            <a:extLst>
              <a:ext uri="{FF2B5EF4-FFF2-40B4-BE49-F238E27FC236}">
                <a16:creationId xmlns:a16="http://schemas.microsoft.com/office/drawing/2014/main" id="{85E3B502-E71B-4DD9-BF5A-DE7004F2623D}"/>
              </a:ext>
            </a:extLst>
          </p:cNvPr>
          <p:cNvSpPr>
            <a:spLocks noGrp="1"/>
          </p:cNvSpPr>
          <p:nvPr>
            <p:ph type="sldNum" sz="quarter" idx="12"/>
          </p:nvPr>
        </p:nvSpPr>
        <p:spPr/>
        <p:txBody>
          <a:bodyPr/>
          <a:lstStyle/>
          <a:p>
            <a:fld id="{F06374B1-C061-489A-8FD0-BE8072F02EFF}" type="slidenum">
              <a:rPr lang="en-US" smtClean="0"/>
              <a:t>13</a:t>
            </a:fld>
            <a:endParaRPr lang="en-US"/>
          </a:p>
        </p:txBody>
      </p:sp>
      <p:pic>
        <p:nvPicPr>
          <p:cNvPr id="7170" name="Picture 2" descr="Earth | NASA">
            <a:extLst>
              <a:ext uri="{FF2B5EF4-FFF2-40B4-BE49-F238E27FC236}">
                <a16:creationId xmlns:a16="http://schemas.microsoft.com/office/drawing/2014/main" id="{D39853B6-300D-4BD2-A810-4261F4494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066800"/>
            <a:ext cx="2286000" cy="2286000"/>
          </a:xfrm>
          <a:prstGeom prst="ellipse">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67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D23357-0EAB-485E-93D9-7E1984406C3A}"/>
              </a:ext>
            </a:extLst>
          </p:cNvPr>
          <p:cNvSpPr>
            <a:spLocks noGrp="1"/>
          </p:cNvSpPr>
          <p:nvPr>
            <p:ph type="ftr" sz="quarter" idx="11"/>
          </p:nvPr>
        </p:nvSpPr>
        <p:spPr/>
        <p:txBody>
          <a:bodyPr/>
          <a:lstStyle/>
          <a:p>
            <a:r>
              <a:rPr lang="en-US"/>
              <a:t>Wixcorp - Consumerism in a Post-COVID19 World</a:t>
            </a:r>
          </a:p>
        </p:txBody>
      </p:sp>
      <p:sp>
        <p:nvSpPr>
          <p:cNvPr id="11" name="Title 10">
            <a:extLst>
              <a:ext uri="{FF2B5EF4-FFF2-40B4-BE49-F238E27FC236}">
                <a16:creationId xmlns:a16="http://schemas.microsoft.com/office/drawing/2014/main" id="{E48521C3-9986-4296-9A88-BFEFD0CE441D}"/>
              </a:ext>
            </a:extLst>
          </p:cNvPr>
          <p:cNvSpPr>
            <a:spLocks noGrp="1"/>
          </p:cNvSpPr>
          <p:nvPr>
            <p:ph type="title"/>
          </p:nvPr>
        </p:nvSpPr>
        <p:spPr/>
        <p:txBody>
          <a:bodyPr/>
          <a:lstStyle/>
          <a:p>
            <a:r>
              <a:rPr lang="en-US" dirty="0"/>
              <a:t>CX Trends for 2022 and Beyond</a:t>
            </a:r>
          </a:p>
        </p:txBody>
      </p:sp>
      <p:sp>
        <p:nvSpPr>
          <p:cNvPr id="8" name="Slide Number Placeholder 7">
            <a:extLst>
              <a:ext uri="{FF2B5EF4-FFF2-40B4-BE49-F238E27FC236}">
                <a16:creationId xmlns:a16="http://schemas.microsoft.com/office/drawing/2014/main" id="{10300E34-2B1A-403A-BB66-8B3CE7EF59B7}"/>
              </a:ext>
            </a:extLst>
          </p:cNvPr>
          <p:cNvSpPr>
            <a:spLocks noGrp="1"/>
          </p:cNvSpPr>
          <p:nvPr>
            <p:ph type="sldNum" sz="quarter" idx="12"/>
          </p:nvPr>
        </p:nvSpPr>
        <p:spPr/>
        <p:txBody>
          <a:bodyPr/>
          <a:lstStyle/>
          <a:p>
            <a:fld id="{F06374B1-C061-489A-8FD0-BE8072F02EFF}" type="slidenum">
              <a:rPr lang="en-US" smtClean="0"/>
              <a:t>14</a:t>
            </a:fld>
            <a:endParaRPr lang="en-US"/>
          </a:p>
        </p:txBody>
      </p:sp>
      <p:sp>
        <p:nvSpPr>
          <p:cNvPr id="12" name="Rectangle 11">
            <a:extLst>
              <a:ext uri="{FF2B5EF4-FFF2-40B4-BE49-F238E27FC236}">
                <a16:creationId xmlns:a16="http://schemas.microsoft.com/office/drawing/2014/main" id="{73BC274D-6C78-416C-A487-E899184767A7}"/>
              </a:ext>
            </a:extLst>
          </p:cNvPr>
          <p:cNvSpPr/>
          <p:nvPr/>
        </p:nvSpPr>
        <p:spPr>
          <a:xfrm>
            <a:off x="1092319" y="1133814"/>
            <a:ext cx="2743200" cy="4601260"/>
          </a:xfrm>
          <a:prstGeom prst="rect">
            <a:avLst/>
          </a:prstGeom>
        </p:spPr>
        <p:txBody>
          <a:bodyPr wrap="square">
            <a:spAutoFit/>
          </a:bodyPr>
          <a:lstStyle/>
          <a:p>
            <a:pPr>
              <a:spcAft>
                <a:spcPts val="1200"/>
              </a:spcAft>
            </a:pPr>
            <a:r>
              <a:rPr lang="en-US" sz="1800">
                <a:solidFill>
                  <a:schemeClr val="accent1">
                    <a:lumMod val="75000"/>
                  </a:schemeClr>
                </a:solidFill>
                <a:latin typeface="Segoe UI" panose="020B0502040204020203" pitchFamily="34" charset="0"/>
                <a:cs typeface="Segoe UI" panose="020B0502040204020203" pitchFamily="34" charset="0"/>
              </a:rPr>
              <a:t>Customers expect more functionality with fewer logins.</a:t>
            </a:r>
            <a:endParaRPr lang="en-US">
              <a:solidFill>
                <a:schemeClr val="accent1">
                  <a:lumMod val="75000"/>
                </a:schemeClr>
              </a:solidFill>
              <a:latin typeface="Segoe UI" panose="020B0502040204020203" pitchFamily="34" charset="0"/>
              <a:cs typeface="Segoe UI" panose="020B0502040204020203" pitchFamily="34" charset="0"/>
            </a:endParaRPr>
          </a:p>
          <a:p>
            <a:pPr>
              <a:spcAft>
                <a:spcPts val="600"/>
              </a:spcAft>
            </a:pPr>
            <a:r>
              <a:rPr lang="en-US" sz="1600" b="1">
                <a:latin typeface="Segoe UI" panose="020B0502040204020203" pitchFamily="34" charset="0"/>
                <a:cs typeface="Segoe UI" panose="020B0502040204020203" pitchFamily="34" charset="0"/>
              </a:rPr>
              <a:t>The Point</a:t>
            </a:r>
            <a:r>
              <a:rPr lang="en-US" sz="1600">
                <a:latin typeface="Segoe UI" panose="020B0502040204020203" pitchFamily="34" charset="0"/>
                <a:cs typeface="Segoe UI" panose="020B0502040204020203" pitchFamily="34" charset="0"/>
              </a:rPr>
              <a:t> Whether it is banking, shopping, or even entertainment; patients are used to having one omni-channel platform to manage everything from. </a:t>
            </a:r>
          </a:p>
          <a:p>
            <a:pPr>
              <a:spcAft>
                <a:spcPts val="600"/>
              </a:spcAft>
            </a:pPr>
            <a:r>
              <a:rPr lang="en-US" sz="1600">
                <a:latin typeface="Segoe UI" panose="020B0502040204020203" pitchFamily="34" charset="0"/>
                <a:cs typeface="Segoe UI" panose="020B0502040204020203" pitchFamily="34" charset="0"/>
              </a:rPr>
              <a:t>With that baseline in place, patient expectations for healthcare are high. Numerous study’s have shown that </a:t>
            </a:r>
            <a:r>
              <a:rPr lang="en-US" sz="1600" b="1">
                <a:solidFill>
                  <a:schemeClr val="accent6"/>
                </a:solidFill>
                <a:latin typeface="Segoe UI" panose="020B0502040204020203" pitchFamily="34" charset="0"/>
                <a:cs typeface="Segoe UI" panose="020B0502040204020203" pitchFamily="34" charset="0"/>
              </a:rPr>
              <a:t>patients are willing to change healthcare providers for a better experience.</a:t>
            </a:r>
          </a:p>
        </p:txBody>
      </p:sp>
      <p:sp>
        <p:nvSpPr>
          <p:cNvPr id="13" name="Rectangle 12">
            <a:extLst>
              <a:ext uri="{FF2B5EF4-FFF2-40B4-BE49-F238E27FC236}">
                <a16:creationId xmlns:a16="http://schemas.microsoft.com/office/drawing/2014/main" id="{A1E3EC0E-B9E0-43F0-9B8E-12E84B5D3E3F}"/>
              </a:ext>
            </a:extLst>
          </p:cNvPr>
          <p:cNvSpPr/>
          <p:nvPr/>
        </p:nvSpPr>
        <p:spPr>
          <a:xfrm>
            <a:off x="6883519" y="1136878"/>
            <a:ext cx="2743200" cy="4324261"/>
          </a:xfrm>
          <a:prstGeom prst="rect">
            <a:avLst/>
          </a:prstGeom>
        </p:spPr>
        <p:txBody>
          <a:bodyPr wrap="square">
            <a:spAutoFit/>
          </a:bodyPr>
          <a:lstStyle/>
          <a:p>
            <a:pPr>
              <a:spcAft>
                <a:spcPts val="1200"/>
              </a:spcAft>
            </a:pPr>
            <a:r>
              <a:rPr lang="en-US">
                <a:solidFill>
                  <a:schemeClr val="accent1">
                    <a:lumMod val="75000"/>
                  </a:schemeClr>
                </a:solidFill>
                <a:latin typeface="Segoe UI" panose="020B0502040204020203" pitchFamily="34" charset="0"/>
                <a:cs typeface="Segoe UI" panose="020B0502040204020203" pitchFamily="34" charset="0"/>
              </a:rPr>
              <a:t>The patient wants to be in the driver’s seat.</a:t>
            </a:r>
          </a:p>
          <a:p>
            <a:pPr>
              <a:spcAft>
                <a:spcPts val="600"/>
              </a:spcAft>
            </a:pPr>
            <a:r>
              <a:rPr lang="en-US" sz="1600" b="1">
                <a:latin typeface="Segoe UI" panose="020B0502040204020203" pitchFamily="34" charset="0"/>
                <a:cs typeface="Segoe UI" panose="020B0502040204020203" pitchFamily="34" charset="0"/>
              </a:rPr>
              <a:t>The Point: </a:t>
            </a:r>
            <a:r>
              <a:rPr lang="en-US" sz="1600">
                <a:latin typeface="Segoe UI" panose="020B0502040204020203" pitchFamily="34" charset="0"/>
                <a:cs typeface="Segoe UI" panose="020B0502040204020203" pitchFamily="34" charset="0"/>
              </a:rPr>
              <a:t>With today’s fast-past lifestyle, dual-income households, and prevalence of internet connected devices, patient’s are used to managing their own needs when and how they want.</a:t>
            </a:r>
          </a:p>
          <a:p>
            <a:pPr>
              <a:spcAft>
                <a:spcPts val="600"/>
              </a:spcAft>
            </a:pPr>
            <a:r>
              <a:rPr lang="en-US" sz="1600">
                <a:latin typeface="Segoe UI" panose="020B0502040204020203" pitchFamily="34" charset="0"/>
                <a:cs typeface="Segoe UI" panose="020B0502040204020203" pitchFamily="34" charset="0"/>
              </a:rPr>
              <a:t>What that means for healthcare providers is you need to </a:t>
            </a:r>
            <a:r>
              <a:rPr lang="en-US" sz="1600" b="1">
                <a:solidFill>
                  <a:schemeClr val="accent6"/>
                </a:solidFill>
                <a:latin typeface="Segoe UI" panose="020B0502040204020203" pitchFamily="34" charset="0"/>
                <a:cs typeface="Segoe UI" panose="020B0502040204020203" pitchFamily="34" charset="0"/>
              </a:rPr>
              <a:t>make all your systems/processes patient-facing and available for self-service. </a:t>
            </a:r>
          </a:p>
        </p:txBody>
      </p:sp>
      <p:sp>
        <p:nvSpPr>
          <p:cNvPr id="15" name="TextBox 14">
            <a:extLst>
              <a:ext uri="{FF2B5EF4-FFF2-40B4-BE49-F238E27FC236}">
                <a16:creationId xmlns:a16="http://schemas.microsoft.com/office/drawing/2014/main" id="{E5CB6395-9C38-4A5E-857D-0FCAFF22F266}"/>
              </a:ext>
            </a:extLst>
          </p:cNvPr>
          <p:cNvSpPr txBox="1"/>
          <p:nvPr/>
        </p:nvSpPr>
        <p:spPr>
          <a:xfrm>
            <a:off x="609600" y="1066800"/>
            <a:ext cx="591829" cy="512000"/>
          </a:xfrm>
          <a:prstGeom prst="rect">
            <a:avLst/>
          </a:prstGeom>
          <a:noFill/>
        </p:spPr>
        <p:txBody>
          <a:bodyPr wrap="none" rtlCol="0">
            <a:spAutoFit/>
          </a:bodyPr>
          <a:lstStyle/>
          <a:p>
            <a:r>
              <a:rPr lang="en-US" sz="2727" b="1">
                <a:solidFill>
                  <a:schemeClr val="accent1">
                    <a:lumMod val="75000"/>
                  </a:schemeClr>
                </a:solidFill>
                <a:latin typeface="Segoe UI" panose="020B0502040204020203" pitchFamily="34" charset="0"/>
                <a:cs typeface="Segoe UI" panose="020B0502040204020203" pitchFamily="34" charset="0"/>
              </a:rPr>
              <a:t>#3</a:t>
            </a:r>
          </a:p>
        </p:txBody>
      </p:sp>
      <p:sp>
        <p:nvSpPr>
          <p:cNvPr id="16" name="TextBox 15">
            <a:extLst>
              <a:ext uri="{FF2B5EF4-FFF2-40B4-BE49-F238E27FC236}">
                <a16:creationId xmlns:a16="http://schemas.microsoft.com/office/drawing/2014/main" id="{6CD95D20-45D2-43CD-ADCA-A950CACCF6D4}"/>
              </a:ext>
            </a:extLst>
          </p:cNvPr>
          <p:cNvSpPr txBox="1"/>
          <p:nvPr/>
        </p:nvSpPr>
        <p:spPr>
          <a:xfrm>
            <a:off x="6400800" y="1066800"/>
            <a:ext cx="591829" cy="512000"/>
          </a:xfrm>
          <a:prstGeom prst="rect">
            <a:avLst/>
          </a:prstGeom>
          <a:noFill/>
        </p:spPr>
        <p:txBody>
          <a:bodyPr wrap="none" rtlCol="0">
            <a:spAutoFit/>
          </a:bodyPr>
          <a:lstStyle/>
          <a:p>
            <a:r>
              <a:rPr lang="en-US" sz="2727" b="1">
                <a:solidFill>
                  <a:schemeClr val="accent1">
                    <a:lumMod val="75000"/>
                  </a:schemeClr>
                </a:solidFill>
                <a:latin typeface="Segoe UI" panose="020B0502040204020203" pitchFamily="34" charset="0"/>
                <a:cs typeface="Segoe UI" panose="020B0502040204020203" pitchFamily="34" charset="0"/>
              </a:rPr>
              <a:t>#4</a:t>
            </a:r>
          </a:p>
        </p:txBody>
      </p:sp>
      <p:pic>
        <p:nvPicPr>
          <p:cNvPr id="3" name="Picture 2" descr="Text&#10;&#10;Description automatically generated with low confidence">
            <a:extLst>
              <a:ext uri="{FF2B5EF4-FFF2-40B4-BE49-F238E27FC236}">
                <a16:creationId xmlns:a16="http://schemas.microsoft.com/office/drawing/2014/main" id="{D757C60F-8644-4267-870F-7382A671D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143000"/>
            <a:ext cx="2286000" cy="1975791"/>
          </a:xfrm>
          <a:prstGeom prst="rect">
            <a:avLst/>
          </a:prstGeom>
          <a:effectLst>
            <a:outerShdw blurRad="50800" dist="38100" dir="2700000" algn="tl" rotWithShape="0">
              <a:prstClr val="black">
                <a:alpha val="40000"/>
              </a:prstClr>
            </a:outerShdw>
          </a:effectLst>
        </p:spPr>
      </p:pic>
      <p:pic>
        <p:nvPicPr>
          <p:cNvPr id="6" name="Picture 5" descr="A picture containing grass, outdoor, person, park&#10;&#10;Description automatically generated">
            <a:extLst>
              <a:ext uri="{FF2B5EF4-FFF2-40B4-BE49-F238E27FC236}">
                <a16:creationId xmlns:a16="http://schemas.microsoft.com/office/drawing/2014/main" id="{3E740D21-3364-4871-AC3C-B2DA7B2F24E7}"/>
              </a:ext>
            </a:extLst>
          </p:cNvPr>
          <p:cNvPicPr>
            <a:picLocks noChangeAspect="1"/>
          </p:cNvPicPr>
          <p:nvPr/>
        </p:nvPicPr>
        <p:blipFill rotWithShape="1">
          <a:blip r:embed="rId4">
            <a:extLst>
              <a:ext uri="{28A0092B-C50C-407E-A947-70E740481C1C}">
                <a14:useLocalDpi xmlns:a14="http://schemas.microsoft.com/office/drawing/2010/main" val="0"/>
              </a:ext>
            </a:extLst>
          </a:blip>
          <a:srcRect l="43939" t="3031" r="14015" b="19412"/>
          <a:stretch/>
        </p:blipFill>
        <p:spPr>
          <a:xfrm>
            <a:off x="9626716" y="1143000"/>
            <a:ext cx="2286001" cy="19502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671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9502BD-FBCE-4868-B5BA-6B54F99AD910}"/>
              </a:ext>
            </a:extLst>
          </p:cNvPr>
          <p:cNvSpPr>
            <a:spLocks noGrp="1"/>
          </p:cNvSpPr>
          <p:nvPr>
            <p:ph type="ftr" sz="quarter" idx="11"/>
          </p:nvPr>
        </p:nvSpPr>
        <p:spPr/>
        <p:txBody>
          <a:bodyPr/>
          <a:lstStyle/>
          <a:p>
            <a:r>
              <a:rPr lang="en-US"/>
              <a:t>Wixcorp - Consumerism in a Post-COVID19 World</a:t>
            </a:r>
          </a:p>
        </p:txBody>
      </p:sp>
      <p:sp>
        <p:nvSpPr>
          <p:cNvPr id="3" name="Slide Number Placeholder 2">
            <a:extLst>
              <a:ext uri="{FF2B5EF4-FFF2-40B4-BE49-F238E27FC236}">
                <a16:creationId xmlns:a16="http://schemas.microsoft.com/office/drawing/2014/main" id="{C9D299C3-F76D-41CB-9684-381D6FC5DE9F}"/>
              </a:ext>
            </a:extLst>
          </p:cNvPr>
          <p:cNvSpPr>
            <a:spLocks noGrp="1"/>
          </p:cNvSpPr>
          <p:nvPr>
            <p:ph type="sldNum" sz="quarter" idx="12"/>
          </p:nvPr>
        </p:nvSpPr>
        <p:spPr/>
        <p:txBody>
          <a:bodyPr/>
          <a:lstStyle/>
          <a:p>
            <a:fld id="{F06374B1-C061-489A-8FD0-BE8072F02EFF}" type="slidenum">
              <a:rPr lang="en-US" smtClean="0"/>
              <a:t>15</a:t>
            </a:fld>
            <a:endParaRPr lang="en-US"/>
          </a:p>
        </p:txBody>
      </p:sp>
      <p:sp>
        <p:nvSpPr>
          <p:cNvPr id="8" name="TextBox 7">
            <a:extLst>
              <a:ext uri="{FF2B5EF4-FFF2-40B4-BE49-F238E27FC236}">
                <a16:creationId xmlns:a16="http://schemas.microsoft.com/office/drawing/2014/main" id="{AFDC691B-D6E5-45B5-BED1-AC044357D504}"/>
              </a:ext>
            </a:extLst>
          </p:cNvPr>
          <p:cNvSpPr txBox="1"/>
          <p:nvPr/>
        </p:nvSpPr>
        <p:spPr>
          <a:xfrm>
            <a:off x="1075302" y="2023408"/>
            <a:ext cx="10049898" cy="1938992"/>
          </a:xfrm>
          <a:prstGeom prst="rect">
            <a:avLst/>
          </a:prstGeom>
          <a:noFill/>
        </p:spPr>
        <p:txBody>
          <a:bodyPr wrap="square" rtlCol="0">
            <a:spAutoFit/>
          </a:bodyPr>
          <a:lstStyle/>
          <a:p>
            <a:pPr algn="ctr"/>
            <a:r>
              <a:rPr lang="en-US" sz="6000">
                <a:solidFill>
                  <a:schemeClr val="bg1"/>
                </a:solidFill>
              </a:rPr>
              <a:t>What are some of the patient trends you are seeing?</a:t>
            </a:r>
          </a:p>
        </p:txBody>
      </p:sp>
      <p:sp>
        <p:nvSpPr>
          <p:cNvPr id="9" name="TextBox 8">
            <a:extLst>
              <a:ext uri="{FF2B5EF4-FFF2-40B4-BE49-F238E27FC236}">
                <a16:creationId xmlns:a16="http://schemas.microsoft.com/office/drawing/2014/main" id="{71481ACA-CAA1-44B6-B9BD-EF8D5BB26C8E}"/>
              </a:ext>
            </a:extLst>
          </p:cNvPr>
          <p:cNvSpPr txBox="1"/>
          <p:nvPr/>
        </p:nvSpPr>
        <p:spPr>
          <a:xfrm>
            <a:off x="5348840" y="1447800"/>
            <a:ext cx="1494320" cy="369332"/>
          </a:xfrm>
          <a:prstGeom prst="rect">
            <a:avLst/>
          </a:prstGeom>
          <a:noFill/>
        </p:spPr>
        <p:txBody>
          <a:bodyPr wrap="none" rtlCol="0">
            <a:spAutoFit/>
          </a:bodyPr>
          <a:lstStyle/>
          <a:p>
            <a:r>
              <a:rPr lang="en-US">
                <a:solidFill>
                  <a:schemeClr val="bg1"/>
                </a:solidFill>
                <a:latin typeface="+mj-lt"/>
              </a:rPr>
              <a:t>Best Practices</a:t>
            </a:r>
          </a:p>
        </p:txBody>
      </p:sp>
    </p:spTree>
    <p:extLst>
      <p:ext uri="{BB962C8B-B14F-4D97-AF65-F5344CB8AC3E}">
        <p14:creationId xmlns:p14="http://schemas.microsoft.com/office/powerpoint/2010/main" val="3356508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C0271D4B-E8AD-49BD-B173-CCF92401D09E}"/>
              </a:ext>
            </a:extLst>
          </p:cNvPr>
          <p:cNvPicPr>
            <a:picLocks noChangeAspect="1"/>
          </p:cNvPicPr>
          <p:nvPr/>
        </p:nvPicPr>
        <p:blipFill>
          <a:blip r:embed="rId3">
            <a:extLst>
              <a:ext uri="{28A0092B-C50C-407E-A947-70E740481C1C}">
                <a14:useLocalDpi xmlns:a14="http://schemas.microsoft.com/office/drawing/2010/main" val="0"/>
              </a:ext>
            </a:extLst>
          </a:blip>
          <a:srcRect l="235" r="235"/>
          <a:stretch/>
        </p:blipFill>
        <p:spPr>
          <a:xfrm>
            <a:off x="1524" y="0"/>
            <a:ext cx="12188952" cy="6858000"/>
          </a:xfrm>
          <a:prstGeom prst="rect">
            <a:avLst/>
          </a:prstGeom>
          <a:ln>
            <a:noFill/>
          </a:ln>
        </p:spPr>
      </p:pic>
      <p:sp>
        <p:nvSpPr>
          <p:cNvPr id="82" name="Rectangle 81">
            <a:extLst>
              <a:ext uri="{FF2B5EF4-FFF2-40B4-BE49-F238E27FC236}">
                <a16:creationId xmlns:a16="http://schemas.microsoft.com/office/drawing/2014/main" id="{2FA40DD8-C17D-4344-9AE0-63B144452903}"/>
              </a:ext>
            </a:extLst>
          </p:cNvPr>
          <p:cNvSpPr/>
          <p:nvPr/>
        </p:nvSpPr>
        <p:spPr>
          <a:xfrm>
            <a:off x="-6867" y="-508"/>
            <a:ext cx="12188952" cy="6858000"/>
          </a:xfrm>
          <a:prstGeom prst="rect">
            <a:avLst/>
          </a:prstGeom>
          <a:gradFill flip="none" rotWithShape="1">
            <a:gsLst>
              <a:gs pos="0">
                <a:schemeClr val="tx2"/>
              </a:gs>
              <a:gs pos="50426">
                <a:schemeClr val="accent1">
                  <a:lumMod val="60000"/>
                  <a:lumOff val="40000"/>
                  <a:alpha val="95000"/>
                </a:schemeClr>
              </a:gs>
              <a:gs pos="37170">
                <a:srgbClr val="26BCF3">
                  <a:alpha val="95000"/>
                </a:srgbClr>
              </a:gs>
              <a:gs pos="30000">
                <a:schemeClr val="accent1">
                  <a:alpha val="85000"/>
                </a:schemeClr>
              </a:gs>
              <a:gs pos="83180">
                <a:srgbClr val="6D9EB0">
                  <a:alpha val="95000"/>
                </a:srgbClr>
              </a:gs>
              <a:gs pos="71000">
                <a:schemeClr val="accent1">
                  <a:lumMod val="50000"/>
                  <a:alpha val="85000"/>
                </a:schemeClr>
              </a:gs>
              <a:gs pos="100000">
                <a:schemeClr val="bg1">
                  <a:alpha val="4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E14F98-CC6A-418E-8A58-F4890F5E8B9F}"/>
              </a:ext>
            </a:extLst>
          </p:cNvPr>
          <p:cNvSpPr>
            <a:spLocks noGrp="1"/>
          </p:cNvSpPr>
          <p:nvPr>
            <p:ph type="sldNum" sz="quarter" idx="11"/>
          </p:nvPr>
        </p:nvSpPr>
        <p:spPr/>
        <p:txBody>
          <a:bodyPr/>
          <a:lstStyle/>
          <a:p>
            <a:fld id="{F06374B1-C061-489A-8FD0-BE8072F02EFF}" type="slidenum">
              <a:rPr lang="en-US" smtClean="0">
                <a:solidFill>
                  <a:schemeClr val="bg1">
                    <a:lumMod val="95000"/>
                  </a:schemeClr>
                </a:solidFill>
              </a:rPr>
              <a:t>16</a:t>
            </a:fld>
            <a:endParaRPr lang="en-US">
              <a:solidFill>
                <a:schemeClr val="bg1">
                  <a:lumMod val="95000"/>
                </a:schemeClr>
              </a:solidFill>
            </a:endParaRPr>
          </a:p>
        </p:txBody>
      </p:sp>
      <p:sp>
        <p:nvSpPr>
          <p:cNvPr id="8" name="TextBox 7">
            <a:extLst>
              <a:ext uri="{FF2B5EF4-FFF2-40B4-BE49-F238E27FC236}">
                <a16:creationId xmlns:a16="http://schemas.microsoft.com/office/drawing/2014/main" id="{84A180F7-1067-432D-A7E3-A65FD34A6FE5}"/>
              </a:ext>
            </a:extLst>
          </p:cNvPr>
          <p:cNvSpPr txBox="1"/>
          <p:nvPr/>
        </p:nvSpPr>
        <p:spPr>
          <a:xfrm>
            <a:off x="3263243" y="541114"/>
            <a:ext cx="7893951" cy="1754326"/>
          </a:xfrm>
          <a:prstGeom prst="rect">
            <a:avLst/>
          </a:prstGeom>
          <a:noFill/>
        </p:spPr>
        <p:txBody>
          <a:bodyPr wrap="square" rtlCol="0">
            <a:spAutoFit/>
          </a:bodyPr>
          <a:lstStyle/>
          <a:p>
            <a:pPr algn="r"/>
            <a:r>
              <a:rPr lang="en-US" sz="5400" b="1"/>
              <a:t>Are </a:t>
            </a:r>
            <a:r>
              <a:rPr lang="en-US" sz="5400" b="1">
                <a:solidFill>
                  <a:srgbClr val="C00000"/>
                </a:solidFill>
              </a:rPr>
              <a:t>You</a:t>
            </a:r>
            <a:r>
              <a:rPr lang="en-US" sz="5400" b="1"/>
              <a:t> Prepared For </a:t>
            </a:r>
            <a:r>
              <a:rPr lang="en-US" sz="5400" b="1">
                <a:solidFill>
                  <a:srgbClr val="C00000"/>
                </a:solidFill>
              </a:rPr>
              <a:t>Disruption</a:t>
            </a:r>
            <a:r>
              <a:rPr lang="en-US" sz="5400" b="1"/>
              <a:t>?</a:t>
            </a:r>
          </a:p>
        </p:txBody>
      </p:sp>
      <p:sp>
        <p:nvSpPr>
          <p:cNvPr id="9" name="Hexagon 8">
            <a:extLst>
              <a:ext uri="{FF2B5EF4-FFF2-40B4-BE49-F238E27FC236}">
                <a16:creationId xmlns:a16="http://schemas.microsoft.com/office/drawing/2014/main" id="{3C2BE9BB-8D17-4411-96C0-BA2B2C054B43}"/>
              </a:ext>
            </a:extLst>
          </p:cNvPr>
          <p:cNvSpPr/>
          <p:nvPr/>
        </p:nvSpPr>
        <p:spPr>
          <a:xfrm>
            <a:off x="-379098" y="367262"/>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0DAD4BD6-0528-4557-8E66-BDF796626D1A}"/>
              </a:ext>
            </a:extLst>
          </p:cNvPr>
          <p:cNvSpPr/>
          <p:nvPr/>
        </p:nvSpPr>
        <p:spPr>
          <a:xfrm>
            <a:off x="443862" y="826604"/>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5C40E63B-7851-410C-BE47-419F991DCA5D}"/>
              </a:ext>
            </a:extLst>
          </p:cNvPr>
          <p:cNvSpPr/>
          <p:nvPr/>
        </p:nvSpPr>
        <p:spPr>
          <a:xfrm>
            <a:off x="443862" y="-87796"/>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C7AA3D55-6021-42FE-BC52-2C3A337616A8}"/>
              </a:ext>
            </a:extLst>
          </p:cNvPr>
          <p:cNvSpPr/>
          <p:nvPr/>
        </p:nvSpPr>
        <p:spPr>
          <a:xfrm>
            <a:off x="1268724" y="369404"/>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614A5D3-541A-4C59-85A4-32C0BA5E3ABA}"/>
              </a:ext>
            </a:extLst>
          </p:cNvPr>
          <p:cNvSpPr/>
          <p:nvPr/>
        </p:nvSpPr>
        <p:spPr>
          <a:xfrm>
            <a:off x="2091684" y="824462"/>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FF116F1C-603D-44FC-9C65-059D374674C1}"/>
              </a:ext>
            </a:extLst>
          </p:cNvPr>
          <p:cNvSpPr/>
          <p:nvPr/>
        </p:nvSpPr>
        <p:spPr>
          <a:xfrm>
            <a:off x="2091684" y="-89938"/>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29D6FF3A-EAE7-4E6B-BAB6-25F3B9D58E13}"/>
              </a:ext>
            </a:extLst>
          </p:cNvPr>
          <p:cNvSpPr/>
          <p:nvPr/>
        </p:nvSpPr>
        <p:spPr>
          <a:xfrm>
            <a:off x="445764" y="1741447"/>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25234AFB-3219-44E0-89B8-52E2AFE4C158}"/>
              </a:ext>
            </a:extLst>
          </p:cNvPr>
          <p:cNvSpPr/>
          <p:nvPr/>
        </p:nvSpPr>
        <p:spPr>
          <a:xfrm>
            <a:off x="1268724" y="2200789"/>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703790F8-BDB3-4940-B748-8D2582AD097F}"/>
              </a:ext>
            </a:extLst>
          </p:cNvPr>
          <p:cNvSpPr/>
          <p:nvPr/>
        </p:nvSpPr>
        <p:spPr>
          <a:xfrm>
            <a:off x="1268724" y="1286389"/>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84BE3405-FA9F-4BA8-8F42-68708C0C7B73}"/>
              </a:ext>
            </a:extLst>
          </p:cNvPr>
          <p:cNvSpPr/>
          <p:nvPr/>
        </p:nvSpPr>
        <p:spPr>
          <a:xfrm>
            <a:off x="2091684" y="1741004"/>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596B0F10-6580-44BB-BB3F-026134072DCE}"/>
              </a:ext>
            </a:extLst>
          </p:cNvPr>
          <p:cNvSpPr/>
          <p:nvPr/>
        </p:nvSpPr>
        <p:spPr>
          <a:xfrm>
            <a:off x="2914644" y="2200346"/>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BA91CFC1-2E4D-4FCC-A22D-141576BEABCE}"/>
              </a:ext>
            </a:extLst>
          </p:cNvPr>
          <p:cNvSpPr/>
          <p:nvPr/>
        </p:nvSpPr>
        <p:spPr>
          <a:xfrm>
            <a:off x="2914644" y="1285946"/>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E603460D-AC6A-4FDF-A216-CFB1B6958E0C}"/>
              </a:ext>
            </a:extLst>
          </p:cNvPr>
          <p:cNvSpPr/>
          <p:nvPr/>
        </p:nvSpPr>
        <p:spPr>
          <a:xfrm>
            <a:off x="3739506" y="1743146"/>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50086BBB-278F-4733-9510-30D8957D996B}"/>
              </a:ext>
            </a:extLst>
          </p:cNvPr>
          <p:cNvSpPr/>
          <p:nvPr/>
        </p:nvSpPr>
        <p:spPr>
          <a:xfrm>
            <a:off x="4562466" y="2198204"/>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83CEA74D-BB7D-43EB-BE00-D3EEEE6C0463}"/>
              </a:ext>
            </a:extLst>
          </p:cNvPr>
          <p:cNvSpPr/>
          <p:nvPr/>
        </p:nvSpPr>
        <p:spPr>
          <a:xfrm>
            <a:off x="7026870" y="3569804"/>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050CB8DC-7E13-425C-869D-2DD09CC7F56D}"/>
              </a:ext>
            </a:extLst>
          </p:cNvPr>
          <p:cNvSpPr/>
          <p:nvPr/>
        </p:nvSpPr>
        <p:spPr>
          <a:xfrm>
            <a:off x="2916546" y="3115189"/>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a:extLst>
              <a:ext uri="{FF2B5EF4-FFF2-40B4-BE49-F238E27FC236}">
                <a16:creationId xmlns:a16="http://schemas.microsoft.com/office/drawing/2014/main" id="{02547AB6-4FDF-4C16-A574-65AF039B85F4}"/>
              </a:ext>
            </a:extLst>
          </p:cNvPr>
          <p:cNvSpPr/>
          <p:nvPr/>
        </p:nvSpPr>
        <p:spPr>
          <a:xfrm>
            <a:off x="3739506" y="3574531"/>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90890A50-82EA-48DA-A59C-61F56FAF9ED3}"/>
              </a:ext>
            </a:extLst>
          </p:cNvPr>
          <p:cNvSpPr/>
          <p:nvPr/>
        </p:nvSpPr>
        <p:spPr>
          <a:xfrm>
            <a:off x="3739506" y="2660131"/>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AE3154D5-C505-4E92-95B3-2770613D3272}"/>
              </a:ext>
            </a:extLst>
          </p:cNvPr>
          <p:cNvSpPr/>
          <p:nvPr/>
        </p:nvSpPr>
        <p:spPr>
          <a:xfrm>
            <a:off x="-381000" y="3107877"/>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2F1ADD46-A7E5-4C9D-951E-D9F99D2352F0}"/>
              </a:ext>
            </a:extLst>
          </p:cNvPr>
          <p:cNvSpPr/>
          <p:nvPr/>
        </p:nvSpPr>
        <p:spPr>
          <a:xfrm>
            <a:off x="441960" y="3567219"/>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a:extLst>
              <a:ext uri="{FF2B5EF4-FFF2-40B4-BE49-F238E27FC236}">
                <a16:creationId xmlns:a16="http://schemas.microsoft.com/office/drawing/2014/main" id="{E1937305-CB72-475B-AC9C-D94E05D06A78}"/>
              </a:ext>
            </a:extLst>
          </p:cNvPr>
          <p:cNvSpPr/>
          <p:nvPr/>
        </p:nvSpPr>
        <p:spPr>
          <a:xfrm>
            <a:off x="441960" y="2652819"/>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32EE0336-F94E-4581-82C4-C5977AD0B973}"/>
              </a:ext>
            </a:extLst>
          </p:cNvPr>
          <p:cNvSpPr/>
          <p:nvPr/>
        </p:nvSpPr>
        <p:spPr>
          <a:xfrm>
            <a:off x="1266822" y="3110019"/>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F28016FE-01CF-4173-9422-AAFFB750D44F}"/>
              </a:ext>
            </a:extLst>
          </p:cNvPr>
          <p:cNvSpPr/>
          <p:nvPr/>
        </p:nvSpPr>
        <p:spPr>
          <a:xfrm>
            <a:off x="2089782" y="3565077"/>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6C8E8A5A-1E43-4BEB-BEAB-B11B09400FF6}"/>
              </a:ext>
            </a:extLst>
          </p:cNvPr>
          <p:cNvSpPr/>
          <p:nvPr/>
        </p:nvSpPr>
        <p:spPr>
          <a:xfrm>
            <a:off x="2089782" y="2650677"/>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86174ADC-104E-4539-81EF-52853FD99E2F}"/>
              </a:ext>
            </a:extLst>
          </p:cNvPr>
          <p:cNvSpPr/>
          <p:nvPr/>
        </p:nvSpPr>
        <p:spPr>
          <a:xfrm>
            <a:off x="443862" y="4482062"/>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34456FB4-A99D-4A3F-A0C2-025B5F8ECDD4}"/>
              </a:ext>
            </a:extLst>
          </p:cNvPr>
          <p:cNvSpPr/>
          <p:nvPr/>
        </p:nvSpPr>
        <p:spPr>
          <a:xfrm>
            <a:off x="1266822" y="4941404"/>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D8266486-07B7-4FAF-A09B-E46E492E3111}"/>
              </a:ext>
            </a:extLst>
          </p:cNvPr>
          <p:cNvSpPr/>
          <p:nvPr/>
        </p:nvSpPr>
        <p:spPr>
          <a:xfrm>
            <a:off x="1266822" y="4027004"/>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a:extLst>
              <a:ext uri="{FF2B5EF4-FFF2-40B4-BE49-F238E27FC236}">
                <a16:creationId xmlns:a16="http://schemas.microsoft.com/office/drawing/2014/main" id="{442E0E69-F2E6-4CFF-98C4-1AF6EA14832F}"/>
              </a:ext>
            </a:extLst>
          </p:cNvPr>
          <p:cNvSpPr/>
          <p:nvPr/>
        </p:nvSpPr>
        <p:spPr>
          <a:xfrm>
            <a:off x="2091684" y="4476786"/>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a:extLst>
              <a:ext uri="{FF2B5EF4-FFF2-40B4-BE49-F238E27FC236}">
                <a16:creationId xmlns:a16="http://schemas.microsoft.com/office/drawing/2014/main" id="{4AE94A10-ACEE-4D98-90D2-1D958655B3B2}"/>
              </a:ext>
            </a:extLst>
          </p:cNvPr>
          <p:cNvSpPr/>
          <p:nvPr/>
        </p:nvSpPr>
        <p:spPr>
          <a:xfrm>
            <a:off x="2914644" y="4937715"/>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a:extLst>
              <a:ext uri="{FF2B5EF4-FFF2-40B4-BE49-F238E27FC236}">
                <a16:creationId xmlns:a16="http://schemas.microsoft.com/office/drawing/2014/main" id="{07BFF1E6-2817-4151-AD78-7400C1301E67}"/>
              </a:ext>
            </a:extLst>
          </p:cNvPr>
          <p:cNvSpPr/>
          <p:nvPr/>
        </p:nvSpPr>
        <p:spPr>
          <a:xfrm>
            <a:off x="2914644" y="4031252"/>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a:extLst>
              <a:ext uri="{FF2B5EF4-FFF2-40B4-BE49-F238E27FC236}">
                <a16:creationId xmlns:a16="http://schemas.microsoft.com/office/drawing/2014/main" id="{58D7F375-DD93-4736-9F2A-8A811D8EABE0}"/>
              </a:ext>
            </a:extLst>
          </p:cNvPr>
          <p:cNvSpPr/>
          <p:nvPr/>
        </p:nvSpPr>
        <p:spPr>
          <a:xfrm>
            <a:off x="3739506" y="4480515"/>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a:extLst>
              <a:ext uri="{FF2B5EF4-FFF2-40B4-BE49-F238E27FC236}">
                <a16:creationId xmlns:a16="http://schemas.microsoft.com/office/drawing/2014/main" id="{650BDC09-19FA-4DD2-9606-0466FE139881}"/>
              </a:ext>
            </a:extLst>
          </p:cNvPr>
          <p:cNvSpPr/>
          <p:nvPr/>
        </p:nvSpPr>
        <p:spPr>
          <a:xfrm>
            <a:off x="4562466" y="4948273"/>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a:extLst>
              <a:ext uri="{FF2B5EF4-FFF2-40B4-BE49-F238E27FC236}">
                <a16:creationId xmlns:a16="http://schemas.microsoft.com/office/drawing/2014/main" id="{1AA9D2CE-88FA-4533-9521-C3519ADA9888}"/>
              </a:ext>
            </a:extLst>
          </p:cNvPr>
          <p:cNvSpPr/>
          <p:nvPr/>
        </p:nvSpPr>
        <p:spPr>
          <a:xfrm>
            <a:off x="4562466" y="4033873"/>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a:extLst>
              <a:ext uri="{FF2B5EF4-FFF2-40B4-BE49-F238E27FC236}">
                <a16:creationId xmlns:a16="http://schemas.microsoft.com/office/drawing/2014/main" id="{94DB7C75-33F0-4D2F-AF36-A7CD0DDB3088}"/>
              </a:ext>
            </a:extLst>
          </p:cNvPr>
          <p:cNvSpPr/>
          <p:nvPr/>
        </p:nvSpPr>
        <p:spPr>
          <a:xfrm>
            <a:off x="2916546" y="5852558"/>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a:extLst>
              <a:ext uri="{FF2B5EF4-FFF2-40B4-BE49-F238E27FC236}">
                <a16:creationId xmlns:a16="http://schemas.microsoft.com/office/drawing/2014/main" id="{8398C935-D0A8-42CF-A214-C2A541078319}"/>
              </a:ext>
            </a:extLst>
          </p:cNvPr>
          <p:cNvSpPr/>
          <p:nvPr/>
        </p:nvSpPr>
        <p:spPr>
          <a:xfrm>
            <a:off x="3739506" y="6311900"/>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exagon 46">
            <a:extLst>
              <a:ext uri="{FF2B5EF4-FFF2-40B4-BE49-F238E27FC236}">
                <a16:creationId xmlns:a16="http://schemas.microsoft.com/office/drawing/2014/main" id="{C4252DF7-01BD-4445-A60C-2BA99A8C08CC}"/>
              </a:ext>
            </a:extLst>
          </p:cNvPr>
          <p:cNvSpPr/>
          <p:nvPr/>
        </p:nvSpPr>
        <p:spPr>
          <a:xfrm>
            <a:off x="3739506" y="5397500"/>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a:extLst>
              <a:ext uri="{FF2B5EF4-FFF2-40B4-BE49-F238E27FC236}">
                <a16:creationId xmlns:a16="http://schemas.microsoft.com/office/drawing/2014/main" id="{D10B965E-BF8B-4D57-A7FD-925E91B92FA4}"/>
              </a:ext>
            </a:extLst>
          </p:cNvPr>
          <p:cNvSpPr/>
          <p:nvPr/>
        </p:nvSpPr>
        <p:spPr>
          <a:xfrm>
            <a:off x="5388277" y="4490377"/>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xagon 48">
            <a:extLst>
              <a:ext uri="{FF2B5EF4-FFF2-40B4-BE49-F238E27FC236}">
                <a16:creationId xmlns:a16="http://schemas.microsoft.com/office/drawing/2014/main" id="{8247C507-30D5-4EAB-8655-9979296548E1}"/>
              </a:ext>
            </a:extLst>
          </p:cNvPr>
          <p:cNvSpPr/>
          <p:nvPr/>
        </p:nvSpPr>
        <p:spPr>
          <a:xfrm>
            <a:off x="6211237" y="4949719"/>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a:extLst>
              <a:ext uri="{FF2B5EF4-FFF2-40B4-BE49-F238E27FC236}">
                <a16:creationId xmlns:a16="http://schemas.microsoft.com/office/drawing/2014/main" id="{02CE7B7A-31FB-41B4-992F-E29866DD4008}"/>
              </a:ext>
            </a:extLst>
          </p:cNvPr>
          <p:cNvSpPr/>
          <p:nvPr/>
        </p:nvSpPr>
        <p:spPr>
          <a:xfrm>
            <a:off x="6211237" y="4035319"/>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a:extLst>
              <a:ext uri="{FF2B5EF4-FFF2-40B4-BE49-F238E27FC236}">
                <a16:creationId xmlns:a16="http://schemas.microsoft.com/office/drawing/2014/main" id="{27C4D1DD-ABBC-4C03-A2D2-B967D78D0D4C}"/>
              </a:ext>
            </a:extLst>
          </p:cNvPr>
          <p:cNvSpPr/>
          <p:nvPr/>
        </p:nvSpPr>
        <p:spPr>
          <a:xfrm>
            <a:off x="7036099" y="4492519"/>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a:extLst>
              <a:ext uri="{FF2B5EF4-FFF2-40B4-BE49-F238E27FC236}">
                <a16:creationId xmlns:a16="http://schemas.microsoft.com/office/drawing/2014/main" id="{61FC76FA-DEE0-412C-91A3-64B6A5E64B2E}"/>
              </a:ext>
            </a:extLst>
          </p:cNvPr>
          <p:cNvSpPr/>
          <p:nvPr/>
        </p:nvSpPr>
        <p:spPr>
          <a:xfrm>
            <a:off x="7859059" y="4947577"/>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a:extLst>
              <a:ext uri="{FF2B5EF4-FFF2-40B4-BE49-F238E27FC236}">
                <a16:creationId xmlns:a16="http://schemas.microsoft.com/office/drawing/2014/main" id="{8D9D439E-114E-4E88-AD84-40AB3C86E327}"/>
              </a:ext>
            </a:extLst>
          </p:cNvPr>
          <p:cNvSpPr/>
          <p:nvPr/>
        </p:nvSpPr>
        <p:spPr>
          <a:xfrm>
            <a:off x="8682019" y="5404742"/>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a:extLst>
              <a:ext uri="{FF2B5EF4-FFF2-40B4-BE49-F238E27FC236}">
                <a16:creationId xmlns:a16="http://schemas.microsoft.com/office/drawing/2014/main" id="{534F3D13-9FE1-404D-9459-1BB9C2D0264B}"/>
              </a:ext>
            </a:extLst>
          </p:cNvPr>
          <p:cNvSpPr/>
          <p:nvPr/>
        </p:nvSpPr>
        <p:spPr>
          <a:xfrm>
            <a:off x="6213139" y="5864562"/>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a:extLst>
              <a:ext uri="{FF2B5EF4-FFF2-40B4-BE49-F238E27FC236}">
                <a16:creationId xmlns:a16="http://schemas.microsoft.com/office/drawing/2014/main" id="{B6B7C8E7-93EC-4AAA-8362-C78833436F72}"/>
              </a:ext>
            </a:extLst>
          </p:cNvPr>
          <p:cNvSpPr/>
          <p:nvPr/>
        </p:nvSpPr>
        <p:spPr>
          <a:xfrm>
            <a:off x="7036099" y="6323904"/>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a:extLst>
              <a:ext uri="{FF2B5EF4-FFF2-40B4-BE49-F238E27FC236}">
                <a16:creationId xmlns:a16="http://schemas.microsoft.com/office/drawing/2014/main" id="{EF29A4D2-2876-48EF-BB4D-BDC75814EADD}"/>
              </a:ext>
            </a:extLst>
          </p:cNvPr>
          <p:cNvSpPr/>
          <p:nvPr/>
        </p:nvSpPr>
        <p:spPr>
          <a:xfrm>
            <a:off x="7036099" y="5409504"/>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a:extLst>
              <a:ext uri="{FF2B5EF4-FFF2-40B4-BE49-F238E27FC236}">
                <a16:creationId xmlns:a16="http://schemas.microsoft.com/office/drawing/2014/main" id="{82392E20-672A-4CED-A5CF-B8BC17D12338}"/>
              </a:ext>
            </a:extLst>
          </p:cNvPr>
          <p:cNvSpPr/>
          <p:nvPr/>
        </p:nvSpPr>
        <p:spPr>
          <a:xfrm>
            <a:off x="5385426" y="5406742"/>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a:extLst>
              <a:ext uri="{FF2B5EF4-FFF2-40B4-BE49-F238E27FC236}">
                <a16:creationId xmlns:a16="http://schemas.microsoft.com/office/drawing/2014/main" id="{9008F525-8951-413D-A888-326418D9AD87}"/>
              </a:ext>
            </a:extLst>
          </p:cNvPr>
          <p:cNvSpPr>
            <a:spLocks noChangeAspect="1"/>
          </p:cNvSpPr>
          <p:nvPr/>
        </p:nvSpPr>
        <p:spPr>
          <a:xfrm>
            <a:off x="505965" y="872324"/>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59" name="Hexagon 58">
            <a:extLst>
              <a:ext uri="{FF2B5EF4-FFF2-40B4-BE49-F238E27FC236}">
                <a16:creationId xmlns:a16="http://schemas.microsoft.com/office/drawing/2014/main" id="{299489AC-5233-46F6-BEE2-34D9820E0194}"/>
              </a:ext>
            </a:extLst>
          </p:cNvPr>
          <p:cNvSpPr>
            <a:spLocks noChangeAspect="1"/>
          </p:cNvSpPr>
          <p:nvPr/>
        </p:nvSpPr>
        <p:spPr>
          <a:xfrm>
            <a:off x="1323396" y="419816"/>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2">
                  <a:lumMod val="75000"/>
                  <a:lumOff val="25000"/>
                </a:schemeClr>
              </a:solidFill>
              <a:latin typeface="Font Awesome 5 Pro Solid" panose="02000503000000000000" pitchFamily="50" charset="0"/>
            </a:endParaRPr>
          </a:p>
        </p:txBody>
      </p:sp>
      <p:sp>
        <p:nvSpPr>
          <p:cNvPr id="60" name="Hexagon 59">
            <a:extLst>
              <a:ext uri="{FF2B5EF4-FFF2-40B4-BE49-F238E27FC236}">
                <a16:creationId xmlns:a16="http://schemas.microsoft.com/office/drawing/2014/main" id="{8476DB12-DE03-4FED-9465-C35DE7A03A3B}"/>
              </a:ext>
            </a:extLst>
          </p:cNvPr>
          <p:cNvSpPr>
            <a:spLocks noChangeAspect="1"/>
          </p:cNvSpPr>
          <p:nvPr/>
        </p:nvSpPr>
        <p:spPr>
          <a:xfrm>
            <a:off x="505965" y="-32692"/>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61" name="Hexagon 60">
            <a:extLst>
              <a:ext uri="{FF2B5EF4-FFF2-40B4-BE49-F238E27FC236}">
                <a16:creationId xmlns:a16="http://schemas.microsoft.com/office/drawing/2014/main" id="{439007BE-8615-40B3-9424-E0A548B7E6D5}"/>
              </a:ext>
            </a:extLst>
          </p:cNvPr>
          <p:cNvSpPr>
            <a:spLocks noChangeAspect="1"/>
          </p:cNvSpPr>
          <p:nvPr/>
        </p:nvSpPr>
        <p:spPr>
          <a:xfrm>
            <a:off x="1323873" y="1336358"/>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62" name="Hexagon 61">
            <a:extLst>
              <a:ext uri="{FF2B5EF4-FFF2-40B4-BE49-F238E27FC236}">
                <a16:creationId xmlns:a16="http://schemas.microsoft.com/office/drawing/2014/main" id="{C8C552BD-3FF1-4AB5-ADA8-F9E55F54A55C}"/>
              </a:ext>
            </a:extLst>
          </p:cNvPr>
          <p:cNvSpPr>
            <a:spLocks noChangeAspect="1"/>
          </p:cNvSpPr>
          <p:nvPr/>
        </p:nvSpPr>
        <p:spPr>
          <a:xfrm>
            <a:off x="2142360" y="872324"/>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2">
                  <a:lumMod val="75000"/>
                  <a:lumOff val="25000"/>
                </a:schemeClr>
              </a:solidFill>
              <a:latin typeface="Font Awesome 5 Pro Solid" panose="02000503000000000000" pitchFamily="50" charset="0"/>
            </a:endParaRPr>
          </a:p>
        </p:txBody>
      </p:sp>
      <p:sp>
        <p:nvSpPr>
          <p:cNvPr id="63" name="Hexagon 62">
            <a:extLst>
              <a:ext uri="{FF2B5EF4-FFF2-40B4-BE49-F238E27FC236}">
                <a16:creationId xmlns:a16="http://schemas.microsoft.com/office/drawing/2014/main" id="{FB81671C-5FAF-401F-862C-17DC04E3206D}"/>
              </a:ext>
            </a:extLst>
          </p:cNvPr>
          <p:cNvSpPr>
            <a:spLocks noChangeAspect="1"/>
          </p:cNvSpPr>
          <p:nvPr/>
        </p:nvSpPr>
        <p:spPr>
          <a:xfrm>
            <a:off x="2142360" y="1790451"/>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64" name="Hexagon 63">
            <a:extLst>
              <a:ext uri="{FF2B5EF4-FFF2-40B4-BE49-F238E27FC236}">
                <a16:creationId xmlns:a16="http://schemas.microsoft.com/office/drawing/2014/main" id="{D7E033E3-3C54-4F9B-9D58-486F965B3D9F}"/>
              </a:ext>
            </a:extLst>
          </p:cNvPr>
          <p:cNvSpPr>
            <a:spLocks noChangeAspect="1"/>
          </p:cNvSpPr>
          <p:nvPr/>
        </p:nvSpPr>
        <p:spPr>
          <a:xfrm>
            <a:off x="1323204" y="2249332"/>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2">
                  <a:lumMod val="75000"/>
                  <a:lumOff val="25000"/>
                </a:schemeClr>
              </a:solidFill>
              <a:latin typeface="Font Awesome 5 Pro Solid" panose="02000503000000000000" pitchFamily="50" charset="0"/>
            </a:endParaRPr>
          </a:p>
        </p:txBody>
      </p:sp>
      <p:sp>
        <p:nvSpPr>
          <p:cNvPr id="65" name="Hexagon 64">
            <a:extLst>
              <a:ext uri="{FF2B5EF4-FFF2-40B4-BE49-F238E27FC236}">
                <a16:creationId xmlns:a16="http://schemas.microsoft.com/office/drawing/2014/main" id="{D84F32F9-310C-424C-8681-E14EE44D4BD9}"/>
              </a:ext>
            </a:extLst>
          </p:cNvPr>
          <p:cNvSpPr>
            <a:spLocks noChangeAspect="1"/>
          </p:cNvSpPr>
          <p:nvPr/>
        </p:nvSpPr>
        <p:spPr>
          <a:xfrm>
            <a:off x="504063" y="2700724"/>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66" name="Hexagon 65">
            <a:extLst>
              <a:ext uri="{FF2B5EF4-FFF2-40B4-BE49-F238E27FC236}">
                <a16:creationId xmlns:a16="http://schemas.microsoft.com/office/drawing/2014/main" id="{F11F0A84-C598-43A6-9A26-6D36229F59A5}"/>
              </a:ext>
            </a:extLst>
          </p:cNvPr>
          <p:cNvSpPr>
            <a:spLocks noChangeAspect="1"/>
          </p:cNvSpPr>
          <p:nvPr/>
        </p:nvSpPr>
        <p:spPr>
          <a:xfrm>
            <a:off x="2149968" y="2700724"/>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67" name="Hexagon 66">
            <a:extLst>
              <a:ext uri="{FF2B5EF4-FFF2-40B4-BE49-F238E27FC236}">
                <a16:creationId xmlns:a16="http://schemas.microsoft.com/office/drawing/2014/main" id="{C20F1AF8-F645-48E6-9A5D-9DB2E6064B6B}"/>
              </a:ext>
            </a:extLst>
          </p:cNvPr>
          <p:cNvSpPr>
            <a:spLocks noChangeAspect="1"/>
          </p:cNvSpPr>
          <p:nvPr/>
        </p:nvSpPr>
        <p:spPr>
          <a:xfrm>
            <a:off x="2971981" y="4073760"/>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68" name="Hexagon 67">
            <a:extLst>
              <a:ext uri="{FF2B5EF4-FFF2-40B4-BE49-F238E27FC236}">
                <a16:creationId xmlns:a16="http://schemas.microsoft.com/office/drawing/2014/main" id="{14B95249-2C84-425F-BF7A-F65DC9A37128}"/>
              </a:ext>
            </a:extLst>
          </p:cNvPr>
          <p:cNvSpPr>
            <a:spLocks noChangeAspect="1"/>
          </p:cNvSpPr>
          <p:nvPr/>
        </p:nvSpPr>
        <p:spPr>
          <a:xfrm>
            <a:off x="3792084" y="1786577"/>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69" name="Hexagon 68">
            <a:extLst>
              <a:ext uri="{FF2B5EF4-FFF2-40B4-BE49-F238E27FC236}">
                <a16:creationId xmlns:a16="http://schemas.microsoft.com/office/drawing/2014/main" id="{FE36013C-CA6A-4B4C-B031-223F53103D4E}"/>
              </a:ext>
            </a:extLst>
          </p:cNvPr>
          <p:cNvSpPr>
            <a:spLocks noChangeAspect="1"/>
          </p:cNvSpPr>
          <p:nvPr/>
        </p:nvSpPr>
        <p:spPr>
          <a:xfrm>
            <a:off x="2971981" y="4983657"/>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70" name="Hexagon 69">
            <a:extLst>
              <a:ext uri="{FF2B5EF4-FFF2-40B4-BE49-F238E27FC236}">
                <a16:creationId xmlns:a16="http://schemas.microsoft.com/office/drawing/2014/main" id="{D6781C60-54F0-4D27-A127-6770522CF710}"/>
              </a:ext>
            </a:extLst>
          </p:cNvPr>
          <p:cNvSpPr>
            <a:spLocks noChangeAspect="1"/>
          </p:cNvSpPr>
          <p:nvPr/>
        </p:nvSpPr>
        <p:spPr>
          <a:xfrm>
            <a:off x="3792084" y="4531439"/>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2">
                  <a:lumMod val="75000"/>
                  <a:lumOff val="25000"/>
                </a:schemeClr>
              </a:solidFill>
              <a:latin typeface="Font Awesome 5 Pro Solid" panose="02000503000000000000" pitchFamily="50" charset="0"/>
            </a:endParaRPr>
          </a:p>
        </p:txBody>
      </p:sp>
      <p:sp>
        <p:nvSpPr>
          <p:cNvPr id="71" name="Hexagon 70">
            <a:extLst>
              <a:ext uri="{FF2B5EF4-FFF2-40B4-BE49-F238E27FC236}">
                <a16:creationId xmlns:a16="http://schemas.microsoft.com/office/drawing/2014/main" id="{78F62101-1310-4213-9F1C-865B9EC7E10C}"/>
              </a:ext>
            </a:extLst>
          </p:cNvPr>
          <p:cNvSpPr>
            <a:spLocks noChangeAspect="1"/>
          </p:cNvSpPr>
          <p:nvPr/>
        </p:nvSpPr>
        <p:spPr>
          <a:xfrm>
            <a:off x="3792084" y="5440635"/>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72" name="Hexagon 71">
            <a:extLst>
              <a:ext uri="{FF2B5EF4-FFF2-40B4-BE49-F238E27FC236}">
                <a16:creationId xmlns:a16="http://schemas.microsoft.com/office/drawing/2014/main" id="{AB1E0B28-43EB-4640-A711-129C61F0A264}"/>
              </a:ext>
            </a:extLst>
          </p:cNvPr>
          <p:cNvSpPr>
            <a:spLocks noChangeAspect="1"/>
          </p:cNvSpPr>
          <p:nvPr/>
        </p:nvSpPr>
        <p:spPr>
          <a:xfrm>
            <a:off x="2149968" y="4522984"/>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73" name="Hexagon 72">
            <a:extLst>
              <a:ext uri="{FF2B5EF4-FFF2-40B4-BE49-F238E27FC236}">
                <a16:creationId xmlns:a16="http://schemas.microsoft.com/office/drawing/2014/main" id="{275AE5BA-2382-45A3-B422-7285E9A7F7C4}"/>
              </a:ext>
            </a:extLst>
          </p:cNvPr>
          <p:cNvSpPr>
            <a:spLocks noChangeAspect="1"/>
          </p:cNvSpPr>
          <p:nvPr/>
        </p:nvSpPr>
        <p:spPr>
          <a:xfrm>
            <a:off x="4615044" y="4997244"/>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2">
                  <a:lumMod val="75000"/>
                  <a:lumOff val="25000"/>
                </a:schemeClr>
              </a:solidFill>
              <a:latin typeface="Font Awesome 5 Pro Solid" panose="02000503000000000000" pitchFamily="50" charset="0"/>
            </a:endParaRPr>
          </a:p>
        </p:txBody>
      </p:sp>
      <p:sp>
        <p:nvSpPr>
          <p:cNvPr id="74" name="Hexagon 73">
            <a:extLst>
              <a:ext uri="{FF2B5EF4-FFF2-40B4-BE49-F238E27FC236}">
                <a16:creationId xmlns:a16="http://schemas.microsoft.com/office/drawing/2014/main" id="{32722263-CD19-4DC0-9A6B-78F8B3C06ADC}"/>
              </a:ext>
            </a:extLst>
          </p:cNvPr>
          <p:cNvSpPr>
            <a:spLocks noChangeAspect="1"/>
          </p:cNvSpPr>
          <p:nvPr/>
        </p:nvSpPr>
        <p:spPr>
          <a:xfrm>
            <a:off x="5439906" y="4527029"/>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75" name="Hexagon 74">
            <a:extLst>
              <a:ext uri="{FF2B5EF4-FFF2-40B4-BE49-F238E27FC236}">
                <a16:creationId xmlns:a16="http://schemas.microsoft.com/office/drawing/2014/main" id="{459ACB98-FBDD-4A23-B7E3-6FB226ADFADA}"/>
              </a:ext>
            </a:extLst>
          </p:cNvPr>
          <p:cNvSpPr>
            <a:spLocks noChangeAspect="1"/>
          </p:cNvSpPr>
          <p:nvPr/>
        </p:nvSpPr>
        <p:spPr>
          <a:xfrm>
            <a:off x="6263815" y="4991315"/>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76" name="Hexagon 75">
            <a:extLst>
              <a:ext uri="{FF2B5EF4-FFF2-40B4-BE49-F238E27FC236}">
                <a16:creationId xmlns:a16="http://schemas.microsoft.com/office/drawing/2014/main" id="{EAB75E93-2575-48EF-A302-8939D3135C78}"/>
              </a:ext>
            </a:extLst>
          </p:cNvPr>
          <p:cNvSpPr>
            <a:spLocks noChangeAspect="1"/>
          </p:cNvSpPr>
          <p:nvPr/>
        </p:nvSpPr>
        <p:spPr>
          <a:xfrm>
            <a:off x="6263815" y="5914566"/>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77" name="Hexagon 76">
            <a:extLst>
              <a:ext uri="{FF2B5EF4-FFF2-40B4-BE49-F238E27FC236}">
                <a16:creationId xmlns:a16="http://schemas.microsoft.com/office/drawing/2014/main" id="{9EB5A49A-9003-4B56-AA70-9AB537C0B48B}"/>
              </a:ext>
            </a:extLst>
          </p:cNvPr>
          <p:cNvSpPr>
            <a:spLocks noChangeAspect="1"/>
          </p:cNvSpPr>
          <p:nvPr/>
        </p:nvSpPr>
        <p:spPr>
          <a:xfrm>
            <a:off x="7088677" y="5459508"/>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78" name="Hexagon 77">
            <a:extLst>
              <a:ext uri="{FF2B5EF4-FFF2-40B4-BE49-F238E27FC236}">
                <a16:creationId xmlns:a16="http://schemas.microsoft.com/office/drawing/2014/main" id="{70D9E22B-A4CA-4DA4-A0DF-4B8850EA7809}"/>
              </a:ext>
            </a:extLst>
          </p:cNvPr>
          <p:cNvSpPr>
            <a:spLocks noChangeAspect="1"/>
          </p:cNvSpPr>
          <p:nvPr/>
        </p:nvSpPr>
        <p:spPr>
          <a:xfrm>
            <a:off x="7088677" y="6369359"/>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2">
                  <a:lumMod val="75000"/>
                  <a:lumOff val="25000"/>
                </a:schemeClr>
              </a:solidFill>
              <a:latin typeface="Font Awesome 5 Pro Solid" panose="02000503000000000000" pitchFamily="50" charset="0"/>
            </a:endParaRPr>
          </a:p>
        </p:txBody>
      </p:sp>
      <p:sp>
        <p:nvSpPr>
          <p:cNvPr id="79" name="Hexagon 78">
            <a:extLst>
              <a:ext uri="{FF2B5EF4-FFF2-40B4-BE49-F238E27FC236}">
                <a16:creationId xmlns:a16="http://schemas.microsoft.com/office/drawing/2014/main" id="{4709A9C9-D16C-46DB-AEE3-92F11E63C0E9}"/>
              </a:ext>
            </a:extLst>
          </p:cNvPr>
          <p:cNvSpPr>
            <a:spLocks noChangeAspect="1"/>
          </p:cNvSpPr>
          <p:nvPr/>
        </p:nvSpPr>
        <p:spPr>
          <a:xfrm>
            <a:off x="504063" y="4529481"/>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83" name="Hexagon 82">
            <a:extLst>
              <a:ext uri="{FF2B5EF4-FFF2-40B4-BE49-F238E27FC236}">
                <a16:creationId xmlns:a16="http://schemas.microsoft.com/office/drawing/2014/main" id="{57B192D0-594E-4EBE-A684-EF58E576AB3F}"/>
              </a:ext>
            </a:extLst>
          </p:cNvPr>
          <p:cNvSpPr/>
          <p:nvPr/>
        </p:nvSpPr>
        <p:spPr>
          <a:xfrm>
            <a:off x="8683625" y="4488740"/>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a:extLst>
              <a:ext uri="{FF2B5EF4-FFF2-40B4-BE49-F238E27FC236}">
                <a16:creationId xmlns:a16="http://schemas.microsoft.com/office/drawing/2014/main" id="{FEA856C4-04D4-4F9D-8AB8-C6828F848BC3}"/>
              </a:ext>
            </a:extLst>
          </p:cNvPr>
          <p:cNvSpPr>
            <a:spLocks noChangeAspect="1"/>
          </p:cNvSpPr>
          <p:nvPr/>
        </p:nvSpPr>
        <p:spPr>
          <a:xfrm>
            <a:off x="8736203" y="4534460"/>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85" name="Hexagon 84">
            <a:extLst>
              <a:ext uri="{FF2B5EF4-FFF2-40B4-BE49-F238E27FC236}">
                <a16:creationId xmlns:a16="http://schemas.microsoft.com/office/drawing/2014/main" id="{6FB754A2-6B4C-461F-8F1F-40CEA598F0A6}"/>
              </a:ext>
            </a:extLst>
          </p:cNvPr>
          <p:cNvSpPr/>
          <p:nvPr/>
        </p:nvSpPr>
        <p:spPr>
          <a:xfrm>
            <a:off x="9507650" y="4037924"/>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4D3B4537-FE96-4779-BC29-A4CB94187D22}"/>
              </a:ext>
            </a:extLst>
          </p:cNvPr>
          <p:cNvSpPr/>
          <p:nvPr/>
        </p:nvSpPr>
        <p:spPr>
          <a:xfrm>
            <a:off x="9507650" y="4951679"/>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CFAEC065-B969-4442-B3B9-0E2C88F0F475}"/>
              </a:ext>
            </a:extLst>
          </p:cNvPr>
          <p:cNvSpPr>
            <a:spLocks noChangeAspect="1"/>
          </p:cNvSpPr>
          <p:nvPr/>
        </p:nvSpPr>
        <p:spPr>
          <a:xfrm>
            <a:off x="7912702" y="4985696"/>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2">
                  <a:lumMod val="75000"/>
                  <a:lumOff val="25000"/>
                </a:schemeClr>
              </a:solidFill>
              <a:latin typeface="Font Awesome 5 Pro Solid" panose="02000503000000000000" pitchFamily="50" charset="0"/>
            </a:endParaRPr>
          </a:p>
        </p:txBody>
      </p:sp>
      <p:sp>
        <p:nvSpPr>
          <p:cNvPr id="89" name="Hexagon 88">
            <a:extLst>
              <a:ext uri="{FF2B5EF4-FFF2-40B4-BE49-F238E27FC236}">
                <a16:creationId xmlns:a16="http://schemas.microsoft.com/office/drawing/2014/main" id="{8969F559-0030-44EC-AD3B-130D245CCBD0}"/>
              </a:ext>
            </a:extLst>
          </p:cNvPr>
          <p:cNvSpPr/>
          <p:nvPr/>
        </p:nvSpPr>
        <p:spPr>
          <a:xfrm>
            <a:off x="10320889" y="5417327"/>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exagon 89">
            <a:extLst>
              <a:ext uri="{FF2B5EF4-FFF2-40B4-BE49-F238E27FC236}">
                <a16:creationId xmlns:a16="http://schemas.microsoft.com/office/drawing/2014/main" id="{331CBAA0-8928-441F-9CFD-B11C50FF6D62}"/>
              </a:ext>
            </a:extLst>
          </p:cNvPr>
          <p:cNvSpPr>
            <a:spLocks noChangeAspect="1"/>
          </p:cNvSpPr>
          <p:nvPr/>
        </p:nvSpPr>
        <p:spPr>
          <a:xfrm>
            <a:off x="10373467" y="5463047"/>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91" name="Hexagon 90">
            <a:extLst>
              <a:ext uri="{FF2B5EF4-FFF2-40B4-BE49-F238E27FC236}">
                <a16:creationId xmlns:a16="http://schemas.microsoft.com/office/drawing/2014/main" id="{3D5786CA-0978-4926-9539-7E0F61F48E9B}"/>
              </a:ext>
            </a:extLst>
          </p:cNvPr>
          <p:cNvSpPr/>
          <p:nvPr/>
        </p:nvSpPr>
        <p:spPr>
          <a:xfrm>
            <a:off x="10331675" y="3580830"/>
            <a:ext cx="1051560" cy="914400"/>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8EE0584D-C9B6-4AA3-B96B-2598D3B15503}"/>
              </a:ext>
            </a:extLst>
          </p:cNvPr>
          <p:cNvSpPr>
            <a:spLocks noChangeAspect="1"/>
          </p:cNvSpPr>
          <p:nvPr/>
        </p:nvSpPr>
        <p:spPr>
          <a:xfrm>
            <a:off x="10384253" y="3626550"/>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93" name="Hexagon 92">
            <a:extLst>
              <a:ext uri="{FF2B5EF4-FFF2-40B4-BE49-F238E27FC236}">
                <a16:creationId xmlns:a16="http://schemas.microsoft.com/office/drawing/2014/main" id="{905F0A56-2122-4533-9D9F-5049CA0BB05C}"/>
              </a:ext>
            </a:extLst>
          </p:cNvPr>
          <p:cNvSpPr>
            <a:spLocks noChangeAspect="1"/>
          </p:cNvSpPr>
          <p:nvPr/>
        </p:nvSpPr>
        <p:spPr>
          <a:xfrm>
            <a:off x="7087726" y="3616238"/>
            <a:ext cx="946404" cy="822960"/>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2">
                    <a:lumMod val="75000"/>
                    <a:lumOff val="25000"/>
                  </a:schemeClr>
                </a:solidFill>
                <a:latin typeface="Font Awesome 5 Pro Solid" panose="02000503000000000000" pitchFamily="50" charset="0"/>
              </a:rPr>
              <a:t></a:t>
            </a:r>
          </a:p>
        </p:txBody>
      </p:sp>
      <p:sp>
        <p:nvSpPr>
          <p:cNvPr id="2" name="Footer Placeholder 1">
            <a:extLst>
              <a:ext uri="{FF2B5EF4-FFF2-40B4-BE49-F238E27FC236}">
                <a16:creationId xmlns:a16="http://schemas.microsoft.com/office/drawing/2014/main" id="{9002659B-698F-4608-93E1-6103F41F1E50}"/>
              </a:ext>
            </a:extLst>
          </p:cNvPr>
          <p:cNvSpPr>
            <a:spLocks noGrp="1"/>
          </p:cNvSpPr>
          <p:nvPr>
            <p:ph type="ftr" sz="quarter" idx="10"/>
          </p:nvPr>
        </p:nvSpPr>
        <p:spPr/>
        <p:txBody>
          <a:bodyPr/>
          <a:lstStyle/>
          <a:p>
            <a:r>
              <a:rPr lang="en-US">
                <a:solidFill>
                  <a:schemeClr val="bg1">
                    <a:lumMod val="75000"/>
                  </a:schemeClr>
                </a:solidFill>
              </a:rPr>
              <a:t>Wixcorp - Consumerism in a Post-COVID19 World</a:t>
            </a:r>
          </a:p>
        </p:txBody>
      </p:sp>
      <p:pic>
        <p:nvPicPr>
          <p:cNvPr id="98" name="Picture 97">
            <a:extLst>
              <a:ext uri="{FF2B5EF4-FFF2-40B4-BE49-F238E27FC236}">
                <a16:creationId xmlns:a16="http://schemas.microsoft.com/office/drawing/2014/main" id="{161C8045-6F0D-45E5-B0EE-843F4C3E3F98}"/>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spTree>
    <p:extLst>
      <p:ext uri="{BB962C8B-B14F-4D97-AF65-F5344CB8AC3E}">
        <p14:creationId xmlns:p14="http://schemas.microsoft.com/office/powerpoint/2010/main" val="1178180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9D1503-498E-482C-A713-D731313913FD}"/>
              </a:ext>
            </a:extLst>
          </p:cNvPr>
          <p:cNvSpPr/>
          <p:nvPr/>
        </p:nvSpPr>
        <p:spPr>
          <a:xfrm>
            <a:off x="6550199" y="3581400"/>
            <a:ext cx="4572000" cy="2286000"/>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a:solidFill>
                  <a:schemeClr val="tx2"/>
                </a:solidFill>
                <a:latin typeface="+mj-lt"/>
              </a:rPr>
              <a:t>Entertainment</a:t>
            </a:r>
          </a:p>
        </p:txBody>
      </p:sp>
      <p:sp>
        <p:nvSpPr>
          <p:cNvPr id="19" name="Rectangle 18">
            <a:extLst>
              <a:ext uri="{FF2B5EF4-FFF2-40B4-BE49-F238E27FC236}">
                <a16:creationId xmlns:a16="http://schemas.microsoft.com/office/drawing/2014/main" id="{ED5B2049-54F5-45E7-A99F-740AEC8876A9}"/>
              </a:ext>
            </a:extLst>
          </p:cNvPr>
          <p:cNvSpPr/>
          <p:nvPr/>
        </p:nvSpPr>
        <p:spPr>
          <a:xfrm>
            <a:off x="6550199" y="990600"/>
            <a:ext cx="4572000" cy="2286000"/>
          </a:xfrm>
          <a:prstGeom prst="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a:solidFill>
                  <a:schemeClr val="tx2"/>
                </a:solidFill>
                <a:latin typeface="+mj-lt"/>
              </a:rPr>
              <a:t>Communication</a:t>
            </a:r>
          </a:p>
        </p:txBody>
      </p:sp>
      <p:sp>
        <p:nvSpPr>
          <p:cNvPr id="17" name="Rectangle 16">
            <a:extLst>
              <a:ext uri="{FF2B5EF4-FFF2-40B4-BE49-F238E27FC236}">
                <a16:creationId xmlns:a16="http://schemas.microsoft.com/office/drawing/2014/main" id="{503F380C-BB73-4F52-88DB-DEBBD5B47853}"/>
              </a:ext>
            </a:extLst>
          </p:cNvPr>
          <p:cNvSpPr/>
          <p:nvPr/>
        </p:nvSpPr>
        <p:spPr>
          <a:xfrm>
            <a:off x="1063799" y="3581400"/>
            <a:ext cx="4572000" cy="228600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a:solidFill>
                  <a:schemeClr val="tx2"/>
                </a:solidFill>
                <a:latin typeface="+mj-lt"/>
              </a:rPr>
              <a:t>Music</a:t>
            </a:r>
          </a:p>
        </p:txBody>
      </p:sp>
      <p:sp>
        <p:nvSpPr>
          <p:cNvPr id="7" name="Rectangle 6">
            <a:extLst>
              <a:ext uri="{FF2B5EF4-FFF2-40B4-BE49-F238E27FC236}">
                <a16:creationId xmlns:a16="http://schemas.microsoft.com/office/drawing/2014/main" id="{E7F52EED-B7F1-4B1A-B6B1-5B3F8F87FFFD}"/>
              </a:ext>
            </a:extLst>
          </p:cNvPr>
          <p:cNvSpPr/>
          <p:nvPr/>
        </p:nvSpPr>
        <p:spPr>
          <a:xfrm>
            <a:off x="1063799" y="990600"/>
            <a:ext cx="4572000" cy="2286000"/>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a:solidFill>
                  <a:schemeClr val="tx2"/>
                </a:solidFill>
                <a:latin typeface="+mj-lt"/>
              </a:rPr>
              <a:t>Transportation</a:t>
            </a:r>
          </a:p>
        </p:txBody>
      </p:sp>
      <p:sp>
        <p:nvSpPr>
          <p:cNvPr id="2" name="Footer Placeholder 1">
            <a:extLst>
              <a:ext uri="{FF2B5EF4-FFF2-40B4-BE49-F238E27FC236}">
                <a16:creationId xmlns:a16="http://schemas.microsoft.com/office/drawing/2014/main" id="{9002659B-698F-4608-93E1-6103F41F1E50}"/>
              </a:ext>
            </a:extLst>
          </p:cNvPr>
          <p:cNvSpPr>
            <a:spLocks noGrp="1"/>
          </p:cNvSpPr>
          <p:nvPr>
            <p:ph type="ftr" sz="quarter" idx="11"/>
          </p:nvPr>
        </p:nvSpPr>
        <p:spPr/>
        <p:txBody>
          <a:bodyPr/>
          <a:lstStyle/>
          <a:p>
            <a:r>
              <a:rPr lang="en-US"/>
              <a:t>Wixcorp - Consumerism in a Post-COVID19 World</a:t>
            </a:r>
          </a:p>
        </p:txBody>
      </p:sp>
      <p:sp>
        <p:nvSpPr>
          <p:cNvPr id="4" name="Title 3">
            <a:extLst>
              <a:ext uri="{FF2B5EF4-FFF2-40B4-BE49-F238E27FC236}">
                <a16:creationId xmlns:a16="http://schemas.microsoft.com/office/drawing/2014/main" id="{E6B2F678-E8D1-474D-BD8E-207293EE1915}"/>
              </a:ext>
            </a:extLst>
          </p:cNvPr>
          <p:cNvSpPr>
            <a:spLocks noGrp="1"/>
          </p:cNvSpPr>
          <p:nvPr>
            <p:ph type="title"/>
          </p:nvPr>
        </p:nvSpPr>
        <p:spPr/>
        <p:txBody>
          <a:bodyPr/>
          <a:lstStyle/>
          <a:p>
            <a:r>
              <a:rPr lang="en-US">
                <a:latin typeface="+mn-lt"/>
              </a:rPr>
              <a:t>What Does Disruption Look Like?</a:t>
            </a:r>
          </a:p>
        </p:txBody>
      </p:sp>
      <p:sp>
        <p:nvSpPr>
          <p:cNvPr id="6" name="Slide Number Placeholder 5">
            <a:extLst>
              <a:ext uri="{FF2B5EF4-FFF2-40B4-BE49-F238E27FC236}">
                <a16:creationId xmlns:a16="http://schemas.microsoft.com/office/drawing/2014/main" id="{7E65722D-E576-4651-BC2C-31641F4B166C}"/>
              </a:ext>
            </a:extLst>
          </p:cNvPr>
          <p:cNvSpPr>
            <a:spLocks noGrp="1"/>
          </p:cNvSpPr>
          <p:nvPr>
            <p:ph type="sldNum" sz="quarter" idx="12"/>
          </p:nvPr>
        </p:nvSpPr>
        <p:spPr/>
        <p:txBody>
          <a:bodyPr/>
          <a:lstStyle/>
          <a:p>
            <a:fld id="{F06374B1-C061-489A-8FD0-BE8072F02EFF}" type="slidenum">
              <a:rPr lang="en-US" smtClean="0"/>
              <a:t>17</a:t>
            </a:fld>
            <a:endParaRPr lang="en-US"/>
          </a:p>
        </p:txBody>
      </p:sp>
      <p:pic>
        <p:nvPicPr>
          <p:cNvPr id="5122" name="Picture 2" descr="Uber logo PNG">
            <a:extLst>
              <a:ext uri="{FF2B5EF4-FFF2-40B4-BE49-F238E27FC236}">
                <a16:creationId xmlns:a16="http://schemas.microsoft.com/office/drawing/2014/main" id="{7401CF70-B4E3-4457-AD07-3656708B4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7640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yft Logo transparent PNG - StickPNG">
            <a:extLst>
              <a:ext uri="{FF2B5EF4-FFF2-40B4-BE49-F238E27FC236}">
                <a16:creationId xmlns:a16="http://schemas.microsoft.com/office/drawing/2014/main" id="{B95E9D07-2D1D-4E5F-8F03-7DED58A4A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887384"/>
            <a:ext cx="1447800" cy="10258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etflix Logo transparent PNG - StickPNG">
            <a:extLst>
              <a:ext uri="{FF2B5EF4-FFF2-40B4-BE49-F238E27FC236}">
                <a16:creationId xmlns:a16="http://schemas.microsoft.com/office/drawing/2014/main" id="{E7335DAE-8FA7-432A-B098-141DDFD50D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4815" y="4462612"/>
            <a:ext cx="1988185" cy="111835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Zoom Logo | Symbol, History, PNG (3840*2160)">
            <a:extLst>
              <a:ext uri="{FF2B5EF4-FFF2-40B4-BE49-F238E27FC236}">
                <a16:creationId xmlns:a16="http://schemas.microsoft.com/office/drawing/2014/main" id="{8D0C1DAA-B76B-4AE9-829A-E1B37CD4F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1774031"/>
            <a:ext cx="22860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E463E83A-A4CB-42EA-91ED-B303FB8B01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4467539"/>
            <a:ext cx="888808" cy="105601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Download Disney+ Logo in SVG Vector or PNG File Format - Logo.wine">
            <a:extLst>
              <a:ext uri="{FF2B5EF4-FFF2-40B4-BE49-F238E27FC236}">
                <a16:creationId xmlns:a16="http://schemas.microsoft.com/office/drawing/2014/main" id="{12271B3D-BD03-4E5B-B9A8-303D755D45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1599" y="4360996"/>
            <a:ext cx="1982379" cy="1321586"/>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Apple Facetime Icon Logo transparent PNG - StickPNG">
            <a:extLst>
              <a:ext uri="{FF2B5EF4-FFF2-40B4-BE49-F238E27FC236}">
                <a16:creationId xmlns:a16="http://schemas.microsoft.com/office/drawing/2014/main" id="{71FB23E2-96D0-4DDA-82DB-96B479BDB3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1774031"/>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Spotify Logo - PNG and Vector - Logo Download">
            <a:extLst>
              <a:ext uri="{FF2B5EF4-FFF2-40B4-BE49-F238E27FC236}">
                <a16:creationId xmlns:a16="http://schemas.microsoft.com/office/drawing/2014/main" id="{81620AD2-5F34-4923-971F-AEE124021C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1186" y="4690359"/>
            <a:ext cx="2030161" cy="610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34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lumOff val="25000"/>
              </a:schemeClr>
            </a:gs>
            <a:gs pos="97000">
              <a:schemeClr val="tx2"/>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7" name="Picture 6" descr="A picture containing keyboard, electronics, computer, indoor&#10;&#10;Description automatically generated">
            <a:extLst>
              <a:ext uri="{FF2B5EF4-FFF2-40B4-BE49-F238E27FC236}">
                <a16:creationId xmlns:a16="http://schemas.microsoft.com/office/drawing/2014/main" id="{4158ACDA-7204-4427-AF97-796A37090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54C5E94-1EA6-488C-9920-956FC4492932}"/>
              </a:ext>
            </a:extLst>
          </p:cNvPr>
          <p:cNvSpPr/>
          <p:nvPr/>
        </p:nvSpPr>
        <p:spPr>
          <a:xfrm>
            <a:off x="-838200" y="-838200"/>
            <a:ext cx="15695676" cy="9753600"/>
          </a:xfrm>
          <a:prstGeom prst="rect">
            <a:avLst/>
          </a:prstGeom>
          <a:gradFill flip="none" rotWithShape="1">
            <a:gsLst>
              <a:gs pos="0">
                <a:schemeClr val="tx1">
                  <a:lumMod val="75000"/>
                  <a:lumOff val="25000"/>
                  <a:alpha val="95000"/>
                </a:schemeClr>
              </a:gs>
              <a:gs pos="49000">
                <a:schemeClr val="tx1">
                  <a:lumMod val="75000"/>
                  <a:lumOff val="25000"/>
                  <a:alpha val="80000"/>
                </a:schemeClr>
              </a:gs>
              <a:gs pos="97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703EEDB-81FB-4AC5-8227-359F38CA7006}"/>
              </a:ext>
            </a:extLst>
          </p:cNvPr>
          <p:cNvSpPr>
            <a:spLocks noGrp="1"/>
          </p:cNvSpPr>
          <p:nvPr>
            <p:ph type="ftr" sz="quarter" idx="10"/>
          </p:nvPr>
        </p:nvSpPr>
        <p:spPr/>
        <p:txBody>
          <a:bodyPr/>
          <a:lstStyle/>
          <a:p>
            <a:r>
              <a:rPr lang="en-US">
                <a:solidFill>
                  <a:schemeClr val="bg1">
                    <a:lumMod val="75000"/>
                  </a:schemeClr>
                </a:solidFill>
              </a:rPr>
              <a:t>Wixcorp - Consumerism in a Post-COVID19 World</a:t>
            </a:r>
          </a:p>
        </p:txBody>
      </p:sp>
      <p:sp>
        <p:nvSpPr>
          <p:cNvPr id="3" name="Slide Number Placeholder 2">
            <a:extLst>
              <a:ext uri="{FF2B5EF4-FFF2-40B4-BE49-F238E27FC236}">
                <a16:creationId xmlns:a16="http://schemas.microsoft.com/office/drawing/2014/main" id="{EC8B51B8-2F8E-462B-ADC3-D3EC5F39DF22}"/>
              </a:ext>
            </a:extLst>
          </p:cNvPr>
          <p:cNvSpPr>
            <a:spLocks noGrp="1"/>
          </p:cNvSpPr>
          <p:nvPr>
            <p:ph type="sldNum" sz="quarter" idx="11"/>
          </p:nvPr>
        </p:nvSpPr>
        <p:spPr/>
        <p:txBody>
          <a:bodyPr/>
          <a:lstStyle/>
          <a:p>
            <a:fld id="{F06374B1-C061-489A-8FD0-BE8072F02EFF}" type="slidenum">
              <a:rPr lang="en-US" smtClean="0">
                <a:solidFill>
                  <a:schemeClr val="bg1">
                    <a:lumMod val="75000"/>
                  </a:schemeClr>
                </a:solidFill>
              </a:rPr>
              <a:t>18</a:t>
            </a:fld>
            <a:endParaRPr lang="en-US">
              <a:solidFill>
                <a:schemeClr val="bg1">
                  <a:lumMod val="75000"/>
                </a:schemeClr>
              </a:solidFill>
            </a:endParaRPr>
          </a:p>
        </p:txBody>
      </p:sp>
      <p:sp>
        <p:nvSpPr>
          <p:cNvPr id="5" name="Title 4">
            <a:extLst>
              <a:ext uri="{FF2B5EF4-FFF2-40B4-BE49-F238E27FC236}">
                <a16:creationId xmlns:a16="http://schemas.microsoft.com/office/drawing/2014/main" id="{8F0ED111-B8EF-44E6-B352-9D7B9DE0CEAE}"/>
              </a:ext>
            </a:extLst>
          </p:cNvPr>
          <p:cNvSpPr>
            <a:spLocks noGrp="1"/>
          </p:cNvSpPr>
          <p:nvPr>
            <p:ph type="title"/>
          </p:nvPr>
        </p:nvSpPr>
        <p:spPr>
          <a:xfrm>
            <a:off x="1066800" y="914400"/>
            <a:ext cx="9372600" cy="4744383"/>
          </a:xfrm>
        </p:spPr>
        <p:txBody>
          <a:bodyPr>
            <a:noAutofit/>
          </a:bodyPr>
          <a:lstStyle/>
          <a:p>
            <a:r>
              <a:rPr lang="en-US" sz="8000"/>
              <a:t>Leverage </a:t>
            </a:r>
            <a:r>
              <a:rPr lang="en-US" sz="8000" b="1">
                <a:solidFill>
                  <a:schemeClr val="accent1"/>
                </a:solidFill>
                <a:latin typeface="+mn-lt"/>
              </a:rPr>
              <a:t>Technology</a:t>
            </a:r>
            <a:r>
              <a:rPr lang="en-US" sz="8000"/>
              <a:t> to Change the </a:t>
            </a:r>
            <a:r>
              <a:rPr lang="en-US" sz="8000" b="1">
                <a:solidFill>
                  <a:schemeClr val="accent1"/>
                </a:solidFill>
                <a:latin typeface="+mn-lt"/>
              </a:rPr>
              <a:t>Model</a:t>
            </a:r>
          </a:p>
        </p:txBody>
      </p:sp>
      <p:sp>
        <p:nvSpPr>
          <p:cNvPr id="6" name="TextBox 5">
            <a:extLst>
              <a:ext uri="{FF2B5EF4-FFF2-40B4-BE49-F238E27FC236}">
                <a16:creationId xmlns:a16="http://schemas.microsoft.com/office/drawing/2014/main" id="{0285F8E9-9640-4D0D-A6B7-3BCD2FB7ACB1}"/>
              </a:ext>
            </a:extLst>
          </p:cNvPr>
          <p:cNvSpPr txBox="1"/>
          <p:nvPr/>
        </p:nvSpPr>
        <p:spPr>
          <a:xfrm>
            <a:off x="3462217" y="152400"/>
            <a:ext cx="5305107" cy="523220"/>
          </a:xfrm>
          <a:prstGeom prst="rect">
            <a:avLst/>
          </a:prstGeom>
          <a:noFill/>
        </p:spPr>
        <p:txBody>
          <a:bodyPr wrap="none" rtlCol="0">
            <a:spAutoFit/>
          </a:bodyPr>
          <a:lstStyle/>
          <a:p>
            <a:pPr algn="ctr"/>
            <a:r>
              <a:rPr lang="en-US" sz="2800">
                <a:solidFill>
                  <a:schemeClr val="bg1">
                    <a:lumMod val="95000"/>
                  </a:schemeClr>
                </a:solidFill>
              </a:rPr>
              <a:t>What is the secret to disruption?</a:t>
            </a:r>
          </a:p>
        </p:txBody>
      </p:sp>
      <p:pic>
        <p:nvPicPr>
          <p:cNvPr id="10" name="Picture 9">
            <a:extLst>
              <a:ext uri="{FF2B5EF4-FFF2-40B4-BE49-F238E27FC236}">
                <a16:creationId xmlns:a16="http://schemas.microsoft.com/office/drawing/2014/main" id="{B8544194-60FF-4B16-B179-D9BB7213444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spTree>
    <p:extLst>
      <p:ext uri="{BB962C8B-B14F-4D97-AF65-F5344CB8AC3E}">
        <p14:creationId xmlns:p14="http://schemas.microsoft.com/office/powerpoint/2010/main" val="334011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lumOff val="25000"/>
              </a:schemeClr>
            </a:gs>
            <a:gs pos="97000">
              <a:schemeClr val="tx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02659B-698F-4608-93E1-6103F41F1E50}"/>
              </a:ext>
            </a:extLst>
          </p:cNvPr>
          <p:cNvSpPr>
            <a:spLocks noGrp="1"/>
          </p:cNvSpPr>
          <p:nvPr>
            <p:ph type="ftr" sz="quarter" idx="10"/>
          </p:nvPr>
        </p:nvSpPr>
        <p:spPr/>
        <p:txBody>
          <a:bodyPr/>
          <a:lstStyle/>
          <a:p>
            <a:r>
              <a:rPr lang="en-US"/>
              <a:t>Wixcorp - Consumerism in a Post-COVID19 World</a:t>
            </a:r>
          </a:p>
        </p:txBody>
      </p:sp>
      <p:sp>
        <p:nvSpPr>
          <p:cNvPr id="7" name="Slide Number Placeholder 6">
            <a:extLst>
              <a:ext uri="{FF2B5EF4-FFF2-40B4-BE49-F238E27FC236}">
                <a16:creationId xmlns:a16="http://schemas.microsoft.com/office/drawing/2014/main" id="{B4F64BAB-0B5E-4EB1-B5D9-F8F171E407E5}"/>
              </a:ext>
            </a:extLst>
          </p:cNvPr>
          <p:cNvSpPr>
            <a:spLocks noGrp="1"/>
          </p:cNvSpPr>
          <p:nvPr>
            <p:ph type="sldNum" sz="quarter" idx="11"/>
          </p:nvPr>
        </p:nvSpPr>
        <p:spPr/>
        <p:txBody>
          <a:bodyPr/>
          <a:lstStyle/>
          <a:p>
            <a:fld id="{F06374B1-C061-489A-8FD0-BE8072F02EFF}" type="slidenum">
              <a:rPr lang="en-US" smtClean="0"/>
              <a:t>19</a:t>
            </a:fld>
            <a:endParaRPr lang="en-US"/>
          </a:p>
        </p:txBody>
      </p:sp>
      <p:pic>
        <p:nvPicPr>
          <p:cNvPr id="6146" name="Picture 2" descr="Borders books to close, along with 10,700 jobs - CBS News">
            <a:extLst>
              <a:ext uri="{FF2B5EF4-FFF2-40B4-BE49-F238E27FC236}">
                <a16:creationId xmlns:a16="http://schemas.microsoft.com/office/drawing/2014/main" id="{7960FADE-59AA-422C-8740-8275BF8B1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51" y="1592738"/>
            <a:ext cx="4886749" cy="36650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4FE6611F-3C4A-4331-9B37-C6C45592B9E9}"/>
              </a:ext>
            </a:extLst>
          </p:cNvPr>
          <p:cNvSpPr txBox="1"/>
          <p:nvPr/>
        </p:nvSpPr>
        <p:spPr>
          <a:xfrm>
            <a:off x="5105400" y="3200400"/>
            <a:ext cx="529312" cy="461665"/>
          </a:xfrm>
          <a:prstGeom prst="rect">
            <a:avLst/>
          </a:prstGeom>
          <a:noFill/>
        </p:spPr>
        <p:txBody>
          <a:bodyPr wrap="none" rtlCol="0">
            <a:spAutoFit/>
          </a:bodyPr>
          <a:lstStyle/>
          <a:p>
            <a:r>
              <a:rPr lang="en-US" sz="2400">
                <a:solidFill>
                  <a:schemeClr val="bg1"/>
                </a:solidFill>
              </a:rPr>
              <a:t>vs.</a:t>
            </a:r>
          </a:p>
        </p:txBody>
      </p:sp>
      <p:pic>
        <p:nvPicPr>
          <p:cNvPr id="3" name="Picture 2">
            <a:extLst>
              <a:ext uri="{FF2B5EF4-FFF2-40B4-BE49-F238E27FC236}">
                <a16:creationId xmlns:a16="http://schemas.microsoft.com/office/drawing/2014/main" id="{50AFCCEA-786E-4A93-A509-08AD64C9011B}"/>
              </a:ext>
            </a:extLst>
          </p:cNvPr>
          <p:cNvPicPr>
            <a:picLocks noChangeAspect="1"/>
          </p:cNvPicPr>
          <p:nvPr/>
        </p:nvPicPr>
        <p:blipFill>
          <a:blip r:embed="rId4"/>
          <a:stretch>
            <a:fillRect/>
          </a:stretch>
        </p:blipFill>
        <p:spPr>
          <a:xfrm>
            <a:off x="5638800" y="228600"/>
            <a:ext cx="4361187" cy="6248400"/>
          </a:xfrm>
          <a:prstGeom prst="rect">
            <a:avLst/>
          </a:prstGeom>
        </p:spPr>
      </p:pic>
      <p:sp>
        <p:nvSpPr>
          <p:cNvPr id="5" name="TextBox 4">
            <a:extLst>
              <a:ext uri="{FF2B5EF4-FFF2-40B4-BE49-F238E27FC236}">
                <a16:creationId xmlns:a16="http://schemas.microsoft.com/office/drawing/2014/main" id="{BA9514AE-6723-475D-A99E-AAAA6C5862C6}"/>
              </a:ext>
            </a:extLst>
          </p:cNvPr>
          <p:cNvSpPr txBox="1"/>
          <p:nvPr/>
        </p:nvSpPr>
        <p:spPr>
          <a:xfrm>
            <a:off x="9392595" y="289700"/>
            <a:ext cx="2971800" cy="646331"/>
          </a:xfrm>
          <a:prstGeom prst="rect">
            <a:avLst/>
          </a:prstGeom>
          <a:noFill/>
        </p:spPr>
        <p:txBody>
          <a:bodyPr wrap="square" rtlCol="0">
            <a:spAutoFit/>
          </a:bodyPr>
          <a:lstStyle/>
          <a:p>
            <a:r>
              <a:rPr lang="en-US">
                <a:solidFill>
                  <a:schemeClr val="bg1"/>
                </a:solidFill>
              </a:rPr>
              <a:t>Self-serviced </a:t>
            </a:r>
          </a:p>
          <a:p>
            <a:r>
              <a:rPr lang="en-US">
                <a:solidFill>
                  <a:schemeClr val="bg1"/>
                </a:solidFill>
              </a:rPr>
              <a:t>Omni-channel Experience</a:t>
            </a:r>
          </a:p>
        </p:txBody>
      </p:sp>
      <p:pic>
        <p:nvPicPr>
          <p:cNvPr id="6" name="Picture 5">
            <a:extLst>
              <a:ext uri="{FF2B5EF4-FFF2-40B4-BE49-F238E27FC236}">
                <a16:creationId xmlns:a16="http://schemas.microsoft.com/office/drawing/2014/main" id="{517BBCD1-312D-497F-AD0B-973FB05A0D25}"/>
              </a:ext>
            </a:extLst>
          </p:cNvPr>
          <p:cNvPicPr>
            <a:picLocks noChangeAspect="1"/>
          </p:cNvPicPr>
          <p:nvPr/>
        </p:nvPicPr>
        <p:blipFill>
          <a:blip r:embed="rId5"/>
          <a:stretch>
            <a:fillRect/>
          </a:stretch>
        </p:blipFill>
        <p:spPr>
          <a:xfrm>
            <a:off x="9764097" y="2784941"/>
            <a:ext cx="2199303" cy="1209179"/>
          </a:xfrm>
          <a:prstGeom prst="rect">
            <a:avLst/>
          </a:prstGeom>
        </p:spPr>
      </p:pic>
    </p:spTree>
    <p:extLst>
      <p:ext uri="{BB962C8B-B14F-4D97-AF65-F5344CB8AC3E}">
        <p14:creationId xmlns:p14="http://schemas.microsoft.com/office/powerpoint/2010/main" val="24519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0359CA-BED3-49BA-AEE3-87E97AEB8A34}"/>
              </a:ext>
            </a:extLst>
          </p:cNvPr>
          <p:cNvSpPr>
            <a:spLocks noGrp="1"/>
          </p:cNvSpPr>
          <p:nvPr>
            <p:ph type="title"/>
          </p:nvPr>
        </p:nvSpPr>
        <p:spPr/>
        <p:txBody>
          <a:bodyPr/>
          <a:lstStyle/>
          <a:p>
            <a:r>
              <a:rPr lang="en-US">
                <a:latin typeface="+mn-lt"/>
              </a:rPr>
              <a:t>Wixcorp</a:t>
            </a:r>
          </a:p>
        </p:txBody>
      </p:sp>
      <p:pic>
        <p:nvPicPr>
          <p:cNvPr id="6" name="Picture 5" descr="Diagram&#10;&#10;Description automatically generated">
            <a:extLst>
              <a:ext uri="{FF2B5EF4-FFF2-40B4-BE49-F238E27FC236}">
                <a16:creationId xmlns:a16="http://schemas.microsoft.com/office/drawing/2014/main" id="{92BF80C4-AA46-4155-B275-53F0DB3D3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742" y="1607136"/>
            <a:ext cx="8044858" cy="4641264"/>
          </a:xfrm>
          <a:prstGeom prst="rect">
            <a:avLst/>
          </a:prstGeom>
        </p:spPr>
      </p:pic>
      <p:sp>
        <p:nvSpPr>
          <p:cNvPr id="7" name="TextBox 6">
            <a:extLst>
              <a:ext uri="{FF2B5EF4-FFF2-40B4-BE49-F238E27FC236}">
                <a16:creationId xmlns:a16="http://schemas.microsoft.com/office/drawing/2014/main" id="{ED345BA9-B46C-4E5C-B092-EBD1619E33D8}"/>
              </a:ext>
            </a:extLst>
          </p:cNvPr>
          <p:cNvSpPr txBox="1"/>
          <p:nvPr/>
        </p:nvSpPr>
        <p:spPr>
          <a:xfrm>
            <a:off x="381000" y="835558"/>
            <a:ext cx="1781257" cy="369332"/>
          </a:xfrm>
          <a:prstGeom prst="rect">
            <a:avLst/>
          </a:prstGeom>
          <a:noFill/>
        </p:spPr>
        <p:txBody>
          <a:bodyPr wrap="none" rtlCol="0">
            <a:spAutoFit/>
          </a:bodyPr>
          <a:lstStyle/>
          <a:p>
            <a:r>
              <a:rPr lang="en-US">
                <a:solidFill>
                  <a:schemeClr val="accent1"/>
                </a:solidFill>
                <a:latin typeface="Font Awesome 5 Pro Solid" panose="02000503000000000000" pitchFamily="50" charset="0"/>
              </a:rPr>
              <a:t></a:t>
            </a:r>
            <a:r>
              <a:rPr lang="en-US">
                <a:solidFill>
                  <a:schemeClr val="accent1"/>
                </a:solidFill>
              </a:rPr>
              <a:t> </a:t>
            </a:r>
            <a:r>
              <a:rPr lang="en-US"/>
              <a:t>Salt Lake City</a:t>
            </a:r>
          </a:p>
        </p:txBody>
      </p:sp>
      <p:sp>
        <p:nvSpPr>
          <p:cNvPr id="8" name="TextBox 7">
            <a:extLst>
              <a:ext uri="{FF2B5EF4-FFF2-40B4-BE49-F238E27FC236}">
                <a16:creationId xmlns:a16="http://schemas.microsoft.com/office/drawing/2014/main" id="{9E2F7D01-EBCF-4334-9EC6-4B8D17A8512B}"/>
              </a:ext>
            </a:extLst>
          </p:cNvPr>
          <p:cNvSpPr txBox="1"/>
          <p:nvPr/>
        </p:nvSpPr>
        <p:spPr>
          <a:xfrm>
            <a:off x="381000" y="1191827"/>
            <a:ext cx="3300712" cy="369332"/>
          </a:xfrm>
          <a:prstGeom prst="rect">
            <a:avLst/>
          </a:prstGeom>
          <a:noFill/>
        </p:spPr>
        <p:txBody>
          <a:bodyPr wrap="none" rtlCol="0">
            <a:spAutoFit/>
          </a:bodyPr>
          <a:lstStyle/>
          <a:p>
            <a:r>
              <a:rPr lang="en-US">
                <a:solidFill>
                  <a:schemeClr val="accent1"/>
                </a:solidFill>
                <a:latin typeface="Font Awesome 5 Pro Solid" panose="02000503000000000000" pitchFamily="50" charset="0"/>
              </a:rPr>
              <a:t></a:t>
            </a:r>
            <a:r>
              <a:rPr lang="en-US"/>
              <a:t> Patient-Facing RCM Solutions</a:t>
            </a:r>
          </a:p>
        </p:txBody>
      </p:sp>
      <p:sp>
        <p:nvSpPr>
          <p:cNvPr id="13" name="Footer Placeholder 12">
            <a:extLst>
              <a:ext uri="{FF2B5EF4-FFF2-40B4-BE49-F238E27FC236}">
                <a16:creationId xmlns:a16="http://schemas.microsoft.com/office/drawing/2014/main" id="{EC04FC28-06C8-41AB-A75B-56A6C411E01A}"/>
              </a:ext>
            </a:extLst>
          </p:cNvPr>
          <p:cNvSpPr>
            <a:spLocks noGrp="1"/>
          </p:cNvSpPr>
          <p:nvPr>
            <p:ph type="ftr" sz="quarter" idx="11"/>
          </p:nvPr>
        </p:nvSpPr>
        <p:spPr/>
        <p:txBody>
          <a:bodyPr/>
          <a:lstStyle/>
          <a:p>
            <a:r>
              <a:rPr lang="en-US"/>
              <a:t>Wixcorp - Consumerism in a Post-COVID19 World</a:t>
            </a:r>
          </a:p>
        </p:txBody>
      </p:sp>
      <p:sp>
        <p:nvSpPr>
          <p:cNvPr id="14" name="Slide Number Placeholder 13">
            <a:extLst>
              <a:ext uri="{FF2B5EF4-FFF2-40B4-BE49-F238E27FC236}">
                <a16:creationId xmlns:a16="http://schemas.microsoft.com/office/drawing/2014/main" id="{2DE4D913-1217-451F-9F57-3B8B93B22013}"/>
              </a:ext>
            </a:extLst>
          </p:cNvPr>
          <p:cNvSpPr>
            <a:spLocks noGrp="1"/>
          </p:cNvSpPr>
          <p:nvPr>
            <p:ph type="sldNum" sz="quarter" idx="12"/>
          </p:nvPr>
        </p:nvSpPr>
        <p:spPr/>
        <p:txBody>
          <a:bodyPr/>
          <a:lstStyle/>
          <a:p>
            <a:fld id="{F06374B1-C061-489A-8FD0-BE8072F02EFF}" type="slidenum">
              <a:rPr lang="en-US" smtClean="0"/>
              <a:t>2</a:t>
            </a:fld>
            <a:endParaRPr lang="en-US"/>
          </a:p>
        </p:txBody>
      </p:sp>
    </p:spTree>
    <p:extLst>
      <p:ext uri="{BB962C8B-B14F-4D97-AF65-F5344CB8AC3E}">
        <p14:creationId xmlns:p14="http://schemas.microsoft.com/office/powerpoint/2010/main" val="2270247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lumOff val="25000"/>
              </a:schemeClr>
            </a:gs>
            <a:gs pos="97000">
              <a:schemeClr val="tx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334C4E-69A3-44DE-A232-36055FFA52AA}"/>
              </a:ext>
            </a:extLst>
          </p:cNvPr>
          <p:cNvSpPr/>
          <p:nvPr/>
        </p:nvSpPr>
        <p:spPr>
          <a:xfrm>
            <a:off x="4876800" y="12700"/>
            <a:ext cx="6876961" cy="658368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ED7966FE-5CDC-49EF-808A-34E6684C681E}"/>
              </a:ext>
            </a:extLst>
          </p:cNvPr>
          <p:cNvPicPr>
            <a:picLocks noChangeAspect="1"/>
          </p:cNvPicPr>
          <p:nvPr/>
        </p:nvPicPr>
        <p:blipFill>
          <a:blip r:embed="rId3"/>
          <a:stretch>
            <a:fillRect/>
          </a:stretch>
        </p:blipFill>
        <p:spPr>
          <a:xfrm>
            <a:off x="6699250" y="31750"/>
            <a:ext cx="5005583" cy="5926591"/>
          </a:xfrm>
          <a:prstGeom prst="rect">
            <a:avLst/>
          </a:prstGeom>
        </p:spPr>
      </p:pic>
      <p:sp>
        <p:nvSpPr>
          <p:cNvPr id="8" name="Slide Number Placeholder 7">
            <a:extLst>
              <a:ext uri="{FF2B5EF4-FFF2-40B4-BE49-F238E27FC236}">
                <a16:creationId xmlns:a16="http://schemas.microsoft.com/office/drawing/2014/main" id="{19755886-3F59-461C-B1F3-59348A7BAC4D}"/>
              </a:ext>
            </a:extLst>
          </p:cNvPr>
          <p:cNvSpPr>
            <a:spLocks noGrp="1"/>
          </p:cNvSpPr>
          <p:nvPr>
            <p:ph type="sldNum" sz="quarter" idx="11"/>
          </p:nvPr>
        </p:nvSpPr>
        <p:spPr/>
        <p:txBody>
          <a:bodyPr/>
          <a:lstStyle/>
          <a:p>
            <a:fld id="{F06374B1-C061-489A-8FD0-BE8072F02EFF}" type="slidenum">
              <a:rPr lang="en-US" smtClean="0">
                <a:solidFill>
                  <a:schemeClr val="tx2"/>
                </a:solidFill>
              </a:rPr>
              <a:pPr/>
              <a:t>20</a:t>
            </a:fld>
            <a:endParaRPr lang="en-US">
              <a:solidFill>
                <a:schemeClr val="tx2"/>
              </a:solidFill>
            </a:endParaRPr>
          </a:p>
        </p:txBody>
      </p:sp>
      <p:sp>
        <p:nvSpPr>
          <p:cNvPr id="12" name="Title 11">
            <a:extLst>
              <a:ext uri="{FF2B5EF4-FFF2-40B4-BE49-F238E27FC236}">
                <a16:creationId xmlns:a16="http://schemas.microsoft.com/office/drawing/2014/main" id="{B893D22D-BF22-4C6C-A4BC-A404171CBD48}"/>
              </a:ext>
            </a:extLst>
          </p:cNvPr>
          <p:cNvSpPr>
            <a:spLocks noGrp="1"/>
          </p:cNvSpPr>
          <p:nvPr>
            <p:ph type="title"/>
          </p:nvPr>
        </p:nvSpPr>
        <p:spPr>
          <a:xfrm>
            <a:off x="685800" y="1285013"/>
            <a:ext cx="3886200" cy="1325563"/>
          </a:xfrm>
        </p:spPr>
        <p:txBody>
          <a:bodyPr/>
          <a:lstStyle/>
          <a:p>
            <a:r>
              <a:rPr lang="en-US">
                <a:latin typeface="+mn-lt"/>
              </a:rPr>
              <a:t>Current Patient Experience</a:t>
            </a:r>
          </a:p>
        </p:txBody>
      </p:sp>
      <p:sp>
        <p:nvSpPr>
          <p:cNvPr id="2" name="Footer Placeholder 1">
            <a:extLst>
              <a:ext uri="{FF2B5EF4-FFF2-40B4-BE49-F238E27FC236}">
                <a16:creationId xmlns:a16="http://schemas.microsoft.com/office/drawing/2014/main" id="{9002659B-698F-4608-93E1-6103F41F1E50}"/>
              </a:ext>
            </a:extLst>
          </p:cNvPr>
          <p:cNvSpPr>
            <a:spLocks noGrp="1"/>
          </p:cNvSpPr>
          <p:nvPr>
            <p:ph type="ftr" sz="quarter" idx="10"/>
          </p:nvPr>
        </p:nvSpPr>
        <p:spPr>
          <a:xfrm>
            <a:off x="1143000" y="6546715"/>
            <a:ext cx="4114800" cy="310945"/>
          </a:xfrm>
        </p:spPr>
        <p:txBody>
          <a:bodyPr/>
          <a:lstStyle/>
          <a:p>
            <a:r>
              <a:rPr lang="en-US"/>
              <a:t>Wixcorp - Consumerism in a Post-COVID19 World</a:t>
            </a:r>
          </a:p>
        </p:txBody>
      </p:sp>
      <p:pic>
        <p:nvPicPr>
          <p:cNvPr id="123" name="Picture 122">
            <a:extLst>
              <a:ext uri="{FF2B5EF4-FFF2-40B4-BE49-F238E27FC236}">
                <a16:creationId xmlns:a16="http://schemas.microsoft.com/office/drawing/2014/main" id="{AC844201-25F8-4638-A72A-550AB2F22B3B}"/>
              </a:ext>
            </a:extLst>
          </p:cNvPr>
          <p:cNvPicPr>
            <a:picLocks noChangeAspect="1"/>
          </p:cNvPicPr>
          <p:nvPr/>
        </p:nvPicPr>
        <p:blipFill>
          <a:blip r:embed="rId4"/>
          <a:stretch>
            <a:fillRect/>
          </a:stretch>
        </p:blipFill>
        <p:spPr>
          <a:xfrm>
            <a:off x="4934039" y="68478"/>
            <a:ext cx="5319781" cy="6478237"/>
          </a:xfrm>
          <a:prstGeom prst="rect">
            <a:avLst/>
          </a:prstGeom>
        </p:spPr>
      </p:pic>
    </p:spTree>
    <p:extLst>
      <p:ext uri="{BB962C8B-B14F-4D97-AF65-F5344CB8AC3E}">
        <p14:creationId xmlns:p14="http://schemas.microsoft.com/office/powerpoint/2010/main" val="362449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animEffect transition="in" filter="fade">
                                      <p:cBhvr>
                                        <p:cTn id="15"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97000">
              <a:schemeClr val="tx2"/>
            </a:gs>
          </a:gsLst>
          <a:path path="circle">
            <a:fillToRect t="100000" r="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DC911C-7C0D-4C86-8F24-6846CDD185EC}"/>
              </a:ext>
            </a:extLst>
          </p:cNvPr>
          <p:cNvPicPr>
            <a:picLocks noChangeAspect="1"/>
          </p:cNvPicPr>
          <p:nvPr/>
        </p:nvPicPr>
        <p:blipFill>
          <a:blip r:embed="rId3"/>
          <a:stretch>
            <a:fillRect/>
          </a:stretch>
        </p:blipFill>
        <p:spPr>
          <a:xfrm>
            <a:off x="381000" y="15432"/>
            <a:ext cx="11430000" cy="6792097"/>
          </a:xfrm>
          <a:prstGeom prst="rect">
            <a:avLst/>
          </a:prstGeom>
        </p:spPr>
      </p:pic>
      <p:sp>
        <p:nvSpPr>
          <p:cNvPr id="2" name="Footer Placeholder 1">
            <a:extLst>
              <a:ext uri="{FF2B5EF4-FFF2-40B4-BE49-F238E27FC236}">
                <a16:creationId xmlns:a16="http://schemas.microsoft.com/office/drawing/2014/main" id="{7DD26FC8-95FC-4EB3-A70F-F1435115E3D2}"/>
              </a:ext>
            </a:extLst>
          </p:cNvPr>
          <p:cNvSpPr>
            <a:spLocks noGrp="1"/>
          </p:cNvSpPr>
          <p:nvPr>
            <p:ph type="ftr" sz="quarter" idx="10"/>
          </p:nvPr>
        </p:nvSpPr>
        <p:spPr/>
        <p:txBody>
          <a:bodyPr/>
          <a:lstStyle/>
          <a:p>
            <a:r>
              <a:rPr lang="en-US">
                <a:solidFill>
                  <a:schemeClr val="tx2"/>
                </a:solidFill>
              </a:rPr>
              <a:t>Wixcorp - Consumerism in a Post-COVID19 World</a:t>
            </a:r>
          </a:p>
        </p:txBody>
      </p:sp>
      <p:sp>
        <p:nvSpPr>
          <p:cNvPr id="3" name="Slide Number Placeholder 2">
            <a:extLst>
              <a:ext uri="{FF2B5EF4-FFF2-40B4-BE49-F238E27FC236}">
                <a16:creationId xmlns:a16="http://schemas.microsoft.com/office/drawing/2014/main" id="{CBA228FA-C7CA-43EF-AFBE-1A0F56049808}"/>
              </a:ext>
            </a:extLst>
          </p:cNvPr>
          <p:cNvSpPr>
            <a:spLocks noGrp="1"/>
          </p:cNvSpPr>
          <p:nvPr>
            <p:ph type="sldNum" sz="quarter" idx="11"/>
          </p:nvPr>
        </p:nvSpPr>
        <p:spPr/>
        <p:txBody>
          <a:bodyPr/>
          <a:lstStyle/>
          <a:p>
            <a:fld id="{F06374B1-C061-489A-8FD0-BE8072F02EFF}" type="slidenum">
              <a:rPr lang="en-US" smtClean="0">
                <a:solidFill>
                  <a:schemeClr val="tx2"/>
                </a:solidFill>
              </a:rPr>
              <a:pPr/>
              <a:t>21</a:t>
            </a:fld>
            <a:endParaRPr lang="en-US">
              <a:solidFill>
                <a:schemeClr val="tx2"/>
              </a:solidFill>
            </a:endParaRPr>
          </a:p>
        </p:txBody>
      </p:sp>
      <p:grpSp>
        <p:nvGrpSpPr>
          <p:cNvPr id="7" name="Group 6">
            <a:extLst>
              <a:ext uri="{FF2B5EF4-FFF2-40B4-BE49-F238E27FC236}">
                <a16:creationId xmlns:a16="http://schemas.microsoft.com/office/drawing/2014/main" id="{77ECC727-6BD9-416D-870E-5B547E48DEED}"/>
              </a:ext>
            </a:extLst>
          </p:cNvPr>
          <p:cNvGrpSpPr/>
          <p:nvPr/>
        </p:nvGrpSpPr>
        <p:grpSpPr>
          <a:xfrm>
            <a:off x="99011" y="6126940"/>
            <a:ext cx="1353457" cy="833538"/>
            <a:chOff x="99011" y="6126940"/>
            <a:chExt cx="1353457" cy="833538"/>
          </a:xfrm>
        </p:grpSpPr>
        <p:sp>
          <p:nvSpPr>
            <p:cNvPr id="8" name="Parallelogram 7">
              <a:extLst>
                <a:ext uri="{FF2B5EF4-FFF2-40B4-BE49-F238E27FC236}">
                  <a16:creationId xmlns:a16="http://schemas.microsoft.com/office/drawing/2014/main" id="{CE469F62-9036-4F7E-8F6C-2DF8BDBF0A37}"/>
                </a:ext>
              </a:extLst>
            </p:cNvPr>
            <p:cNvSpPr/>
            <p:nvPr/>
          </p:nvSpPr>
          <p:spPr>
            <a:xfrm>
              <a:off x="99011" y="6235701"/>
              <a:ext cx="1353457" cy="631946"/>
            </a:xfrm>
            <a:prstGeom prst="parallelogram">
              <a:avLst/>
            </a:prstGeom>
            <a:solidFill>
              <a:srgbClr val="05B0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rgbClr val="05B0EE"/>
                </a:solidFill>
              </a:endParaRPr>
            </a:p>
          </p:txBody>
        </p:sp>
        <p:pic>
          <p:nvPicPr>
            <p:cNvPr id="9" name="Picture 8">
              <a:extLst>
                <a:ext uri="{FF2B5EF4-FFF2-40B4-BE49-F238E27FC236}">
                  <a16:creationId xmlns:a16="http://schemas.microsoft.com/office/drawing/2014/main" id="{5F74DFAE-EC65-4BEF-A929-0D4244ACED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grpSp>
    </p:spTree>
    <p:extLst>
      <p:ext uri="{BB962C8B-B14F-4D97-AF65-F5344CB8AC3E}">
        <p14:creationId xmlns:p14="http://schemas.microsoft.com/office/powerpoint/2010/main" val="91759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97000">
              <a:schemeClr val="tx2"/>
            </a:gs>
          </a:gsLst>
          <a:path path="circle">
            <a:fillToRect t="100000" r="100000"/>
          </a:path>
        </a:gra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BE8A4D-BB3E-43A5-BC81-A81C9D18EA00}"/>
              </a:ext>
            </a:extLst>
          </p:cNvPr>
          <p:cNvSpPr>
            <a:spLocks noGrp="1"/>
          </p:cNvSpPr>
          <p:nvPr>
            <p:ph type="ftr" sz="quarter" idx="10"/>
          </p:nvPr>
        </p:nvSpPr>
        <p:spPr/>
        <p:txBody>
          <a:bodyPr/>
          <a:lstStyle/>
          <a:p>
            <a:r>
              <a:rPr lang="en-US"/>
              <a:t>Wixcorp - Consumerism in a Post-COVID19 World</a:t>
            </a:r>
          </a:p>
        </p:txBody>
      </p:sp>
      <p:sp>
        <p:nvSpPr>
          <p:cNvPr id="8" name="Slide Number Placeholder 7">
            <a:extLst>
              <a:ext uri="{FF2B5EF4-FFF2-40B4-BE49-F238E27FC236}">
                <a16:creationId xmlns:a16="http://schemas.microsoft.com/office/drawing/2014/main" id="{B78DCB74-BFC8-4AB6-B7C6-F8B62FE10BE0}"/>
              </a:ext>
            </a:extLst>
          </p:cNvPr>
          <p:cNvSpPr>
            <a:spLocks noGrp="1"/>
          </p:cNvSpPr>
          <p:nvPr>
            <p:ph type="sldNum" sz="quarter" idx="11"/>
          </p:nvPr>
        </p:nvSpPr>
        <p:spPr/>
        <p:txBody>
          <a:bodyPr/>
          <a:lstStyle/>
          <a:p>
            <a:fld id="{F06374B1-C061-489A-8FD0-BE8072F02EFF}" type="slidenum">
              <a:rPr lang="en-US" smtClean="0"/>
              <a:pPr/>
              <a:t>22</a:t>
            </a:fld>
            <a:endParaRPr lang="en-US"/>
          </a:p>
        </p:txBody>
      </p:sp>
      <p:sp>
        <p:nvSpPr>
          <p:cNvPr id="6" name="TextBox 5">
            <a:extLst>
              <a:ext uri="{FF2B5EF4-FFF2-40B4-BE49-F238E27FC236}">
                <a16:creationId xmlns:a16="http://schemas.microsoft.com/office/drawing/2014/main" id="{6B2A5588-5A71-45AD-939D-6B5D291C8B79}"/>
              </a:ext>
            </a:extLst>
          </p:cNvPr>
          <p:cNvSpPr txBox="1"/>
          <p:nvPr/>
        </p:nvSpPr>
        <p:spPr>
          <a:xfrm>
            <a:off x="7543800" y="4876800"/>
            <a:ext cx="3149894" cy="892552"/>
          </a:xfrm>
          <a:prstGeom prst="rect">
            <a:avLst/>
          </a:prstGeom>
          <a:noFill/>
        </p:spPr>
        <p:txBody>
          <a:bodyPr wrap="square" rtlCol="0">
            <a:spAutoFit/>
          </a:bodyPr>
          <a:lstStyle/>
          <a:p>
            <a:pPr algn="l"/>
            <a:r>
              <a:rPr lang="en-US" sz="2000" b="1">
                <a:solidFill>
                  <a:schemeClr val="bg1"/>
                </a:solidFill>
              </a:rPr>
              <a:t>Claire Hill</a:t>
            </a:r>
          </a:p>
          <a:p>
            <a:pPr algn="l"/>
            <a:r>
              <a:rPr lang="en-US" sz="1600">
                <a:solidFill>
                  <a:schemeClr val="bg1"/>
                </a:solidFill>
              </a:rPr>
              <a:t>Customer Experience Director</a:t>
            </a:r>
          </a:p>
          <a:p>
            <a:pPr algn="l"/>
            <a:r>
              <a:rPr lang="en-US" sz="1600">
                <a:solidFill>
                  <a:schemeClr val="bg1"/>
                </a:solidFill>
              </a:rPr>
              <a:t>at Studio Retail Limited</a:t>
            </a:r>
          </a:p>
        </p:txBody>
      </p:sp>
      <p:sp>
        <p:nvSpPr>
          <p:cNvPr id="7" name="TextBox 6">
            <a:extLst>
              <a:ext uri="{FF2B5EF4-FFF2-40B4-BE49-F238E27FC236}">
                <a16:creationId xmlns:a16="http://schemas.microsoft.com/office/drawing/2014/main" id="{5CABF8E6-AFCF-464D-9232-4B6693AB3A4B}"/>
              </a:ext>
            </a:extLst>
          </p:cNvPr>
          <p:cNvSpPr txBox="1"/>
          <p:nvPr/>
        </p:nvSpPr>
        <p:spPr>
          <a:xfrm>
            <a:off x="1080648" y="710148"/>
            <a:ext cx="10044552" cy="4401205"/>
          </a:xfrm>
          <a:prstGeom prst="rect">
            <a:avLst/>
          </a:prstGeom>
          <a:noFill/>
        </p:spPr>
        <p:txBody>
          <a:bodyPr wrap="square">
            <a:spAutoFit/>
          </a:bodyPr>
          <a:lstStyle/>
          <a:p>
            <a:r>
              <a:rPr lang="en-US" sz="4000">
                <a:solidFill>
                  <a:schemeClr val="bg1"/>
                </a:solidFill>
              </a:rPr>
              <a:t>“The </a:t>
            </a:r>
            <a:r>
              <a:rPr lang="en-US" sz="4000">
                <a:solidFill>
                  <a:schemeClr val="accent1"/>
                </a:solidFill>
              </a:rPr>
              <a:t>disparate legacy </a:t>
            </a:r>
            <a:r>
              <a:rPr lang="en-US" sz="4000">
                <a:solidFill>
                  <a:schemeClr val="bg1"/>
                </a:solidFill>
              </a:rPr>
              <a:t>systems, inflated costs for ‘</a:t>
            </a:r>
            <a:r>
              <a:rPr lang="en-US" sz="4000">
                <a:solidFill>
                  <a:schemeClr val="accent1"/>
                </a:solidFill>
              </a:rPr>
              <a:t>addon’ modules </a:t>
            </a:r>
            <a:r>
              <a:rPr lang="en-US" sz="4000">
                <a:solidFill>
                  <a:schemeClr val="bg1"/>
                </a:solidFill>
              </a:rPr>
              <a:t>and </a:t>
            </a:r>
            <a:r>
              <a:rPr lang="en-US" sz="4000">
                <a:solidFill>
                  <a:schemeClr val="accent1"/>
                </a:solidFill>
              </a:rPr>
              <a:t>licensing restructures</a:t>
            </a:r>
            <a:r>
              <a:rPr lang="en-US" sz="4000">
                <a:solidFill>
                  <a:schemeClr val="bg1"/>
                </a:solidFill>
              </a:rPr>
              <a:t> for CRM systems are making orchestration decisions more and more </a:t>
            </a:r>
            <a:r>
              <a:rPr lang="en-US" sz="4000">
                <a:solidFill>
                  <a:schemeClr val="accent5"/>
                </a:solidFill>
              </a:rPr>
              <a:t>financially painful</a:t>
            </a:r>
            <a:r>
              <a:rPr lang="en-US" sz="4000">
                <a:solidFill>
                  <a:schemeClr val="bg1"/>
                </a:solidFill>
              </a:rPr>
              <a:t>, not to mention being </a:t>
            </a:r>
            <a:r>
              <a:rPr lang="en-US" sz="4000">
                <a:solidFill>
                  <a:schemeClr val="accent5"/>
                </a:solidFill>
              </a:rPr>
              <a:t>resource heavy </a:t>
            </a:r>
            <a:r>
              <a:rPr lang="en-US" sz="4000">
                <a:solidFill>
                  <a:schemeClr val="bg1"/>
                </a:solidFill>
              </a:rPr>
              <a:t>for our continuous improvement programs.”</a:t>
            </a:r>
          </a:p>
        </p:txBody>
      </p:sp>
    </p:spTree>
    <p:extLst>
      <p:ext uri="{BB962C8B-B14F-4D97-AF65-F5344CB8AC3E}">
        <p14:creationId xmlns:p14="http://schemas.microsoft.com/office/powerpoint/2010/main" val="3715943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97000">
              <a:schemeClr val="tx2"/>
            </a:gs>
          </a:gsLst>
          <a:path path="circle">
            <a:fillToRect t="100000" r="100000"/>
          </a:path>
        </a:gra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BE8A4D-BB3E-43A5-BC81-A81C9D18EA0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mn-cs"/>
              </a:rPr>
              <a:t>Wixcorp - Consumerism in a Post-COVID19 World</a:t>
            </a:r>
          </a:p>
        </p:txBody>
      </p:sp>
      <p:sp>
        <p:nvSpPr>
          <p:cNvPr id="8" name="Slide Number Placeholder 7">
            <a:extLst>
              <a:ext uri="{FF2B5EF4-FFF2-40B4-BE49-F238E27FC236}">
                <a16:creationId xmlns:a16="http://schemas.microsoft.com/office/drawing/2014/main" id="{B78DCB74-BFC8-4AB6-B7C6-F8B62FE10BE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74B1-C061-489A-8FD0-BE8072F02EFF}" type="slidenum">
              <a:rPr kumimoji="0" lang="en-US" sz="12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sp>
        <p:nvSpPr>
          <p:cNvPr id="6" name="TextBox 5">
            <a:extLst>
              <a:ext uri="{FF2B5EF4-FFF2-40B4-BE49-F238E27FC236}">
                <a16:creationId xmlns:a16="http://schemas.microsoft.com/office/drawing/2014/main" id="{6B2A5588-5A71-45AD-939D-6B5D291C8B79}"/>
              </a:ext>
            </a:extLst>
          </p:cNvPr>
          <p:cNvSpPr txBox="1"/>
          <p:nvPr/>
        </p:nvSpPr>
        <p:spPr>
          <a:xfrm>
            <a:off x="7543800" y="3886200"/>
            <a:ext cx="34290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a:ea typeface="+mn-ea"/>
                <a:cs typeface="+mn-cs"/>
              </a:rPr>
              <a:t>Geeta Wilson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Enterprise Vice President, Digital Experience &amp; Product Engineering at Anthem, Inc.</a:t>
            </a:r>
          </a:p>
        </p:txBody>
      </p:sp>
      <p:sp>
        <p:nvSpPr>
          <p:cNvPr id="7" name="TextBox 6">
            <a:extLst>
              <a:ext uri="{FF2B5EF4-FFF2-40B4-BE49-F238E27FC236}">
                <a16:creationId xmlns:a16="http://schemas.microsoft.com/office/drawing/2014/main" id="{5CABF8E6-AFCF-464D-9232-4B6693AB3A4B}"/>
              </a:ext>
            </a:extLst>
          </p:cNvPr>
          <p:cNvSpPr txBox="1"/>
          <p:nvPr/>
        </p:nvSpPr>
        <p:spPr>
          <a:xfrm>
            <a:off x="1080648" y="2187714"/>
            <a:ext cx="1004455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egoe UI"/>
                <a:ea typeface="+mn-ea"/>
                <a:cs typeface="+mn-cs"/>
              </a:rPr>
              <a:t>“Healthcare is in need of </a:t>
            </a:r>
            <a:r>
              <a:rPr kumimoji="0" lang="en-US" sz="4000" b="0" i="0" u="none" strike="noStrike" kern="1200" cap="none" spc="0" normalizeH="0" baseline="0" noProof="0">
                <a:ln>
                  <a:noFill/>
                </a:ln>
                <a:solidFill>
                  <a:schemeClr val="accent1"/>
                </a:solidFill>
                <a:effectLst/>
                <a:uLnTx/>
                <a:uFillTx/>
                <a:latin typeface="Segoe UI"/>
                <a:ea typeface="+mn-ea"/>
                <a:cs typeface="+mn-cs"/>
              </a:rPr>
              <a:t>radical simplicity</a:t>
            </a:r>
            <a:r>
              <a:rPr kumimoji="0" lang="en-US" sz="4000" b="0" i="0" u="none" strike="noStrike" kern="1200" cap="none" spc="0" normalizeH="0" baseline="0" noProof="0">
                <a:ln>
                  <a:noFill/>
                </a:ln>
                <a:solidFill>
                  <a:prstClr val="white"/>
                </a:solidFill>
                <a:effectLst/>
                <a:uLnTx/>
                <a:uFillTx/>
                <a:latin typeface="Segoe UI"/>
                <a:ea typeface="+mn-ea"/>
                <a:cs typeface="+mn-cs"/>
              </a:rPr>
              <a:t>!”</a:t>
            </a:r>
          </a:p>
        </p:txBody>
      </p:sp>
    </p:spTree>
    <p:extLst>
      <p:ext uri="{BB962C8B-B14F-4D97-AF65-F5344CB8AC3E}">
        <p14:creationId xmlns:p14="http://schemas.microsoft.com/office/powerpoint/2010/main" val="3430925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9502BD-FBCE-4868-B5BA-6B54F99AD910}"/>
              </a:ext>
            </a:extLst>
          </p:cNvPr>
          <p:cNvSpPr>
            <a:spLocks noGrp="1"/>
          </p:cNvSpPr>
          <p:nvPr>
            <p:ph type="ftr" sz="quarter" idx="11"/>
          </p:nvPr>
        </p:nvSpPr>
        <p:spPr/>
        <p:txBody>
          <a:bodyPr/>
          <a:lstStyle/>
          <a:p>
            <a:r>
              <a:rPr lang="en-US"/>
              <a:t>Wixcorp - Consumerism in a Post-COVID19 World</a:t>
            </a:r>
          </a:p>
        </p:txBody>
      </p:sp>
      <p:sp>
        <p:nvSpPr>
          <p:cNvPr id="3" name="Slide Number Placeholder 2">
            <a:extLst>
              <a:ext uri="{FF2B5EF4-FFF2-40B4-BE49-F238E27FC236}">
                <a16:creationId xmlns:a16="http://schemas.microsoft.com/office/drawing/2014/main" id="{C9D299C3-F76D-41CB-9684-381D6FC5DE9F}"/>
              </a:ext>
            </a:extLst>
          </p:cNvPr>
          <p:cNvSpPr>
            <a:spLocks noGrp="1"/>
          </p:cNvSpPr>
          <p:nvPr>
            <p:ph type="sldNum" sz="quarter" idx="12"/>
          </p:nvPr>
        </p:nvSpPr>
        <p:spPr/>
        <p:txBody>
          <a:bodyPr/>
          <a:lstStyle/>
          <a:p>
            <a:fld id="{F06374B1-C061-489A-8FD0-BE8072F02EFF}" type="slidenum">
              <a:rPr lang="en-US" smtClean="0"/>
              <a:t>24</a:t>
            </a:fld>
            <a:endParaRPr lang="en-US"/>
          </a:p>
        </p:txBody>
      </p:sp>
      <p:sp>
        <p:nvSpPr>
          <p:cNvPr id="8" name="TextBox 7">
            <a:extLst>
              <a:ext uri="{FF2B5EF4-FFF2-40B4-BE49-F238E27FC236}">
                <a16:creationId xmlns:a16="http://schemas.microsoft.com/office/drawing/2014/main" id="{AFDC691B-D6E5-45B5-BED1-AC044357D504}"/>
              </a:ext>
            </a:extLst>
          </p:cNvPr>
          <p:cNvSpPr txBox="1"/>
          <p:nvPr/>
        </p:nvSpPr>
        <p:spPr>
          <a:xfrm>
            <a:off x="1075302" y="2023408"/>
            <a:ext cx="10049898" cy="1938992"/>
          </a:xfrm>
          <a:prstGeom prst="rect">
            <a:avLst/>
          </a:prstGeom>
          <a:noFill/>
        </p:spPr>
        <p:txBody>
          <a:bodyPr wrap="square" rtlCol="0">
            <a:spAutoFit/>
          </a:bodyPr>
          <a:lstStyle/>
          <a:p>
            <a:pPr algn="ctr"/>
            <a:r>
              <a:rPr lang="en-US" sz="6000">
                <a:solidFill>
                  <a:schemeClr val="bg1"/>
                </a:solidFill>
              </a:rPr>
              <a:t>How have you tried to simplify patient processes?</a:t>
            </a:r>
          </a:p>
        </p:txBody>
      </p:sp>
      <p:sp>
        <p:nvSpPr>
          <p:cNvPr id="9" name="TextBox 8">
            <a:extLst>
              <a:ext uri="{FF2B5EF4-FFF2-40B4-BE49-F238E27FC236}">
                <a16:creationId xmlns:a16="http://schemas.microsoft.com/office/drawing/2014/main" id="{71481ACA-CAA1-44B6-B9BD-EF8D5BB26C8E}"/>
              </a:ext>
            </a:extLst>
          </p:cNvPr>
          <p:cNvSpPr txBox="1"/>
          <p:nvPr/>
        </p:nvSpPr>
        <p:spPr>
          <a:xfrm>
            <a:off x="5348840" y="1447800"/>
            <a:ext cx="1494320" cy="369332"/>
          </a:xfrm>
          <a:prstGeom prst="rect">
            <a:avLst/>
          </a:prstGeom>
          <a:noFill/>
        </p:spPr>
        <p:txBody>
          <a:bodyPr wrap="none" rtlCol="0">
            <a:spAutoFit/>
          </a:bodyPr>
          <a:lstStyle/>
          <a:p>
            <a:r>
              <a:rPr lang="en-US">
                <a:solidFill>
                  <a:schemeClr val="bg1"/>
                </a:solidFill>
                <a:latin typeface="+mj-lt"/>
              </a:rPr>
              <a:t>Best Practices</a:t>
            </a:r>
          </a:p>
        </p:txBody>
      </p:sp>
    </p:spTree>
    <p:extLst>
      <p:ext uri="{BB962C8B-B14F-4D97-AF65-F5344CB8AC3E}">
        <p14:creationId xmlns:p14="http://schemas.microsoft.com/office/powerpoint/2010/main" val="2639253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9F80F510-EB8D-4BEC-843D-DC8B692F3381}"/>
              </a:ext>
            </a:extLst>
          </p:cNvPr>
          <p:cNvSpPr/>
          <p:nvPr/>
        </p:nvSpPr>
        <p:spPr>
          <a:xfrm>
            <a:off x="-1036320" y="1630362"/>
            <a:ext cx="11704320" cy="2255837"/>
          </a:xfrm>
          <a:prstGeom prst="parallelogram">
            <a:avLst/>
          </a:prstGeom>
          <a:solidFill>
            <a:srgbClr val="1A2634">
              <a:alpha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sp>
        <p:nvSpPr>
          <p:cNvPr id="6" name="Title 4">
            <a:extLst>
              <a:ext uri="{FF2B5EF4-FFF2-40B4-BE49-F238E27FC236}">
                <a16:creationId xmlns:a16="http://schemas.microsoft.com/office/drawing/2014/main" id="{1F7802A6-A7FF-4082-B040-F1CBA77880E9}"/>
              </a:ext>
            </a:extLst>
          </p:cNvPr>
          <p:cNvSpPr txBox="1">
            <a:spLocks/>
          </p:cNvSpPr>
          <p:nvPr/>
        </p:nvSpPr>
        <p:spPr>
          <a:xfrm>
            <a:off x="609600" y="1295400"/>
            <a:ext cx="10515600" cy="1325563"/>
          </a:xfrm>
          <a:prstGeom prst="rect">
            <a:avLst/>
          </a:prstGeom>
        </p:spPr>
        <p:txBody>
          <a:bodyPr anchor="b"/>
          <a:lstStyle>
            <a:lvl1pPr algn="l" defTabSz="914400" rtl="0" eaLnBrk="1" latinLnBrk="0" hangingPunct="1">
              <a:lnSpc>
                <a:spcPct val="90000"/>
              </a:lnSpc>
              <a:spcBef>
                <a:spcPct val="0"/>
              </a:spcBef>
              <a:buNone/>
              <a:defRPr lang="en-US" sz="6000" kern="1200" smtClean="0">
                <a:solidFill>
                  <a:schemeClr val="bg1"/>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sysClr val="window" lastClr="FFFFFF"/>
                </a:solidFill>
                <a:effectLst/>
                <a:uLnTx/>
                <a:uFillTx/>
                <a:latin typeface="Segoe UI Light" panose="020B0502040204020203" pitchFamily="34" charset="0"/>
                <a:ea typeface="+mj-ea"/>
                <a:cs typeface="Segoe UI Light" panose="020B0502040204020203" pitchFamily="34" charset="0"/>
              </a:rPr>
              <a:t>Creating Custom Experiences</a:t>
            </a:r>
          </a:p>
        </p:txBody>
      </p:sp>
      <p:sp>
        <p:nvSpPr>
          <p:cNvPr id="7" name="Text Placeholder 5">
            <a:extLst>
              <a:ext uri="{FF2B5EF4-FFF2-40B4-BE49-F238E27FC236}">
                <a16:creationId xmlns:a16="http://schemas.microsoft.com/office/drawing/2014/main" id="{065B2D66-3D7D-487C-B8DB-060348DFF025}"/>
              </a:ext>
            </a:extLst>
          </p:cNvPr>
          <p:cNvSpPr txBox="1">
            <a:spLocks/>
          </p:cNvSpPr>
          <p:nvPr/>
        </p:nvSpPr>
        <p:spPr>
          <a:xfrm>
            <a:off x="609600" y="2697163"/>
            <a:ext cx="9448800" cy="9144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accent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B0F0"/>
                </a:solidFill>
                <a:effectLst/>
                <a:uLnTx/>
                <a:uFillTx/>
                <a:latin typeface="Segoe UI Light" panose="020B0502040204020203" pitchFamily="34" charset="0"/>
                <a:ea typeface="+mn-ea"/>
                <a:cs typeface="Segoe UI Light" panose="020B0502040204020203" pitchFamily="34" charset="0"/>
              </a:rPr>
              <a:t>How do you build a simplified, self-serviced, omni-channel experience for your patients and team?</a:t>
            </a:r>
          </a:p>
        </p:txBody>
      </p:sp>
      <p:sp>
        <p:nvSpPr>
          <p:cNvPr id="8" name="Footer Placeholder 1">
            <a:extLst>
              <a:ext uri="{FF2B5EF4-FFF2-40B4-BE49-F238E27FC236}">
                <a16:creationId xmlns:a16="http://schemas.microsoft.com/office/drawing/2014/main" id="{E78302BA-DBAE-4370-B4B3-836E277A1EFF}"/>
              </a:ext>
            </a:extLst>
          </p:cNvPr>
          <p:cNvSpPr>
            <a:spLocks noGrp="1"/>
          </p:cNvSpPr>
          <p:nvPr>
            <p:ph type="ftr" sz="quarter" idx="11"/>
          </p:nvPr>
        </p:nvSpPr>
        <p:spPr>
          <a:xfrm>
            <a:off x="4038600" y="6546715"/>
            <a:ext cx="4114800" cy="310945"/>
          </a:xfrm>
        </p:spPr>
        <p:txBody>
          <a:bodyPr/>
          <a:lstStyle/>
          <a:p>
            <a:r>
              <a:rPr lang="en-US"/>
              <a:t>Wixcorp - Consumerism in a Post-COVID19 World</a:t>
            </a:r>
          </a:p>
        </p:txBody>
      </p:sp>
    </p:spTree>
    <p:extLst>
      <p:ext uri="{BB962C8B-B14F-4D97-AF65-F5344CB8AC3E}">
        <p14:creationId xmlns:p14="http://schemas.microsoft.com/office/powerpoint/2010/main" val="67032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7659E6-989B-4FF0-AF13-3DE4E5B045B9}"/>
              </a:ext>
            </a:extLst>
          </p:cNvPr>
          <p:cNvSpPr>
            <a:spLocks noGrp="1"/>
          </p:cNvSpPr>
          <p:nvPr>
            <p:ph type="ftr" sz="quarter" idx="11"/>
          </p:nvPr>
        </p:nvSpPr>
        <p:spPr/>
        <p:txBody>
          <a:bodyPr/>
          <a:lstStyle/>
          <a:p>
            <a:r>
              <a:rPr lang="en-US"/>
              <a:t>Wixcorp - Consumerism in a Post-COVID19 World</a:t>
            </a:r>
          </a:p>
        </p:txBody>
      </p:sp>
      <p:sp>
        <p:nvSpPr>
          <p:cNvPr id="3" name="Slide Number Placeholder 2">
            <a:extLst>
              <a:ext uri="{FF2B5EF4-FFF2-40B4-BE49-F238E27FC236}">
                <a16:creationId xmlns:a16="http://schemas.microsoft.com/office/drawing/2014/main" id="{24E67BD3-A98B-4DFA-B0CA-379A53DAADB0}"/>
              </a:ext>
            </a:extLst>
          </p:cNvPr>
          <p:cNvSpPr>
            <a:spLocks noGrp="1"/>
          </p:cNvSpPr>
          <p:nvPr>
            <p:ph type="sldNum" sz="quarter" idx="12"/>
          </p:nvPr>
        </p:nvSpPr>
        <p:spPr/>
        <p:txBody>
          <a:bodyPr/>
          <a:lstStyle/>
          <a:p>
            <a:fld id="{F06374B1-C061-489A-8FD0-BE8072F02EFF}" type="slidenum">
              <a:rPr lang="en-US" smtClean="0"/>
              <a:t>26</a:t>
            </a:fld>
            <a:endParaRPr lang="en-US"/>
          </a:p>
        </p:txBody>
      </p:sp>
      <p:sp>
        <p:nvSpPr>
          <p:cNvPr id="4" name="Title 3">
            <a:extLst>
              <a:ext uri="{FF2B5EF4-FFF2-40B4-BE49-F238E27FC236}">
                <a16:creationId xmlns:a16="http://schemas.microsoft.com/office/drawing/2014/main" id="{D077C5B4-7F84-450C-8B0D-E2C0B0AC142C}"/>
              </a:ext>
            </a:extLst>
          </p:cNvPr>
          <p:cNvSpPr>
            <a:spLocks noGrp="1"/>
          </p:cNvSpPr>
          <p:nvPr>
            <p:ph type="title"/>
          </p:nvPr>
        </p:nvSpPr>
        <p:spPr/>
        <p:txBody>
          <a:bodyPr/>
          <a:lstStyle/>
          <a:p>
            <a:r>
              <a:rPr lang="en-US">
                <a:latin typeface="+mn-lt"/>
              </a:rPr>
              <a:t>Traditional Thinking</a:t>
            </a:r>
          </a:p>
        </p:txBody>
      </p:sp>
      <p:grpSp>
        <p:nvGrpSpPr>
          <p:cNvPr id="5" name="Group 4">
            <a:extLst>
              <a:ext uri="{FF2B5EF4-FFF2-40B4-BE49-F238E27FC236}">
                <a16:creationId xmlns:a16="http://schemas.microsoft.com/office/drawing/2014/main" id="{605A719D-BDD5-4C0C-8B7E-C3AD3E8C093E}"/>
              </a:ext>
            </a:extLst>
          </p:cNvPr>
          <p:cNvGrpSpPr/>
          <p:nvPr/>
        </p:nvGrpSpPr>
        <p:grpSpPr>
          <a:xfrm>
            <a:off x="9239250" y="2895600"/>
            <a:ext cx="1828800" cy="1371600"/>
            <a:chOff x="8324850" y="2895600"/>
            <a:chExt cx="1828800" cy="1371600"/>
          </a:xfrm>
        </p:grpSpPr>
        <p:sp>
          <p:nvSpPr>
            <p:cNvPr id="6" name="Oval 5">
              <a:extLst>
                <a:ext uri="{FF2B5EF4-FFF2-40B4-BE49-F238E27FC236}">
                  <a16:creationId xmlns:a16="http://schemas.microsoft.com/office/drawing/2014/main" id="{ED4B1123-C218-4886-946B-7E5D5558D32D}"/>
                </a:ext>
              </a:extLst>
            </p:cNvPr>
            <p:cNvSpPr/>
            <p:nvPr/>
          </p:nvSpPr>
          <p:spPr>
            <a:xfrm>
              <a:off x="8324850" y="2895600"/>
              <a:ext cx="1828800" cy="137160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FB0DF3-E1E4-482C-9117-6DFB4B92E328}"/>
                </a:ext>
              </a:extLst>
            </p:cNvPr>
            <p:cNvSpPr txBox="1"/>
            <p:nvPr/>
          </p:nvSpPr>
          <p:spPr>
            <a:xfrm>
              <a:off x="8401050" y="3227457"/>
              <a:ext cx="1676400" cy="707886"/>
            </a:xfrm>
            <a:prstGeom prst="rect">
              <a:avLst/>
            </a:prstGeom>
            <a:noFill/>
          </p:spPr>
          <p:txBody>
            <a:bodyPr wrap="square" rtlCol="0">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Good Experience</a:t>
              </a:r>
            </a:p>
          </p:txBody>
        </p:sp>
      </p:grpSp>
      <p:cxnSp>
        <p:nvCxnSpPr>
          <p:cNvPr id="8" name="Straight Arrow Connector 7">
            <a:extLst>
              <a:ext uri="{FF2B5EF4-FFF2-40B4-BE49-F238E27FC236}">
                <a16:creationId xmlns:a16="http://schemas.microsoft.com/office/drawing/2014/main" id="{D97DC560-6C4F-445B-9076-F7D0BDF1CD0C}"/>
              </a:ext>
            </a:extLst>
          </p:cNvPr>
          <p:cNvCxnSpPr>
            <a:cxnSpLocks/>
            <a:stCxn id="13" idx="6"/>
            <a:endCxn id="6" idx="1"/>
          </p:cNvCxnSpPr>
          <p:nvPr/>
        </p:nvCxnSpPr>
        <p:spPr>
          <a:xfrm>
            <a:off x="4572000" y="1447800"/>
            <a:ext cx="4935072" cy="164866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5B2304F-2630-4D97-A445-9153F78C8EE6}"/>
              </a:ext>
            </a:extLst>
          </p:cNvPr>
          <p:cNvCxnSpPr>
            <a:cxnSpLocks/>
            <a:stCxn id="16" idx="6"/>
          </p:cNvCxnSpPr>
          <p:nvPr/>
        </p:nvCxnSpPr>
        <p:spPr>
          <a:xfrm>
            <a:off x="4572000" y="2870200"/>
            <a:ext cx="4724400" cy="4826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6F19F5D-E8DE-43F7-871E-D9EE2E159597}"/>
              </a:ext>
            </a:extLst>
          </p:cNvPr>
          <p:cNvCxnSpPr>
            <a:cxnSpLocks/>
            <a:stCxn id="19" idx="6"/>
          </p:cNvCxnSpPr>
          <p:nvPr/>
        </p:nvCxnSpPr>
        <p:spPr>
          <a:xfrm flipV="1">
            <a:off x="4572000" y="3886200"/>
            <a:ext cx="4724400" cy="40640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A9FA37C-BE4B-48AA-A8E0-D1B55A57E3D7}"/>
              </a:ext>
            </a:extLst>
          </p:cNvPr>
          <p:cNvCxnSpPr>
            <a:cxnSpLocks/>
            <a:stCxn id="22" idx="6"/>
            <a:endCxn id="6" idx="3"/>
          </p:cNvCxnSpPr>
          <p:nvPr/>
        </p:nvCxnSpPr>
        <p:spPr>
          <a:xfrm flipV="1">
            <a:off x="4572000" y="4066334"/>
            <a:ext cx="4935072" cy="164866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1A4EF53-6178-4601-AEAC-7E893578BEBE}"/>
              </a:ext>
            </a:extLst>
          </p:cNvPr>
          <p:cNvGrpSpPr/>
          <p:nvPr/>
        </p:nvGrpSpPr>
        <p:grpSpPr>
          <a:xfrm>
            <a:off x="2743200" y="990600"/>
            <a:ext cx="1828800" cy="914400"/>
            <a:chOff x="2171700" y="838200"/>
            <a:chExt cx="1828800" cy="914400"/>
          </a:xfrm>
        </p:grpSpPr>
        <p:sp>
          <p:nvSpPr>
            <p:cNvPr id="13" name="Oval 12">
              <a:extLst>
                <a:ext uri="{FF2B5EF4-FFF2-40B4-BE49-F238E27FC236}">
                  <a16:creationId xmlns:a16="http://schemas.microsoft.com/office/drawing/2014/main" id="{1E0BF673-D58E-4881-860E-4B3B00727EC4}"/>
                </a:ext>
              </a:extLst>
            </p:cNvPr>
            <p:cNvSpPr/>
            <p:nvPr/>
          </p:nvSpPr>
          <p:spPr>
            <a:xfrm>
              <a:off x="2171700" y="838200"/>
              <a:ext cx="1828800" cy="914400"/>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14" name="TextBox 13">
              <a:extLst>
                <a:ext uri="{FF2B5EF4-FFF2-40B4-BE49-F238E27FC236}">
                  <a16:creationId xmlns:a16="http://schemas.microsoft.com/office/drawing/2014/main" id="{C6791433-8720-492F-AF52-5F751A3B06C1}"/>
                </a:ext>
              </a:extLst>
            </p:cNvPr>
            <p:cNvSpPr txBox="1"/>
            <p:nvPr/>
          </p:nvSpPr>
          <p:spPr>
            <a:xfrm>
              <a:off x="2286000" y="1095345"/>
              <a:ext cx="1600200" cy="400110"/>
            </a:xfrm>
            <a:prstGeom prst="rect">
              <a:avLst/>
            </a:prstGeom>
            <a:noFill/>
          </p:spPr>
          <p:txBody>
            <a:bodyPr wrap="square" rtlCol="0">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Registration</a:t>
              </a:r>
            </a:p>
          </p:txBody>
        </p:sp>
      </p:grpSp>
      <p:grpSp>
        <p:nvGrpSpPr>
          <p:cNvPr id="15" name="Group 14">
            <a:extLst>
              <a:ext uri="{FF2B5EF4-FFF2-40B4-BE49-F238E27FC236}">
                <a16:creationId xmlns:a16="http://schemas.microsoft.com/office/drawing/2014/main" id="{B8A9E0D9-08E8-4376-BA70-CC3979C0E2D1}"/>
              </a:ext>
            </a:extLst>
          </p:cNvPr>
          <p:cNvGrpSpPr/>
          <p:nvPr/>
        </p:nvGrpSpPr>
        <p:grpSpPr>
          <a:xfrm>
            <a:off x="2743200" y="2413000"/>
            <a:ext cx="1828800" cy="914400"/>
            <a:chOff x="4876800" y="3098800"/>
            <a:chExt cx="1828800" cy="914400"/>
          </a:xfrm>
        </p:grpSpPr>
        <p:sp>
          <p:nvSpPr>
            <p:cNvPr id="16" name="Oval 15">
              <a:extLst>
                <a:ext uri="{FF2B5EF4-FFF2-40B4-BE49-F238E27FC236}">
                  <a16:creationId xmlns:a16="http://schemas.microsoft.com/office/drawing/2014/main" id="{6E28D71A-0749-4481-9BED-0A3719633BD2}"/>
                </a:ext>
              </a:extLst>
            </p:cNvPr>
            <p:cNvSpPr/>
            <p:nvPr/>
          </p:nvSpPr>
          <p:spPr>
            <a:xfrm>
              <a:off x="4876800" y="3098800"/>
              <a:ext cx="1828800" cy="914400"/>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1F2F7B01-9B76-46F5-897F-FB6E4D72FA2B}"/>
                </a:ext>
              </a:extLst>
            </p:cNvPr>
            <p:cNvSpPr txBox="1"/>
            <p:nvPr/>
          </p:nvSpPr>
          <p:spPr>
            <a:xfrm>
              <a:off x="5201135" y="3355945"/>
              <a:ext cx="1180131" cy="400110"/>
            </a:xfrm>
            <a:prstGeom prst="rect">
              <a:avLst/>
            </a:prstGeom>
            <a:noFill/>
          </p:spPr>
          <p:txBody>
            <a:bodyPr wrap="square" rtlCol="0">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Clinical</a:t>
              </a:r>
            </a:p>
          </p:txBody>
        </p:sp>
      </p:grpSp>
      <p:grpSp>
        <p:nvGrpSpPr>
          <p:cNvPr id="18" name="Group 17">
            <a:extLst>
              <a:ext uri="{FF2B5EF4-FFF2-40B4-BE49-F238E27FC236}">
                <a16:creationId xmlns:a16="http://schemas.microsoft.com/office/drawing/2014/main" id="{8A2288EB-E447-4E52-AF90-79F2C0271E6F}"/>
              </a:ext>
            </a:extLst>
          </p:cNvPr>
          <p:cNvGrpSpPr/>
          <p:nvPr/>
        </p:nvGrpSpPr>
        <p:grpSpPr>
          <a:xfrm>
            <a:off x="2743200" y="3835400"/>
            <a:ext cx="1828800" cy="914400"/>
            <a:chOff x="4648200" y="4216400"/>
            <a:chExt cx="1828800" cy="1371600"/>
          </a:xfrm>
        </p:grpSpPr>
        <p:sp>
          <p:nvSpPr>
            <p:cNvPr id="19" name="Oval 18">
              <a:extLst>
                <a:ext uri="{FF2B5EF4-FFF2-40B4-BE49-F238E27FC236}">
                  <a16:creationId xmlns:a16="http://schemas.microsoft.com/office/drawing/2014/main" id="{233C1157-66BD-44F9-9B03-56157078CD6E}"/>
                </a:ext>
              </a:extLst>
            </p:cNvPr>
            <p:cNvSpPr/>
            <p:nvPr/>
          </p:nvSpPr>
          <p:spPr>
            <a:xfrm>
              <a:off x="4648200" y="4216400"/>
              <a:ext cx="1828800" cy="1371600"/>
            </a:xfrm>
            <a:prstGeom prst="ellips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C8BEE4BC-6709-49B6-8328-86F44D6259F8}"/>
                </a:ext>
              </a:extLst>
            </p:cNvPr>
            <p:cNvSpPr txBox="1"/>
            <p:nvPr/>
          </p:nvSpPr>
          <p:spPr>
            <a:xfrm>
              <a:off x="4780720" y="4602118"/>
              <a:ext cx="1563761" cy="600165"/>
            </a:xfrm>
            <a:prstGeom prst="rect">
              <a:avLst/>
            </a:prstGeom>
            <a:noFill/>
          </p:spPr>
          <p:txBody>
            <a:bodyPr wrap="square" rtlCol="0" anchor="ctr">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Discharge</a:t>
              </a:r>
            </a:p>
          </p:txBody>
        </p:sp>
      </p:grpSp>
      <p:grpSp>
        <p:nvGrpSpPr>
          <p:cNvPr id="21" name="Group 20">
            <a:extLst>
              <a:ext uri="{FF2B5EF4-FFF2-40B4-BE49-F238E27FC236}">
                <a16:creationId xmlns:a16="http://schemas.microsoft.com/office/drawing/2014/main" id="{15A48372-CB3D-4490-9F7B-29516059A4E6}"/>
              </a:ext>
            </a:extLst>
          </p:cNvPr>
          <p:cNvGrpSpPr/>
          <p:nvPr/>
        </p:nvGrpSpPr>
        <p:grpSpPr>
          <a:xfrm>
            <a:off x="2743200" y="5257800"/>
            <a:ext cx="1828800" cy="914400"/>
            <a:chOff x="5638800" y="4648200"/>
            <a:chExt cx="1828800" cy="914400"/>
          </a:xfrm>
        </p:grpSpPr>
        <p:sp>
          <p:nvSpPr>
            <p:cNvPr id="22" name="Oval 21">
              <a:extLst>
                <a:ext uri="{FF2B5EF4-FFF2-40B4-BE49-F238E27FC236}">
                  <a16:creationId xmlns:a16="http://schemas.microsoft.com/office/drawing/2014/main" id="{89CD839D-76E8-41C6-B198-A30DFC1AC75A}"/>
                </a:ext>
              </a:extLst>
            </p:cNvPr>
            <p:cNvSpPr/>
            <p:nvPr/>
          </p:nvSpPr>
          <p:spPr>
            <a:xfrm>
              <a:off x="5638800" y="4648200"/>
              <a:ext cx="1828800" cy="914400"/>
            </a:xfrm>
            <a:prstGeom prst="ellipse">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FF5C3EF0-607A-417B-AB47-211BEE1DAEF9}"/>
                </a:ext>
              </a:extLst>
            </p:cNvPr>
            <p:cNvSpPr txBox="1"/>
            <p:nvPr/>
          </p:nvSpPr>
          <p:spPr>
            <a:xfrm>
              <a:off x="6024850" y="4905345"/>
              <a:ext cx="1056700" cy="400110"/>
            </a:xfrm>
            <a:prstGeom prst="rect">
              <a:avLst/>
            </a:prstGeom>
            <a:noFill/>
          </p:spPr>
          <p:txBody>
            <a:bodyPr wrap="square" rtlCol="0">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Billing</a:t>
              </a:r>
            </a:p>
          </p:txBody>
        </p:sp>
      </p:grpSp>
    </p:spTree>
    <p:extLst>
      <p:ext uri="{BB962C8B-B14F-4D97-AF65-F5344CB8AC3E}">
        <p14:creationId xmlns:p14="http://schemas.microsoft.com/office/powerpoint/2010/main" val="1368485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AEE1F3-E175-4465-8945-B12DF7D460F6}"/>
              </a:ext>
            </a:extLst>
          </p:cNvPr>
          <p:cNvSpPr>
            <a:spLocks noGrp="1"/>
          </p:cNvSpPr>
          <p:nvPr>
            <p:ph type="ftr" sz="quarter" idx="11"/>
          </p:nvPr>
        </p:nvSpPr>
        <p:spPr/>
        <p:txBody>
          <a:bodyPr/>
          <a:lstStyle/>
          <a:p>
            <a:r>
              <a:rPr lang="en-US"/>
              <a:t>Wixcorp - Consumerism in a Post-COVID19 World</a:t>
            </a:r>
          </a:p>
        </p:txBody>
      </p:sp>
      <p:sp>
        <p:nvSpPr>
          <p:cNvPr id="3" name="Slide Number Placeholder 2">
            <a:extLst>
              <a:ext uri="{FF2B5EF4-FFF2-40B4-BE49-F238E27FC236}">
                <a16:creationId xmlns:a16="http://schemas.microsoft.com/office/drawing/2014/main" id="{B0354B14-E1E3-4D51-A0D2-6AC3F3895977}"/>
              </a:ext>
            </a:extLst>
          </p:cNvPr>
          <p:cNvSpPr>
            <a:spLocks noGrp="1"/>
          </p:cNvSpPr>
          <p:nvPr>
            <p:ph type="sldNum" sz="quarter" idx="12"/>
          </p:nvPr>
        </p:nvSpPr>
        <p:spPr/>
        <p:txBody>
          <a:bodyPr/>
          <a:lstStyle/>
          <a:p>
            <a:fld id="{F06374B1-C061-489A-8FD0-BE8072F02EFF}" type="slidenum">
              <a:rPr lang="en-US" smtClean="0"/>
              <a:t>27</a:t>
            </a:fld>
            <a:endParaRPr lang="en-US"/>
          </a:p>
        </p:txBody>
      </p:sp>
      <p:sp>
        <p:nvSpPr>
          <p:cNvPr id="4" name="Title 3">
            <a:extLst>
              <a:ext uri="{FF2B5EF4-FFF2-40B4-BE49-F238E27FC236}">
                <a16:creationId xmlns:a16="http://schemas.microsoft.com/office/drawing/2014/main" id="{41B88D43-3865-4B51-93A1-B09E62149B2F}"/>
              </a:ext>
            </a:extLst>
          </p:cNvPr>
          <p:cNvSpPr>
            <a:spLocks noGrp="1"/>
          </p:cNvSpPr>
          <p:nvPr>
            <p:ph type="title"/>
          </p:nvPr>
        </p:nvSpPr>
        <p:spPr/>
        <p:txBody>
          <a:bodyPr/>
          <a:lstStyle/>
          <a:p>
            <a:r>
              <a:rPr lang="en-US">
                <a:latin typeface="+mn-lt"/>
              </a:rPr>
              <a:t>Systemic Thinking</a:t>
            </a:r>
          </a:p>
        </p:txBody>
      </p:sp>
      <p:sp>
        <p:nvSpPr>
          <p:cNvPr id="5" name="Arc 4">
            <a:extLst>
              <a:ext uri="{FF2B5EF4-FFF2-40B4-BE49-F238E27FC236}">
                <a16:creationId xmlns:a16="http://schemas.microsoft.com/office/drawing/2014/main" id="{67524197-D12B-4502-9A2F-484AFA931288}"/>
              </a:ext>
            </a:extLst>
          </p:cNvPr>
          <p:cNvSpPr/>
          <p:nvPr/>
        </p:nvSpPr>
        <p:spPr>
          <a:xfrm rot="5400000" flipV="1">
            <a:off x="1325880" y="1950720"/>
            <a:ext cx="2834640" cy="1828800"/>
          </a:xfrm>
          <a:prstGeom prst="arc">
            <a:avLst>
              <a:gd name="adj1" fmla="val 10807450"/>
              <a:gd name="adj2" fmla="val 120490"/>
            </a:avLst>
          </a:prstGeom>
          <a:ln w="38100">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 name="Arc 5">
            <a:extLst>
              <a:ext uri="{FF2B5EF4-FFF2-40B4-BE49-F238E27FC236}">
                <a16:creationId xmlns:a16="http://schemas.microsoft.com/office/drawing/2014/main" id="{A6D79C01-9369-4E66-95A0-D1C2542A41C3}"/>
              </a:ext>
            </a:extLst>
          </p:cNvPr>
          <p:cNvSpPr/>
          <p:nvPr/>
        </p:nvSpPr>
        <p:spPr>
          <a:xfrm rot="5400000" flipV="1">
            <a:off x="411480" y="1972056"/>
            <a:ext cx="4572000" cy="3108960"/>
          </a:xfrm>
          <a:prstGeom prst="arc">
            <a:avLst>
              <a:gd name="adj1" fmla="val 10560817"/>
              <a:gd name="adj2" fmla="val 74722"/>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 name="Arc 6">
            <a:extLst>
              <a:ext uri="{FF2B5EF4-FFF2-40B4-BE49-F238E27FC236}">
                <a16:creationId xmlns:a16="http://schemas.microsoft.com/office/drawing/2014/main" id="{EDD78982-0D51-4043-8DDB-D1274C742765}"/>
              </a:ext>
            </a:extLst>
          </p:cNvPr>
          <p:cNvSpPr/>
          <p:nvPr/>
        </p:nvSpPr>
        <p:spPr>
          <a:xfrm rot="5400000" flipV="1">
            <a:off x="1508760" y="1987296"/>
            <a:ext cx="2560320" cy="1737360"/>
          </a:xfrm>
          <a:prstGeom prst="arc">
            <a:avLst>
              <a:gd name="adj1" fmla="val 10727389"/>
              <a:gd name="adj2" fmla="val 0"/>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8" name="Group 7">
            <a:extLst>
              <a:ext uri="{FF2B5EF4-FFF2-40B4-BE49-F238E27FC236}">
                <a16:creationId xmlns:a16="http://schemas.microsoft.com/office/drawing/2014/main" id="{75799DAE-8656-470A-B855-5AAB9B1B44D8}"/>
              </a:ext>
            </a:extLst>
          </p:cNvPr>
          <p:cNvGrpSpPr/>
          <p:nvPr/>
        </p:nvGrpSpPr>
        <p:grpSpPr>
          <a:xfrm>
            <a:off x="9239250" y="2895600"/>
            <a:ext cx="1828800" cy="1371600"/>
            <a:chOff x="8324850" y="2895600"/>
            <a:chExt cx="1828800" cy="1371600"/>
          </a:xfrm>
        </p:grpSpPr>
        <p:sp>
          <p:nvSpPr>
            <p:cNvPr id="9" name="Oval 8">
              <a:extLst>
                <a:ext uri="{FF2B5EF4-FFF2-40B4-BE49-F238E27FC236}">
                  <a16:creationId xmlns:a16="http://schemas.microsoft.com/office/drawing/2014/main" id="{CEF03A50-3092-4D9B-B579-557C4190B0A1}"/>
                </a:ext>
              </a:extLst>
            </p:cNvPr>
            <p:cNvSpPr/>
            <p:nvPr/>
          </p:nvSpPr>
          <p:spPr>
            <a:xfrm>
              <a:off x="8324850" y="2895600"/>
              <a:ext cx="1828800" cy="137160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1A449CF-1DF6-4A01-89B2-6FE05091246C}"/>
                </a:ext>
              </a:extLst>
            </p:cNvPr>
            <p:cNvSpPr txBox="1"/>
            <p:nvPr/>
          </p:nvSpPr>
          <p:spPr>
            <a:xfrm>
              <a:off x="8401050" y="3227457"/>
              <a:ext cx="1676400" cy="707886"/>
            </a:xfrm>
            <a:prstGeom prst="rect">
              <a:avLst/>
            </a:prstGeom>
            <a:noFill/>
          </p:spPr>
          <p:txBody>
            <a:bodyPr wrap="square" rtlCol="0">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Good Experience</a:t>
              </a:r>
            </a:p>
          </p:txBody>
        </p:sp>
      </p:grpSp>
      <p:cxnSp>
        <p:nvCxnSpPr>
          <p:cNvPr id="11" name="Straight Arrow Connector 10">
            <a:extLst>
              <a:ext uri="{FF2B5EF4-FFF2-40B4-BE49-F238E27FC236}">
                <a16:creationId xmlns:a16="http://schemas.microsoft.com/office/drawing/2014/main" id="{D22C68EC-EE6F-4BEC-B8E0-5F1F775313E1}"/>
              </a:ext>
            </a:extLst>
          </p:cNvPr>
          <p:cNvCxnSpPr>
            <a:cxnSpLocks/>
            <a:stCxn id="29" idx="6"/>
            <a:endCxn id="9" idx="1"/>
          </p:cNvCxnSpPr>
          <p:nvPr/>
        </p:nvCxnSpPr>
        <p:spPr>
          <a:xfrm>
            <a:off x="4572000" y="1447800"/>
            <a:ext cx="4935072" cy="164866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6285C3F-02ED-4640-9B72-8A3DDEE1BB8B}"/>
              </a:ext>
            </a:extLst>
          </p:cNvPr>
          <p:cNvCxnSpPr>
            <a:cxnSpLocks/>
            <a:stCxn id="32" idx="6"/>
          </p:cNvCxnSpPr>
          <p:nvPr/>
        </p:nvCxnSpPr>
        <p:spPr>
          <a:xfrm>
            <a:off x="4572000" y="2870200"/>
            <a:ext cx="4724400" cy="4826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0D3C66E-AFB5-4D91-9984-12486DEEB212}"/>
              </a:ext>
            </a:extLst>
          </p:cNvPr>
          <p:cNvCxnSpPr>
            <a:cxnSpLocks/>
            <a:stCxn id="35" idx="6"/>
          </p:cNvCxnSpPr>
          <p:nvPr/>
        </p:nvCxnSpPr>
        <p:spPr>
          <a:xfrm flipV="1">
            <a:off x="4572000" y="3886200"/>
            <a:ext cx="4724400" cy="40640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61DD0EC-ADCC-4A87-A966-0587F1BFA4FC}"/>
              </a:ext>
            </a:extLst>
          </p:cNvPr>
          <p:cNvCxnSpPr>
            <a:cxnSpLocks/>
          </p:cNvCxnSpPr>
          <p:nvPr/>
        </p:nvCxnSpPr>
        <p:spPr>
          <a:xfrm>
            <a:off x="4572000" y="3048000"/>
            <a:ext cx="4800600" cy="457200"/>
          </a:xfrm>
          <a:prstGeom prst="straightConnector1">
            <a:avLst/>
          </a:prstGeom>
          <a:ln w="3810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703481D-D650-4864-A418-DD37CB73D6FB}"/>
              </a:ext>
            </a:extLst>
          </p:cNvPr>
          <p:cNvCxnSpPr>
            <a:cxnSpLocks/>
          </p:cNvCxnSpPr>
          <p:nvPr/>
        </p:nvCxnSpPr>
        <p:spPr>
          <a:xfrm flipV="1">
            <a:off x="4572000" y="3733800"/>
            <a:ext cx="4724400" cy="402336"/>
          </a:xfrm>
          <a:prstGeom prst="straightConnector1">
            <a:avLst/>
          </a:prstGeom>
          <a:ln w="3810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0D2667A2-E859-495E-B9DB-F2C6C804F31A}"/>
              </a:ext>
            </a:extLst>
          </p:cNvPr>
          <p:cNvSpPr/>
          <p:nvPr/>
        </p:nvSpPr>
        <p:spPr>
          <a:xfrm flipV="1">
            <a:off x="1828800" y="2438400"/>
            <a:ext cx="8229600" cy="3657600"/>
          </a:xfrm>
          <a:prstGeom prst="arc">
            <a:avLst>
              <a:gd name="adj1" fmla="val 13732812"/>
              <a:gd name="adj2" fmla="val 0"/>
            </a:avLst>
          </a:prstGeom>
          <a:ln w="38100">
            <a:solidFill>
              <a:schemeClr val="accent3"/>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7" name="Arc 16">
            <a:extLst>
              <a:ext uri="{FF2B5EF4-FFF2-40B4-BE49-F238E27FC236}">
                <a16:creationId xmlns:a16="http://schemas.microsoft.com/office/drawing/2014/main" id="{3F4AB23E-2557-44F5-9F9C-2CF566DF0EEC}"/>
              </a:ext>
            </a:extLst>
          </p:cNvPr>
          <p:cNvSpPr/>
          <p:nvPr/>
        </p:nvSpPr>
        <p:spPr>
          <a:xfrm rot="5400000" flipV="1">
            <a:off x="548639" y="2148840"/>
            <a:ext cx="4389120" cy="2743200"/>
          </a:xfrm>
          <a:prstGeom prst="arc">
            <a:avLst>
              <a:gd name="adj1" fmla="val 10776312"/>
              <a:gd name="adj2" fmla="val 108950"/>
            </a:avLst>
          </a:prstGeom>
          <a:ln w="381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 name="Arc 17">
            <a:extLst>
              <a:ext uri="{FF2B5EF4-FFF2-40B4-BE49-F238E27FC236}">
                <a16:creationId xmlns:a16="http://schemas.microsoft.com/office/drawing/2014/main" id="{2C5EA3B5-35F3-4F4E-B269-5D832BA1374D}"/>
              </a:ext>
            </a:extLst>
          </p:cNvPr>
          <p:cNvSpPr/>
          <p:nvPr/>
        </p:nvSpPr>
        <p:spPr>
          <a:xfrm rot="5400000" flipV="1">
            <a:off x="1264919" y="3246120"/>
            <a:ext cx="2926080" cy="2011680"/>
          </a:xfrm>
          <a:prstGeom prst="arc">
            <a:avLst>
              <a:gd name="adj1" fmla="val 10792991"/>
              <a:gd name="adj2" fmla="val 209927"/>
            </a:avLst>
          </a:prstGeom>
          <a:ln w="38100">
            <a:solidFill>
              <a:schemeClr val="accent6"/>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cxnSp>
        <p:nvCxnSpPr>
          <p:cNvPr id="19" name="Straight Arrow Connector 18">
            <a:extLst>
              <a:ext uri="{FF2B5EF4-FFF2-40B4-BE49-F238E27FC236}">
                <a16:creationId xmlns:a16="http://schemas.microsoft.com/office/drawing/2014/main" id="{D35812DB-4865-45FF-9EDB-FB75B6789EE4}"/>
              </a:ext>
            </a:extLst>
          </p:cNvPr>
          <p:cNvCxnSpPr>
            <a:cxnSpLocks/>
          </p:cNvCxnSpPr>
          <p:nvPr/>
        </p:nvCxnSpPr>
        <p:spPr>
          <a:xfrm flipV="1">
            <a:off x="3581400" y="4788146"/>
            <a:ext cx="0" cy="54864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E94B38E-D771-4046-A7B8-C128503A9E42}"/>
              </a:ext>
            </a:extLst>
          </p:cNvPr>
          <p:cNvCxnSpPr>
            <a:cxnSpLocks/>
          </p:cNvCxnSpPr>
          <p:nvPr/>
        </p:nvCxnSpPr>
        <p:spPr>
          <a:xfrm rot="10800000" flipV="1">
            <a:off x="3733800" y="4696706"/>
            <a:ext cx="0" cy="54864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508B9A7F-3330-46F2-A139-67114BF71A8D}"/>
              </a:ext>
            </a:extLst>
          </p:cNvPr>
          <p:cNvSpPr/>
          <p:nvPr/>
        </p:nvSpPr>
        <p:spPr>
          <a:xfrm rot="5400000" flipV="1">
            <a:off x="1371600" y="3352800"/>
            <a:ext cx="2743200" cy="1828800"/>
          </a:xfrm>
          <a:prstGeom prst="arc">
            <a:avLst>
              <a:gd name="adj1" fmla="val 10682937"/>
              <a:gd name="adj2" fmla="val 0"/>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cxnSp>
        <p:nvCxnSpPr>
          <p:cNvPr id="22" name="Straight Arrow Connector 21">
            <a:extLst>
              <a:ext uri="{FF2B5EF4-FFF2-40B4-BE49-F238E27FC236}">
                <a16:creationId xmlns:a16="http://schemas.microsoft.com/office/drawing/2014/main" id="{59966824-B0C6-4F26-9803-7B189FCE9A0A}"/>
              </a:ext>
            </a:extLst>
          </p:cNvPr>
          <p:cNvCxnSpPr>
            <a:cxnSpLocks/>
            <a:stCxn id="38" idx="6"/>
            <a:endCxn id="9" idx="3"/>
          </p:cNvCxnSpPr>
          <p:nvPr/>
        </p:nvCxnSpPr>
        <p:spPr>
          <a:xfrm flipV="1">
            <a:off x="4572000" y="4066334"/>
            <a:ext cx="4935072" cy="164866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23BD9DBF-6DBD-419D-B038-B906B1220EF4}"/>
              </a:ext>
            </a:extLst>
          </p:cNvPr>
          <p:cNvSpPr/>
          <p:nvPr/>
        </p:nvSpPr>
        <p:spPr>
          <a:xfrm>
            <a:off x="1828800" y="1066800"/>
            <a:ext cx="8229600" cy="3657600"/>
          </a:xfrm>
          <a:prstGeom prst="arc">
            <a:avLst>
              <a:gd name="adj1" fmla="val 13742345"/>
              <a:gd name="adj2" fmla="val 0"/>
            </a:avLst>
          </a:prstGeom>
          <a:ln w="38100">
            <a:solidFill>
              <a:schemeClr val="accent3"/>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cxnSp>
        <p:nvCxnSpPr>
          <p:cNvPr id="24" name="Straight Arrow Connector 23">
            <a:extLst>
              <a:ext uri="{FF2B5EF4-FFF2-40B4-BE49-F238E27FC236}">
                <a16:creationId xmlns:a16="http://schemas.microsoft.com/office/drawing/2014/main" id="{A3FEC19C-9868-40C8-AB67-8059FFBB926D}"/>
              </a:ext>
            </a:extLst>
          </p:cNvPr>
          <p:cNvCxnSpPr>
            <a:cxnSpLocks/>
          </p:cNvCxnSpPr>
          <p:nvPr/>
        </p:nvCxnSpPr>
        <p:spPr>
          <a:xfrm flipV="1">
            <a:off x="3581400" y="3352800"/>
            <a:ext cx="0" cy="54864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524B195-4C49-47DD-8EB8-8F6CE3DD820F}"/>
              </a:ext>
            </a:extLst>
          </p:cNvPr>
          <p:cNvCxnSpPr>
            <a:cxnSpLocks/>
          </p:cNvCxnSpPr>
          <p:nvPr/>
        </p:nvCxnSpPr>
        <p:spPr>
          <a:xfrm rot="10800000" flipV="1">
            <a:off x="3733800" y="3261360"/>
            <a:ext cx="0" cy="54864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4F43F11-4FC1-4665-9CF5-60FA864A957A}"/>
              </a:ext>
            </a:extLst>
          </p:cNvPr>
          <p:cNvCxnSpPr>
            <a:cxnSpLocks/>
          </p:cNvCxnSpPr>
          <p:nvPr/>
        </p:nvCxnSpPr>
        <p:spPr>
          <a:xfrm flipV="1">
            <a:off x="3581400" y="1917454"/>
            <a:ext cx="0" cy="54864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4C83161-ECCD-414B-A786-D6254DCC87EE}"/>
              </a:ext>
            </a:extLst>
          </p:cNvPr>
          <p:cNvCxnSpPr>
            <a:cxnSpLocks/>
          </p:cNvCxnSpPr>
          <p:nvPr/>
        </p:nvCxnSpPr>
        <p:spPr>
          <a:xfrm rot="10800000" flipV="1">
            <a:off x="3733800" y="1826014"/>
            <a:ext cx="0" cy="54864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80A0114-2E20-4CB7-9411-BEDB10B22093}"/>
              </a:ext>
            </a:extLst>
          </p:cNvPr>
          <p:cNvGrpSpPr/>
          <p:nvPr/>
        </p:nvGrpSpPr>
        <p:grpSpPr>
          <a:xfrm>
            <a:off x="2743200" y="990600"/>
            <a:ext cx="1828800" cy="914400"/>
            <a:chOff x="2171700" y="838200"/>
            <a:chExt cx="1828800" cy="914400"/>
          </a:xfrm>
        </p:grpSpPr>
        <p:sp>
          <p:nvSpPr>
            <p:cNvPr id="29" name="Oval 28">
              <a:extLst>
                <a:ext uri="{FF2B5EF4-FFF2-40B4-BE49-F238E27FC236}">
                  <a16:creationId xmlns:a16="http://schemas.microsoft.com/office/drawing/2014/main" id="{5A6B0773-15DD-4E7E-BCA3-DC6FDA137A53}"/>
                </a:ext>
              </a:extLst>
            </p:cNvPr>
            <p:cNvSpPr/>
            <p:nvPr/>
          </p:nvSpPr>
          <p:spPr>
            <a:xfrm>
              <a:off x="2171700" y="838200"/>
              <a:ext cx="1828800" cy="914400"/>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30" name="TextBox 29">
              <a:extLst>
                <a:ext uri="{FF2B5EF4-FFF2-40B4-BE49-F238E27FC236}">
                  <a16:creationId xmlns:a16="http://schemas.microsoft.com/office/drawing/2014/main" id="{DB829061-720D-43BD-BB6D-8D3F6B44753E}"/>
                </a:ext>
              </a:extLst>
            </p:cNvPr>
            <p:cNvSpPr txBox="1"/>
            <p:nvPr/>
          </p:nvSpPr>
          <p:spPr>
            <a:xfrm>
              <a:off x="2286000" y="1095345"/>
              <a:ext cx="1600200" cy="400110"/>
            </a:xfrm>
            <a:prstGeom prst="rect">
              <a:avLst/>
            </a:prstGeom>
            <a:noFill/>
          </p:spPr>
          <p:txBody>
            <a:bodyPr wrap="square" rtlCol="0">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Registration</a:t>
              </a:r>
            </a:p>
          </p:txBody>
        </p:sp>
      </p:grpSp>
      <p:grpSp>
        <p:nvGrpSpPr>
          <p:cNvPr id="31" name="Group 30">
            <a:extLst>
              <a:ext uri="{FF2B5EF4-FFF2-40B4-BE49-F238E27FC236}">
                <a16:creationId xmlns:a16="http://schemas.microsoft.com/office/drawing/2014/main" id="{20DDDCE1-401E-4320-88DB-E9A2DC7569ED}"/>
              </a:ext>
            </a:extLst>
          </p:cNvPr>
          <p:cNvGrpSpPr/>
          <p:nvPr/>
        </p:nvGrpSpPr>
        <p:grpSpPr>
          <a:xfrm>
            <a:off x="2743200" y="2413000"/>
            <a:ext cx="1828800" cy="914400"/>
            <a:chOff x="4876800" y="3098800"/>
            <a:chExt cx="1828800" cy="914400"/>
          </a:xfrm>
        </p:grpSpPr>
        <p:sp>
          <p:nvSpPr>
            <p:cNvPr id="32" name="Oval 31">
              <a:extLst>
                <a:ext uri="{FF2B5EF4-FFF2-40B4-BE49-F238E27FC236}">
                  <a16:creationId xmlns:a16="http://schemas.microsoft.com/office/drawing/2014/main" id="{C894EFAC-5B5F-43F2-A6AD-527587484AB2}"/>
                </a:ext>
              </a:extLst>
            </p:cNvPr>
            <p:cNvSpPr/>
            <p:nvPr/>
          </p:nvSpPr>
          <p:spPr>
            <a:xfrm>
              <a:off x="4876800" y="3098800"/>
              <a:ext cx="1828800" cy="914400"/>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33" name="TextBox 32">
              <a:extLst>
                <a:ext uri="{FF2B5EF4-FFF2-40B4-BE49-F238E27FC236}">
                  <a16:creationId xmlns:a16="http://schemas.microsoft.com/office/drawing/2014/main" id="{E23F4A31-AF7C-4FE4-9D23-52A1807CF834}"/>
                </a:ext>
              </a:extLst>
            </p:cNvPr>
            <p:cNvSpPr txBox="1"/>
            <p:nvPr/>
          </p:nvSpPr>
          <p:spPr>
            <a:xfrm>
              <a:off x="5201135" y="3355945"/>
              <a:ext cx="1180131" cy="400110"/>
            </a:xfrm>
            <a:prstGeom prst="rect">
              <a:avLst/>
            </a:prstGeom>
            <a:noFill/>
          </p:spPr>
          <p:txBody>
            <a:bodyPr wrap="square" rtlCol="0">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Clinical</a:t>
              </a:r>
            </a:p>
          </p:txBody>
        </p:sp>
      </p:grpSp>
      <p:grpSp>
        <p:nvGrpSpPr>
          <p:cNvPr id="34" name="Group 33">
            <a:extLst>
              <a:ext uri="{FF2B5EF4-FFF2-40B4-BE49-F238E27FC236}">
                <a16:creationId xmlns:a16="http://schemas.microsoft.com/office/drawing/2014/main" id="{1CF39327-C2A2-49F4-861E-0E395C9F8D71}"/>
              </a:ext>
            </a:extLst>
          </p:cNvPr>
          <p:cNvGrpSpPr/>
          <p:nvPr/>
        </p:nvGrpSpPr>
        <p:grpSpPr>
          <a:xfrm>
            <a:off x="2743200" y="3835400"/>
            <a:ext cx="1828800" cy="914400"/>
            <a:chOff x="4648200" y="4216400"/>
            <a:chExt cx="1828800" cy="1371600"/>
          </a:xfrm>
        </p:grpSpPr>
        <p:sp>
          <p:nvSpPr>
            <p:cNvPr id="35" name="Oval 34">
              <a:extLst>
                <a:ext uri="{FF2B5EF4-FFF2-40B4-BE49-F238E27FC236}">
                  <a16:creationId xmlns:a16="http://schemas.microsoft.com/office/drawing/2014/main" id="{CD13A474-3C88-4602-BE7C-9309C9021AEC}"/>
                </a:ext>
              </a:extLst>
            </p:cNvPr>
            <p:cNvSpPr/>
            <p:nvPr/>
          </p:nvSpPr>
          <p:spPr>
            <a:xfrm>
              <a:off x="4648200" y="4216400"/>
              <a:ext cx="1828800" cy="1371600"/>
            </a:xfrm>
            <a:prstGeom prst="ellips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36" name="TextBox 35">
              <a:extLst>
                <a:ext uri="{FF2B5EF4-FFF2-40B4-BE49-F238E27FC236}">
                  <a16:creationId xmlns:a16="http://schemas.microsoft.com/office/drawing/2014/main" id="{C01BC043-0BED-418B-B152-65C835EF1BCF}"/>
                </a:ext>
              </a:extLst>
            </p:cNvPr>
            <p:cNvSpPr txBox="1"/>
            <p:nvPr/>
          </p:nvSpPr>
          <p:spPr>
            <a:xfrm>
              <a:off x="4780720" y="4602118"/>
              <a:ext cx="1563761" cy="600165"/>
            </a:xfrm>
            <a:prstGeom prst="rect">
              <a:avLst/>
            </a:prstGeom>
            <a:noFill/>
          </p:spPr>
          <p:txBody>
            <a:bodyPr wrap="square" rtlCol="0" anchor="ctr">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Discharge</a:t>
              </a:r>
            </a:p>
          </p:txBody>
        </p:sp>
      </p:grpSp>
      <p:grpSp>
        <p:nvGrpSpPr>
          <p:cNvPr id="37" name="Group 36">
            <a:extLst>
              <a:ext uri="{FF2B5EF4-FFF2-40B4-BE49-F238E27FC236}">
                <a16:creationId xmlns:a16="http://schemas.microsoft.com/office/drawing/2014/main" id="{3567CE0B-7CE7-44C0-BFA3-7B6E19C1BA0F}"/>
              </a:ext>
            </a:extLst>
          </p:cNvPr>
          <p:cNvGrpSpPr/>
          <p:nvPr/>
        </p:nvGrpSpPr>
        <p:grpSpPr>
          <a:xfrm>
            <a:off x="2743200" y="5257800"/>
            <a:ext cx="1828800" cy="914400"/>
            <a:chOff x="5638800" y="4648200"/>
            <a:chExt cx="1828800" cy="914400"/>
          </a:xfrm>
        </p:grpSpPr>
        <p:sp>
          <p:nvSpPr>
            <p:cNvPr id="38" name="Oval 37">
              <a:extLst>
                <a:ext uri="{FF2B5EF4-FFF2-40B4-BE49-F238E27FC236}">
                  <a16:creationId xmlns:a16="http://schemas.microsoft.com/office/drawing/2014/main" id="{47E6194B-22B1-463B-8F3E-812F56521D27}"/>
                </a:ext>
              </a:extLst>
            </p:cNvPr>
            <p:cNvSpPr/>
            <p:nvPr/>
          </p:nvSpPr>
          <p:spPr>
            <a:xfrm>
              <a:off x="5638800" y="4648200"/>
              <a:ext cx="1828800" cy="914400"/>
            </a:xfrm>
            <a:prstGeom prst="ellipse">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39" name="TextBox 38">
              <a:extLst>
                <a:ext uri="{FF2B5EF4-FFF2-40B4-BE49-F238E27FC236}">
                  <a16:creationId xmlns:a16="http://schemas.microsoft.com/office/drawing/2014/main" id="{BB581FF7-4331-450D-B2F8-13CDB4E5856C}"/>
                </a:ext>
              </a:extLst>
            </p:cNvPr>
            <p:cNvSpPr txBox="1"/>
            <p:nvPr/>
          </p:nvSpPr>
          <p:spPr>
            <a:xfrm>
              <a:off x="6024850" y="4905345"/>
              <a:ext cx="1056700" cy="400110"/>
            </a:xfrm>
            <a:prstGeom prst="rect">
              <a:avLst/>
            </a:prstGeom>
            <a:noFill/>
          </p:spPr>
          <p:txBody>
            <a:bodyPr wrap="square" rtlCol="0">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Billing</a:t>
              </a:r>
            </a:p>
          </p:txBody>
        </p:sp>
      </p:grpSp>
    </p:spTree>
    <p:extLst>
      <p:ext uri="{BB962C8B-B14F-4D97-AF65-F5344CB8AC3E}">
        <p14:creationId xmlns:p14="http://schemas.microsoft.com/office/powerpoint/2010/main" val="361258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par>
                          <p:cTn id="14" fill="hold">
                            <p:stCondLst>
                              <p:cond delay="500"/>
                            </p:stCondLst>
                            <p:childTnLst>
                              <p:par>
                                <p:cTn id="15" presetID="22" presetClass="entr" presetSubtype="4" fill="hold" nodeType="after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1" fill="hold" nodeType="withEffect">
                                  <p:stCondLst>
                                    <p:cond delay="50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par>
                          <p:cTn id="24" fill="hold">
                            <p:stCondLst>
                              <p:cond delay="1500"/>
                            </p:stCondLst>
                            <p:childTnLst>
                              <p:par>
                                <p:cTn id="25" presetID="22" presetClass="entr" presetSubtype="4" fill="hold" nodeType="afterEffect">
                                  <p:stCondLst>
                                    <p:cond delay="50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grpId="0" nodeType="withEffect">
                                  <p:stCondLst>
                                    <p:cond delay="50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1" fill="hold" nodeType="withEffect">
                                  <p:stCondLst>
                                    <p:cond delay="50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par>
                          <p:cTn id="34" fill="hold">
                            <p:stCondLst>
                              <p:cond delay="2500"/>
                            </p:stCondLst>
                            <p:childTnLst>
                              <p:par>
                                <p:cTn id="35" presetID="22" presetClass="entr" presetSubtype="4" fill="hold" nodeType="afterEffect">
                                  <p:stCondLst>
                                    <p:cond delay="50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grpId="0" nodeType="withEffect">
                                  <p:stCondLst>
                                    <p:cond delay="50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grpId="0" nodeType="withEffect">
                                  <p:stCondLst>
                                    <p:cond delay="50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par>
                          <p:cTn id="44" fill="hold">
                            <p:stCondLst>
                              <p:cond delay="3500"/>
                            </p:stCondLst>
                            <p:childTnLst>
                              <p:par>
                                <p:cTn id="45" presetID="22" presetClass="entr" presetSubtype="8" fill="hold" nodeType="afterEffect">
                                  <p:stCondLst>
                                    <p:cond delay="50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par>
                                <p:cTn id="48" presetID="22" presetClass="entr" presetSubtype="8" fill="hold" nodeType="withEffect">
                                  <p:stCondLst>
                                    <p:cond delay="50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par>
                                <p:cTn id="51" presetID="22" presetClass="entr" presetSubtype="8" fill="hold" nodeType="withEffect">
                                  <p:stCondLst>
                                    <p:cond delay="50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par>
                                <p:cTn id="54" presetID="22" presetClass="entr" presetSubtype="8" fill="hold" nodeType="withEffect">
                                  <p:stCondLst>
                                    <p:cond delay="50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par>
                          <p:cTn id="57" fill="hold">
                            <p:stCondLst>
                              <p:cond delay="4500"/>
                            </p:stCondLst>
                            <p:childTnLst>
                              <p:par>
                                <p:cTn id="58" presetID="22" presetClass="entr" presetSubtype="2" fill="hold" grpId="0" nodeType="afterEffect">
                                  <p:stCondLst>
                                    <p:cond delay="500"/>
                                  </p:stCondLst>
                                  <p:childTnLst>
                                    <p:set>
                                      <p:cBhvr>
                                        <p:cTn id="59" dur="1" fill="hold">
                                          <p:stCondLst>
                                            <p:cond delay="0"/>
                                          </p:stCondLst>
                                        </p:cTn>
                                        <p:tgtEl>
                                          <p:spTgt spid="16"/>
                                        </p:tgtEl>
                                        <p:attrNameLst>
                                          <p:attrName>style.visibility</p:attrName>
                                        </p:attrNameLst>
                                      </p:cBhvr>
                                      <p:to>
                                        <p:strVal val="visible"/>
                                      </p:to>
                                    </p:set>
                                    <p:animEffect transition="in" filter="wipe(right)">
                                      <p:cBhvr>
                                        <p:cTn id="60" dur="500"/>
                                        <p:tgtEl>
                                          <p:spTgt spid="16"/>
                                        </p:tgtEl>
                                      </p:cBhvr>
                                    </p:animEffect>
                                  </p:childTnLst>
                                </p:cTn>
                              </p:par>
                              <p:par>
                                <p:cTn id="61" presetID="22" presetClass="entr" presetSubtype="2" fill="hold" nodeType="withEffect">
                                  <p:stCondLst>
                                    <p:cond delay="500"/>
                                  </p:stCondLst>
                                  <p:childTnLst>
                                    <p:set>
                                      <p:cBhvr>
                                        <p:cTn id="62" dur="1" fill="hold">
                                          <p:stCondLst>
                                            <p:cond delay="0"/>
                                          </p:stCondLst>
                                        </p:cTn>
                                        <p:tgtEl>
                                          <p:spTgt spid="15"/>
                                        </p:tgtEl>
                                        <p:attrNameLst>
                                          <p:attrName>style.visibility</p:attrName>
                                        </p:attrNameLst>
                                      </p:cBhvr>
                                      <p:to>
                                        <p:strVal val="visible"/>
                                      </p:to>
                                    </p:set>
                                    <p:animEffect transition="in" filter="wipe(right)">
                                      <p:cBhvr>
                                        <p:cTn id="63" dur="500"/>
                                        <p:tgtEl>
                                          <p:spTgt spid="15"/>
                                        </p:tgtEl>
                                      </p:cBhvr>
                                    </p:animEffect>
                                  </p:childTnLst>
                                </p:cTn>
                              </p:par>
                              <p:par>
                                <p:cTn id="64" presetID="22" presetClass="entr" presetSubtype="2" fill="hold" nodeType="withEffect">
                                  <p:stCondLst>
                                    <p:cond delay="500"/>
                                  </p:stCondLst>
                                  <p:childTnLst>
                                    <p:set>
                                      <p:cBhvr>
                                        <p:cTn id="65" dur="1" fill="hold">
                                          <p:stCondLst>
                                            <p:cond delay="0"/>
                                          </p:stCondLst>
                                        </p:cTn>
                                        <p:tgtEl>
                                          <p:spTgt spid="14"/>
                                        </p:tgtEl>
                                        <p:attrNameLst>
                                          <p:attrName>style.visibility</p:attrName>
                                        </p:attrNameLst>
                                      </p:cBhvr>
                                      <p:to>
                                        <p:strVal val="visible"/>
                                      </p:to>
                                    </p:set>
                                    <p:animEffect transition="in" filter="wipe(right)">
                                      <p:cBhvr>
                                        <p:cTn id="66" dur="500"/>
                                        <p:tgtEl>
                                          <p:spTgt spid="14"/>
                                        </p:tgtEl>
                                      </p:cBhvr>
                                    </p:animEffect>
                                  </p:childTnLst>
                                </p:cTn>
                              </p:par>
                              <p:par>
                                <p:cTn id="67" presetID="22" presetClass="entr" presetSubtype="2" fill="hold" grpId="0" nodeType="withEffect">
                                  <p:stCondLst>
                                    <p:cond delay="500"/>
                                  </p:stCondLst>
                                  <p:childTnLst>
                                    <p:set>
                                      <p:cBhvr>
                                        <p:cTn id="68" dur="1" fill="hold">
                                          <p:stCondLst>
                                            <p:cond delay="0"/>
                                          </p:stCondLst>
                                        </p:cTn>
                                        <p:tgtEl>
                                          <p:spTgt spid="23"/>
                                        </p:tgtEl>
                                        <p:attrNameLst>
                                          <p:attrName>style.visibility</p:attrName>
                                        </p:attrNameLst>
                                      </p:cBhvr>
                                      <p:to>
                                        <p:strVal val="visible"/>
                                      </p:to>
                                    </p:set>
                                    <p:animEffect transition="in" filter="wipe(right)">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6" grpId="0" animBg="1"/>
      <p:bldP spid="17" grpId="0" animBg="1"/>
      <p:bldP spid="18" grpId="0" animBg="1"/>
      <p:bldP spid="21"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581AF-1E91-4FC7-82CE-2C54824F2885}"/>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Traditional Approach</a:t>
            </a:r>
          </a:p>
        </p:txBody>
      </p:sp>
      <p:sp>
        <p:nvSpPr>
          <p:cNvPr id="3" name="Title 6">
            <a:extLst>
              <a:ext uri="{FF2B5EF4-FFF2-40B4-BE49-F238E27FC236}">
                <a16:creationId xmlns:a16="http://schemas.microsoft.com/office/drawing/2014/main" id="{B1FED4A0-A408-446D-89CF-88354FF22FB1}"/>
              </a:ext>
            </a:extLst>
          </p:cNvPr>
          <p:cNvSpPr txBox="1">
            <a:spLocks/>
          </p:cNvSpPr>
          <p:nvPr/>
        </p:nvSpPr>
        <p:spPr>
          <a:xfrm>
            <a:off x="508000" y="2057400"/>
            <a:ext cx="5283200" cy="1166344"/>
          </a:xfrm>
          <a:prstGeom prst="rect">
            <a:avLst/>
          </a:prstGeom>
        </p:spPr>
        <p:txBody>
          <a:bodyPr vert="horz" lIns="60960" tIns="30480" rIns="60960" bIns="30480" rtlCol="0" anchor="ctr">
            <a:normAutofit/>
          </a:bodyPr>
          <a:lstStyle>
            <a:lvl1pPr algn="l" defTabSz="914400" rtl="0" eaLnBrk="1" latinLnBrk="0" hangingPunct="1">
              <a:lnSpc>
                <a:spcPct val="90000"/>
              </a:lnSpc>
              <a:spcBef>
                <a:spcPct val="0"/>
              </a:spcBef>
              <a:buNone/>
              <a:defRPr lang="en-US" sz="4000" kern="1200">
                <a:solidFill>
                  <a:srgbClr val="05B0EE"/>
                </a:solidFill>
                <a:latin typeface="Segoe UI Light" panose="020B0502040204020203" pitchFamily="34" charset="0"/>
                <a:ea typeface="+mj-ea"/>
                <a:cs typeface="Segoe UI Light" panose="020B0502040204020203" pitchFamily="34" charset="0"/>
              </a:defRPr>
            </a:lvl1pPr>
          </a:lstStyle>
          <a:p>
            <a:pPr algn="ctr" defTabSz="609630">
              <a:defRPr/>
            </a:pPr>
            <a:r>
              <a:rPr lang="en-US" sz="2667">
                <a:solidFill>
                  <a:schemeClr val="accent6">
                    <a:lumMod val="75000"/>
                  </a:schemeClr>
                </a:solidFill>
                <a:latin typeface="Segoe UI" panose="020B0502040204020203" pitchFamily="34" charset="0"/>
                <a:cs typeface="Segoe UI" panose="020B0502040204020203" pitchFamily="34" charset="0"/>
              </a:rPr>
              <a:t>Patients want to pay their </a:t>
            </a:r>
          </a:p>
          <a:p>
            <a:pPr algn="ctr" defTabSz="609630">
              <a:defRPr/>
            </a:pPr>
            <a:r>
              <a:rPr lang="en-US" sz="2667">
                <a:solidFill>
                  <a:schemeClr val="accent6">
                    <a:lumMod val="75000"/>
                  </a:schemeClr>
                </a:solidFill>
                <a:latin typeface="Segoe UI" panose="020B0502040204020203" pitchFamily="34" charset="0"/>
                <a:cs typeface="Segoe UI" panose="020B0502040204020203" pitchFamily="34" charset="0"/>
              </a:rPr>
              <a:t>medical bills online.</a:t>
            </a:r>
          </a:p>
        </p:txBody>
      </p:sp>
      <p:pic>
        <p:nvPicPr>
          <p:cNvPr id="4" name="Picture 3">
            <a:extLst>
              <a:ext uri="{FF2B5EF4-FFF2-40B4-BE49-F238E27FC236}">
                <a16:creationId xmlns:a16="http://schemas.microsoft.com/office/drawing/2014/main" id="{D253F113-AC79-46CB-9742-33344759BD56}"/>
              </a:ext>
            </a:extLst>
          </p:cNvPr>
          <p:cNvPicPr>
            <a:picLocks noChangeAspect="1"/>
          </p:cNvPicPr>
          <p:nvPr/>
        </p:nvPicPr>
        <p:blipFill rotWithShape="1">
          <a:blip r:embed="rId2">
            <a:extLst>
              <a:ext uri="{28A0092B-C50C-407E-A947-70E740481C1C}">
                <a14:useLocalDpi xmlns:a14="http://schemas.microsoft.com/office/drawing/2010/main" val="0"/>
              </a:ext>
            </a:extLst>
          </a:blip>
          <a:srcRect l="17522" t="7778" r="34691" b="17098"/>
          <a:stretch/>
        </p:blipFill>
        <p:spPr>
          <a:xfrm>
            <a:off x="6400802" y="818459"/>
            <a:ext cx="4917440" cy="5541264"/>
          </a:xfrm>
          <a:prstGeom prst="parallelogram">
            <a:avLst/>
          </a:prstGeom>
        </p:spPr>
      </p:pic>
      <p:pic>
        <p:nvPicPr>
          <p:cNvPr id="7" name="Picture 6">
            <a:extLst>
              <a:ext uri="{FF2B5EF4-FFF2-40B4-BE49-F238E27FC236}">
                <a16:creationId xmlns:a16="http://schemas.microsoft.com/office/drawing/2014/main" id="{7280DD21-C09D-4DAE-8808-95BAF9B70305}"/>
              </a:ext>
            </a:extLst>
          </p:cNvPr>
          <p:cNvPicPr>
            <a:picLocks noChangeAspect="1"/>
          </p:cNvPicPr>
          <p:nvPr/>
        </p:nvPicPr>
        <p:blipFill>
          <a:blip r:embed="rId3"/>
          <a:stretch>
            <a:fillRect/>
          </a:stretch>
        </p:blipFill>
        <p:spPr>
          <a:xfrm>
            <a:off x="2249377" y="3429000"/>
            <a:ext cx="1800447" cy="1828800"/>
          </a:xfrm>
          <a:prstGeom prst="rect">
            <a:avLst/>
          </a:prstGeom>
        </p:spPr>
      </p:pic>
      <p:sp>
        <p:nvSpPr>
          <p:cNvPr id="6" name="Footer Placeholder 1">
            <a:extLst>
              <a:ext uri="{FF2B5EF4-FFF2-40B4-BE49-F238E27FC236}">
                <a16:creationId xmlns:a16="http://schemas.microsoft.com/office/drawing/2014/main" id="{915FBA44-37C0-4B81-9F9E-EF08226C1175}"/>
              </a:ext>
            </a:extLst>
          </p:cNvPr>
          <p:cNvSpPr>
            <a:spLocks noGrp="1"/>
          </p:cNvSpPr>
          <p:nvPr>
            <p:ph type="ftr" sz="quarter" idx="11"/>
          </p:nvPr>
        </p:nvSpPr>
        <p:spPr>
          <a:xfrm>
            <a:off x="4038600" y="6546715"/>
            <a:ext cx="4114800" cy="310945"/>
          </a:xfrm>
        </p:spPr>
        <p:txBody>
          <a:bodyPr/>
          <a:lstStyle/>
          <a:p>
            <a:r>
              <a:rPr lang="en-US"/>
              <a:t>Wixcorp - Consumerism in a Post-COVID19 World</a:t>
            </a:r>
          </a:p>
        </p:txBody>
      </p:sp>
      <p:sp>
        <p:nvSpPr>
          <p:cNvPr id="8" name="Slide Number Placeholder 2">
            <a:extLst>
              <a:ext uri="{FF2B5EF4-FFF2-40B4-BE49-F238E27FC236}">
                <a16:creationId xmlns:a16="http://schemas.microsoft.com/office/drawing/2014/main" id="{DF477678-EC85-420E-9394-4CAB7B61E0B6}"/>
              </a:ext>
            </a:extLst>
          </p:cNvPr>
          <p:cNvSpPr>
            <a:spLocks noGrp="1"/>
          </p:cNvSpPr>
          <p:nvPr>
            <p:ph type="sldNum" sz="quarter" idx="12"/>
          </p:nvPr>
        </p:nvSpPr>
        <p:spPr>
          <a:xfrm>
            <a:off x="8610600" y="6546715"/>
            <a:ext cx="2743200" cy="310945"/>
          </a:xfrm>
        </p:spPr>
        <p:txBody>
          <a:bodyPr/>
          <a:lstStyle/>
          <a:p>
            <a:fld id="{F06374B1-C061-489A-8FD0-BE8072F02EFF}" type="slidenum">
              <a:rPr lang="en-US" smtClean="0"/>
              <a:t>28</a:t>
            </a:fld>
            <a:endParaRPr lang="en-US"/>
          </a:p>
        </p:txBody>
      </p:sp>
    </p:spTree>
    <p:extLst>
      <p:ext uri="{BB962C8B-B14F-4D97-AF65-F5344CB8AC3E}">
        <p14:creationId xmlns:p14="http://schemas.microsoft.com/office/powerpoint/2010/main" val="4050712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581AF-1E91-4FC7-82CE-2C54824F2885}"/>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Systemic Approach</a:t>
            </a:r>
          </a:p>
        </p:txBody>
      </p:sp>
      <p:sp>
        <p:nvSpPr>
          <p:cNvPr id="3" name="Title 6">
            <a:extLst>
              <a:ext uri="{FF2B5EF4-FFF2-40B4-BE49-F238E27FC236}">
                <a16:creationId xmlns:a16="http://schemas.microsoft.com/office/drawing/2014/main" id="{CD32FE76-0716-4755-89B4-5595D24F8B2F}"/>
              </a:ext>
            </a:extLst>
          </p:cNvPr>
          <p:cNvSpPr txBox="1">
            <a:spLocks/>
          </p:cNvSpPr>
          <p:nvPr/>
        </p:nvSpPr>
        <p:spPr>
          <a:xfrm>
            <a:off x="914400" y="1805456"/>
            <a:ext cx="4673600" cy="1166344"/>
          </a:xfrm>
          <a:prstGeom prst="rect">
            <a:avLst/>
          </a:prstGeom>
        </p:spPr>
        <p:txBody>
          <a:bodyPr vert="horz" lIns="60960" tIns="30480" rIns="60960" bIns="30480" rtlCol="0" anchor="ctr">
            <a:normAutofit/>
          </a:bodyPr>
          <a:lstStyle>
            <a:lvl1pPr algn="l" defTabSz="914400" rtl="0" eaLnBrk="1" latinLnBrk="0" hangingPunct="1">
              <a:lnSpc>
                <a:spcPct val="90000"/>
              </a:lnSpc>
              <a:spcBef>
                <a:spcPct val="0"/>
              </a:spcBef>
              <a:buNone/>
              <a:defRPr lang="en-US" sz="4000" kern="1200">
                <a:solidFill>
                  <a:srgbClr val="05B0EE"/>
                </a:solidFill>
                <a:latin typeface="Segoe UI Light" panose="020B0502040204020203" pitchFamily="34" charset="0"/>
                <a:ea typeface="+mj-ea"/>
                <a:cs typeface="Segoe UI Light" panose="020B0502040204020203" pitchFamily="34" charset="0"/>
              </a:defRPr>
            </a:lvl1pPr>
          </a:lstStyle>
          <a:p>
            <a:pPr algn="ctr">
              <a:defRPr/>
            </a:pPr>
            <a:r>
              <a:rPr sz="2400">
                <a:solidFill>
                  <a:schemeClr val="accent6">
                    <a:lumMod val="75000"/>
                  </a:schemeClr>
                </a:solidFill>
                <a:latin typeface="Segoe UI" panose="020B0502040204020203" pitchFamily="34" charset="0"/>
                <a:cs typeface="Segoe UI" panose="020B0502040204020203" pitchFamily="34" charset="0"/>
              </a:rPr>
              <a:t>Patients expect an engaging mobile experience to understand and pay their medical bills.</a:t>
            </a:r>
          </a:p>
        </p:txBody>
      </p:sp>
      <p:pic>
        <p:nvPicPr>
          <p:cNvPr id="4" name="Picture 3">
            <a:extLst>
              <a:ext uri="{FF2B5EF4-FFF2-40B4-BE49-F238E27FC236}">
                <a16:creationId xmlns:a16="http://schemas.microsoft.com/office/drawing/2014/main" id="{1525E8F0-F557-4A09-BF64-C55D0EC3DCB4}"/>
              </a:ext>
            </a:extLst>
          </p:cNvPr>
          <p:cNvPicPr>
            <a:picLocks noChangeAspect="1"/>
          </p:cNvPicPr>
          <p:nvPr/>
        </p:nvPicPr>
        <p:blipFill rotWithShape="1">
          <a:blip r:embed="rId2">
            <a:extLst>
              <a:ext uri="{28A0092B-C50C-407E-A947-70E740481C1C}">
                <a14:useLocalDpi xmlns:a14="http://schemas.microsoft.com/office/drawing/2010/main" val="0"/>
              </a:ext>
            </a:extLst>
          </a:blip>
          <a:srcRect l="54778" t="1990" r="5394" b="8291"/>
          <a:stretch/>
        </p:blipFill>
        <p:spPr>
          <a:xfrm>
            <a:off x="6400802" y="818459"/>
            <a:ext cx="4917440" cy="5541264"/>
          </a:xfrm>
          <a:prstGeom prst="parallelogram">
            <a:avLst/>
          </a:prstGeom>
        </p:spPr>
      </p:pic>
      <p:pic>
        <p:nvPicPr>
          <p:cNvPr id="8" name="Picture 7">
            <a:extLst>
              <a:ext uri="{FF2B5EF4-FFF2-40B4-BE49-F238E27FC236}">
                <a16:creationId xmlns:a16="http://schemas.microsoft.com/office/drawing/2014/main" id="{DE814A60-024E-4C85-A040-5503EEBE11D7}"/>
              </a:ext>
            </a:extLst>
          </p:cNvPr>
          <p:cNvPicPr>
            <a:picLocks noChangeAspect="1"/>
          </p:cNvPicPr>
          <p:nvPr/>
        </p:nvPicPr>
        <p:blipFill>
          <a:blip r:embed="rId3"/>
          <a:stretch>
            <a:fillRect/>
          </a:stretch>
        </p:blipFill>
        <p:spPr>
          <a:xfrm>
            <a:off x="203200" y="3429000"/>
            <a:ext cx="1824012" cy="1828800"/>
          </a:xfrm>
          <a:prstGeom prst="rect">
            <a:avLst/>
          </a:prstGeom>
        </p:spPr>
      </p:pic>
      <p:pic>
        <p:nvPicPr>
          <p:cNvPr id="9" name="Picture 8">
            <a:extLst>
              <a:ext uri="{FF2B5EF4-FFF2-40B4-BE49-F238E27FC236}">
                <a16:creationId xmlns:a16="http://schemas.microsoft.com/office/drawing/2014/main" id="{2582AD62-EEB9-445A-98C2-31CD23FA2C90}"/>
              </a:ext>
            </a:extLst>
          </p:cNvPr>
          <p:cNvPicPr>
            <a:picLocks noChangeAspect="1"/>
          </p:cNvPicPr>
          <p:nvPr/>
        </p:nvPicPr>
        <p:blipFill>
          <a:blip r:embed="rId4"/>
          <a:stretch>
            <a:fillRect/>
          </a:stretch>
        </p:blipFill>
        <p:spPr>
          <a:xfrm>
            <a:off x="2246983" y="3429000"/>
            <a:ext cx="1828800" cy="1828800"/>
          </a:xfrm>
          <a:prstGeom prst="rect">
            <a:avLst/>
          </a:prstGeom>
        </p:spPr>
      </p:pic>
      <p:pic>
        <p:nvPicPr>
          <p:cNvPr id="10" name="Picture 9">
            <a:extLst>
              <a:ext uri="{FF2B5EF4-FFF2-40B4-BE49-F238E27FC236}">
                <a16:creationId xmlns:a16="http://schemas.microsoft.com/office/drawing/2014/main" id="{45DD9D7E-F6DC-4F55-B25C-ED53DF3F8A95}"/>
              </a:ext>
            </a:extLst>
          </p:cNvPr>
          <p:cNvPicPr>
            <a:picLocks noChangeAspect="1"/>
          </p:cNvPicPr>
          <p:nvPr/>
        </p:nvPicPr>
        <p:blipFill>
          <a:blip r:embed="rId5"/>
          <a:stretch>
            <a:fillRect/>
          </a:stretch>
        </p:blipFill>
        <p:spPr>
          <a:xfrm>
            <a:off x="4295553" y="3429000"/>
            <a:ext cx="1800447" cy="1828800"/>
          </a:xfrm>
          <a:prstGeom prst="rect">
            <a:avLst/>
          </a:prstGeom>
        </p:spPr>
      </p:pic>
      <p:sp>
        <p:nvSpPr>
          <p:cNvPr id="12" name="Footer Placeholder 1">
            <a:extLst>
              <a:ext uri="{FF2B5EF4-FFF2-40B4-BE49-F238E27FC236}">
                <a16:creationId xmlns:a16="http://schemas.microsoft.com/office/drawing/2014/main" id="{40678BBC-B23F-4362-B923-AC97A3BAB2F8}"/>
              </a:ext>
            </a:extLst>
          </p:cNvPr>
          <p:cNvSpPr>
            <a:spLocks noGrp="1"/>
          </p:cNvSpPr>
          <p:nvPr>
            <p:ph type="ftr" sz="quarter" idx="11"/>
          </p:nvPr>
        </p:nvSpPr>
        <p:spPr>
          <a:xfrm>
            <a:off x="4038600" y="6546715"/>
            <a:ext cx="4114800" cy="310945"/>
          </a:xfrm>
        </p:spPr>
        <p:txBody>
          <a:bodyPr/>
          <a:lstStyle/>
          <a:p>
            <a:r>
              <a:rPr lang="en-US"/>
              <a:t>Wixcorp - Consumerism in a Post-COVID19 World</a:t>
            </a:r>
          </a:p>
        </p:txBody>
      </p:sp>
      <p:sp>
        <p:nvSpPr>
          <p:cNvPr id="13" name="Slide Number Placeholder 2">
            <a:extLst>
              <a:ext uri="{FF2B5EF4-FFF2-40B4-BE49-F238E27FC236}">
                <a16:creationId xmlns:a16="http://schemas.microsoft.com/office/drawing/2014/main" id="{03CDF541-1CA9-46DB-9F96-DBDF23938456}"/>
              </a:ext>
            </a:extLst>
          </p:cNvPr>
          <p:cNvSpPr>
            <a:spLocks noGrp="1"/>
          </p:cNvSpPr>
          <p:nvPr>
            <p:ph type="sldNum" sz="quarter" idx="12"/>
          </p:nvPr>
        </p:nvSpPr>
        <p:spPr>
          <a:xfrm>
            <a:off x="8610600" y="6546715"/>
            <a:ext cx="2743200" cy="310945"/>
          </a:xfrm>
        </p:spPr>
        <p:txBody>
          <a:bodyPr/>
          <a:lstStyle/>
          <a:p>
            <a:fld id="{F06374B1-C061-489A-8FD0-BE8072F02EFF}" type="slidenum">
              <a:rPr lang="en-US" smtClean="0"/>
              <a:t>29</a:t>
            </a:fld>
            <a:endParaRPr lang="en-US"/>
          </a:p>
        </p:txBody>
      </p:sp>
    </p:spTree>
    <p:extLst>
      <p:ext uri="{BB962C8B-B14F-4D97-AF65-F5344CB8AC3E}">
        <p14:creationId xmlns:p14="http://schemas.microsoft.com/office/powerpoint/2010/main" val="4193305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F10B4E-7D47-4750-83BB-6BDE966230A9}"/>
              </a:ext>
            </a:extLst>
          </p:cNvPr>
          <p:cNvSpPr>
            <a:spLocks noGrp="1"/>
          </p:cNvSpPr>
          <p:nvPr>
            <p:ph type="ftr" sz="quarter" idx="10"/>
          </p:nvPr>
        </p:nvSpPr>
        <p:spPr/>
        <p:txBody>
          <a:bodyPr/>
          <a:lstStyle/>
          <a:p>
            <a:r>
              <a:rPr lang="en-US"/>
              <a:t>Wixcorp - Consumerism in a Post-COVID19 World</a:t>
            </a:r>
          </a:p>
        </p:txBody>
      </p:sp>
      <p:sp>
        <p:nvSpPr>
          <p:cNvPr id="3" name="Slide Number Placeholder 2">
            <a:extLst>
              <a:ext uri="{FF2B5EF4-FFF2-40B4-BE49-F238E27FC236}">
                <a16:creationId xmlns:a16="http://schemas.microsoft.com/office/drawing/2014/main" id="{474BE491-859A-4E51-8D5B-E6CEF66735B3}"/>
              </a:ext>
            </a:extLst>
          </p:cNvPr>
          <p:cNvSpPr>
            <a:spLocks noGrp="1"/>
          </p:cNvSpPr>
          <p:nvPr>
            <p:ph type="sldNum" sz="quarter" idx="11"/>
          </p:nvPr>
        </p:nvSpPr>
        <p:spPr/>
        <p:txBody>
          <a:bodyPr/>
          <a:lstStyle/>
          <a:p>
            <a:fld id="{F06374B1-C061-489A-8FD0-BE8072F02EFF}" type="slidenum">
              <a:rPr lang="en-US" smtClean="0"/>
              <a:t>3</a:t>
            </a:fld>
            <a:endParaRPr lang="en-US"/>
          </a:p>
        </p:txBody>
      </p:sp>
      <p:sp>
        <p:nvSpPr>
          <p:cNvPr id="8" name="TextBox 7">
            <a:extLst>
              <a:ext uri="{FF2B5EF4-FFF2-40B4-BE49-F238E27FC236}">
                <a16:creationId xmlns:a16="http://schemas.microsoft.com/office/drawing/2014/main" id="{09164760-2E35-4985-A707-7B2A4BF6FC22}"/>
              </a:ext>
            </a:extLst>
          </p:cNvPr>
          <p:cNvSpPr txBox="1"/>
          <p:nvPr/>
        </p:nvSpPr>
        <p:spPr>
          <a:xfrm>
            <a:off x="1143000" y="152400"/>
            <a:ext cx="9829800" cy="1723549"/>
          </a:xfrm>
          <a:prstGeom prst="rect">
            <a:avLst/>
          </a:prstGeom>
          <a:noFill/>
        </p:spPr>
        <p:txBody>
          <a:bodyPr wrap="square">
            <a:spAutoFit/>
          </a:bodyPr>
          <a:lstStyle/>
          <a:p>
            <a:r>
              <a:rPr lang="en-US" sz="3600" b="1">
                <a:solidFill>
                  <a:schemeClr val="bg1"/>
                </a:solidFill>
              </a:rPr>
              <a:t>Consumerism</a:t>
            </a:r>
          </a:p>
          <a:p>
            <a:r>
              <a:rPr lang="en-US" sz="1400">
                <a:solidFill>
                  <a:schemeClr val="bg1"/>
                </a:solidFill>
              </a:rPr>
              <a:t>/</a:t>
            </a:r>
            <a:r>
              <a:rPr lang="en-US" sz="1400" err="1">
                <a:solidFill>
                  <a:schemeClr val="bg1"/>
                </a:solidFill>
              </a:rPr>
              <a:t>kənˈso͞oməˌrizəm</a:t>
            </a:r>
            <a:r>
              <a:rPr lang="en-US" sz="1400">
                <a:solidFill>
                  <a:schemeClr val="bg1"/>
                </a:solidFill>
              </a:rPr>
              <a:t>/</a:t>
            </a:r>
          </a:p>
          <a:p>
            <a:r>
              <a:rPr lang="en-US" sz="2800" i="1">
                <a:solidFill>
                  <a:schemeClr val="bg1"/>
                </a:solidFill>
              </a:rPr>
              <a:t>noun</a:t>
            </a:r>
          </a:p>
          <a:p>
            <a:r>
              <a:rPr lang="en-US" sz="2800">
                <a:solidFill>
                  <a:schemeClr val="bg1"/>
                </a:solidFill>
              </a:rPr>
              <a:t>The protection or promotion of the interests of consumers. </a:t>
            </a:r>
            <a:r>
              <a:rPr lang="en-US" sz="2800" baseline="50000">
                <a:solidFill>
                  <a:schemeClr val="bg1"/>
                </a:solidFill>
              </a:rPr>
              <a:t>ƒ </a:t>
            </a:r>
          </a:p>
        </p:txBody>
      </p:sp>
      <p:sp>
        <p:nvSpPr>
          <p:cNvPr id="16" name="TextBox 15">
            <a:extLst>
              <a:ext uri="{FF2B5EF4-FFF2-40B4-BE49-F238E27FC236}">
                <a16:creationId xmlns:a16="http://schemas.microsoft.com/office/drawing/2014/main" id="{E09A1CF5-9CCF-41E2-AEEC-E83DC0104B37}"/>
              </a:ext>
            </a:extLst>
          </p:cNvPr>
          <p:cNvSpPr txBox="1"/>
          <p:nvPr/>
        </p:nvSpPr>
        <p:spPr>
          <a:xfrm>
            <a:off x="1454945" y="6154579"/>
            <a:ext cx="3040855" cy="246221"/>
          </a:xfrm>
          <a:prstGeom prst="rect">
            <a:avLst/>
          </a:prstGeom>
          <a:noFill/>
        </p:spPr>
        <p:txBody>
          <a:bodyPr wrap="square" rtlCol="0">
            <a:spAutoFit/>
          </a:bodyPr>
          <a:lstStyle/>
          <a:p>
            <a:r>
              <a:rPr lang="en-US" sz="1000">
                <a:solidFill>
                  <a:schemeClr val="bg1"/>
                </a:solidFill>
              </a:rPr>
              <a:t>ƒ Oxford Languages Dictionary</a:t>
            </a:r>
          </a:p>
        </p:txBody>
      </p:sp>
      <p:pic>
        <p:nvPicPr>
          <p:cNvPr id="18" name="Picture 2" descr="How perception works">
            <a:extLst>
              <a:ext uri="{FF2B5EF4-FFF2-40B4-BE49-F238E27FC236}">
                <a16:creationId xmlns:a16="http://schemas.microsoft.com/office/drawing/2014/main" id="{E1A0708E-68DE-4717-BCC1-12256669B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308" y="2057400"/>
            <a:ext cx="7095092" cy="395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49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hiking on a mountain&#10;&#10;Description automatically generated with low confidence">
            <a:extLst>
              <a:ext uri="{FF2B5EF4-FFF2-40B4-BE49-F238E27FC236}">
                <a16:creationId xmlns:a16="http://schemas.microsoft.com/office/drawing/2014/main" id="{7618058A-CDFC-47B5-8A29-EA71547B304B}"/>
              </a:ext>
            </a:extLst>
          </p:cNvPr>
          <p:cNvPicPr>
            <a:picLocks noChangeAspect="1"/>
          </p:cNvPicPr>
          <p:nvPr/>
        </p:nvPicPr>
        <p:blipFill rotWithShape="1">
          <a:blip r:embed="rId3">
            <a:extLst>
              <a:ext uri="{28A0092B-C50C-407E-A947-70E740481C1C}">
                <a14:useLocalDpi xmlns:a14="http://schemas.microsoft.com/office/drawing/2010/main" val="0"/>
              </a:ext>
            </a:extLst>
          </a:blip>
          <a:srcRect t="7813" b="7816"/>
          <a:stretch/>
        </p:blipFill>
        <p:spPr>
          <a:xfrm>
            <a:off x="0" y="0"/>
            <a:ext cx="12192000" cy="6857660"/>
          </a:xfrm>
          <a:prstGeom prst="rect">
            <a:avLst/>
          </a:prstGeom>
        </p:spPr>
      </p:pic>
      <p:sp>
        <p:nvSpPr>
          <p:cNvPr id="14" name="Rectangle 13">
            <a:extLst>
              <a:ext uri="{FF2B5EF4-FFF2-40B4-BE49-F238E27FC236}">
                <a16:creationId xmlns:a16="http://schemas.microsoft.com/office/drawing/2014/main" id="{58883FC4-4737-4D40-B4B5-1F945F640059}"/>
              </a:ext>
            </a:extLst>
          </p:cNvPr>
          <p:cNvSpPr/>
          <p:nvPr/>
        </p:nvSpPr>
        <p:spPr>
          <a:xfrm>
            <a:off x="0" y="-838200"/>
            <a:ext cx="15695676" cy="9753600"/>
          </a:xfrm>
          <a:prstGeom prst="rect">
            <a:avLst/>
          </a:prstGeom>
          <a:gradFill flip="none" rotWithShape="1">
            <a:gsLst>
              <a:gs pos="0">
                <a:schemeClr val="tx1">
                  <a:lumMod val="75000"/>
                  <a:lumOff val="25000"/>
                  <a:alpha val="0"/>
                </a:schemeClr>
              </a:gs>
              <a:gs pos="49000">
                <a:schemeClr val="tx1">
                  <a:lumMod val="75000"/>
                  <a:lumOff val="25000"/>
                  <a:alpha val="50000"/>
                </a:schemeClr>
              </a:gs>
              <a:gs pos="97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DDE92D5B-712D-45F4-A464-E978990289C2}"/>
              </a:ext>
            </a:extLst>
          </p:cNvPr>
          <p:cNvSpPr>
            <a:spLocks noGrp="1"/>
          </p:cNvSpPr>
          <p:nvPr>
            <p:ph type="ftr" sz="quarter" idx="11"/>
          </p:nvPr>
        </p:nvSpPr>
        <p:spPr/>
        <p:txBody>
          <a:bodyPr/>
          <a:lstStyle/>
          <a:p>
            <a:r>
              <a:rPr lang="en-US"/>
              <a:t>Wixcorp - Consumerism in a Post-COVID19 World</a:t>
            </a:r>
          </a:p>
        </p:txBody>
      </p:sp>
      <p:sp>
        <p:nvSpPr>
          <p:cNvPr id="3" name="Slide Number Placeholder 2">
            <a:extLst>
              <a:ext uri="{FF2B5EF4-FFF2-40B4-BE49-F238E27FC236}">
                <a16:creationId xmlns:a16="http://schemas.microsoft.com/office/drawing/2014/main" id="{F90A1111-047D-4207-A5A4-4DD2AB70EFAC}"/>
              </a:ext>
            </a:extLst>
          </p:cNvPr>
          <p:cNvSpPr>
            <a:spLocks noGrp="1"/>
          </p:cNvSpPr>
          <p:nvPr>
            <p:ph type="sldNum" sz="quarter" idx="12"/>
          </p:nvPr>
        </p:nvSpPr>
        <p:spPr/>
        <p:txBody>
          <a:bodyPr/>
          <a:lstStyle/>
          <a:p>
            <a:fld id="{F06374B1-C061-489A-8FD0-BE8072F02EFF}" type="slidenum">
              <a:rPr lang="en-US" smtClean="0"/>
              <a:t>30</a:t>
            </a:fld>
            <a:endParaRPr lang="en-US"/>
          </a:p>
        </p:txBody>
      </p:sp>
      <p:sp>
        <p:nvSpPr>
          <p:cNvPr id="4" name="Title 3">
            <a:extLst>
              <a:ext uri="{FF2B5EF4-FFF2-40B4-BE49-F238E27FC236}">
                <a16:creationId xmlns:a16="http://schemas.microsoft.com/office/drawing/2014/main" id="{D6767329-3C81-4850-8C6F-C40E06D1B648}"/>
              </a:ext>
            </a:extLst>
          </p:cNvPr>
          <p:cNvSpPr>
            <a:spLocks noGrp="1"/>
          </p:cNvSpPr>
          <p:nvPr>
            <p:ph type="title"/>
          </p:nvPr>
        </p:nvSpPr>
        <p:spPr>
          <a:xfrm>
            <a:off x="304800" y="304800"/>
            <a:ext cx="6987208" cy="805758"/>
          </a:xfrm>
        </p:spPr>
        <p:txBody>
          <a:bodyPr>
            <a:noAutofit/>
          </a:bodyPr>
          <a:lstStyle/>
          <a:p>
            <a:r>
              <a:rPr lang="en-US" sz="5400"/>
              <a:t>Patient Journey Map</a:t>
            </a:r>
          </a:p>
        </p:txBody>
      </p:sp>
      <p:pic>
        <p:nvPicPr>
          <p:cNvPr id="11" name="Picture 10">
            <a:extLst>
              <a:ext uri="{FF2B5EF4-FFF2-40B4-BE49-F238E27FC236}">
                <a16:creationId xmlns:a16="http://schemas.microsoft.com/office/drawing/2014/main" id="{1DD64A53-D533-40E5-8C3F-E07DC5CAC468}"/>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spTree>
    <p:extLst>
      <p:ext uri="{BB962C8B-B14F-4D97-AF65-F5344CB8AC3E}">
        <p14:creationId xmlns:p14="http://schemas.microsoft.com/office/powerpoint/2010/main" val="269093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2D31E4-BDDB-495E-9FA7-1A29A3B2FBDD}"/>
              </a:ext>
            </a:extLst>
          </p:cNvPr>
          <p:cNvSpPr>
            <a:spLocks noGrp="1"/>
          </p:cNvSpPr>
          <p:nvPr>
            <p:ph type="ftr" sz="quarter" idx="11"/>
          </p:nvPr>
        </p:nvSpPr>
        <p:spPr/>
        <p:txBody>
          <a:bodyPr/>
          <a:lstStyle/>
          <a:p>
            <a:r>
              <a:rPr lang="en-US"/>
              <a:t>Wixcorp - Consumerism in a Post-COVID19 World</a:t>
            </a:r>
          </a:p>
        </p:txBody>
      </p:sp>
      <p:sp>
        <p:nvSpPr>
          <p:cNvPr id="3" name="Slide Number Placeholder 2">
            <a:extLst>
              <a:ext uri="{FF2B5EF4-FFF2-40B4-BE49-F238E27FC236}">
                <a16:creationId xmlns:a16="http://schemas.microsoft.com/office/drawing/2014/main" id="{E82C260F-D80C-4F45-A136-99E8582FE00F}"/>
              </a:ext>
            </a:extLst>
          </p:cNvPr>
          <p:cNvSpPr>
            <a:spLocks noGrp="1"/>
          </p:cNvSpPr>
          <p:nvPr>
            <p:ph type="sldNum" sz="quarter" idx="12"/>
          </p:nvPr>
        </p:nvSpPr>
        <p:spPr/>
        <p:txBody>
          <a:bodyPr/>
          <a:lstStyle/>
          <a:p>
            <a:fld id="{F06374B1-C061-489A-8FD0-BE8072F02EFF}" type="slidenum">
              <a:rPr lang="en-US" smtClean="0"/>
              <a:t>31</a:t>
            </a:fld>
            <a:endParaRPr lang="en-US"/>
          </a:p>
        </p:txBody>
      </p:sp>
      <p:sp>
        <p:nvSpPr>
          <p:cNvPr id="4" name="Title 3">
            <a:extLst>
              <a:ext uri="{FF2B5EF4-FFF2-40B4-BE49-F238E27FC236}">
                <a16:creationId xmlns:a16="http://schemas.microsoft.com/office/drawing/2014/main" id="{AB52AEB6-12E1-4F8C-BBB4-E471118A3E9D}"/>
              </a:ext>
            </a:extLst>
          </p:cNvPr>
          <p:cNvSpPr>
            <a:spLocks noGrp="1"/>
          </p:cNvSpPr>
          <p:nvPr>
            <p:ph type="title"/>
          </p:nvPr>
        </p:nvSpPr>
        <p:spPr/>
        <p:txBody>
          <a:bodyPr/>
          <a:lstStyle/>
          <a:p>
            <a:r>
              <a:rPr lang="en-US">
                <a:latin typeface="+mn-lt"/>
              </a:rPr>
              <a:t>Patient Journey Mapping Session</a:t>
            </a:r>
            <a:endParaRPr lang="en-US"/>
          </a:p>
        </p:txBody>
      </p:sp>
      <p:sp>
        <p:nvSpPr>
          <p:cNvPr id="19" name="TextBox 18">
            <a:extLst>
              <a:ext uri="{FF2B5EF4-FFF2-40B4-BE49-F238E27FC236}">
                <a16:creationId xmlns:a16="http://schemas.microsoft.com/office/drawing/2014/main" id="{6AB8B718-A743-4CC6-9DB8-EC90CFB5706E}"/>
              </a:ext>
            </a:extLst>
          </p:cNvPr>
          <p:cNvSpPr txBox="1"/>
          <p:nvPr/>
        </p:nvSpPr>
        <p:spPr>
          <a:xfrm>
            <a:off x="358339" y="953869"/>
            <a:ext cx="8176061" cy="64633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black"/>
                </a:solidFill>
                <a:effectLst/>
                <a:uLnTx/>
                <a:uFillTx/>
              </a:rPr>
              <a:t>PATIENT FINANCIAL JOURNEY </a:t>
            </a:r>
            <a:r>
              <a:rPr kumimoji="0" lang="en-US" sz="3600" b="0" i="0" u="none" strike="noStrike" kern="0" cap="none" spc="0" normalizeH="0" baseline="0" noProof="0">
                <a:ln>
                  <a:noFill/>
                </a:ln>
                <a:solidFill>
                  <a:srgbClr val="41D3BD"/>
                </a:solidFill>
                <a:effectLst/>
                <a:uLnTx/>
                <a:uFillTx/>
                <a:latin typeface="Font Awesome 5 Pro Solid" panose="02000503000000000000" pitchFamily="50" charset="0"/>
              </a:rPr>
              <a:t></a:t>
            </a:r>
            <a:endParaRPr kumimoji="0" lang="en-US" sz="3600" b="1" i="0" u="none" strike="noStrike" kern="0" cap="none" spc="0" normalizeH="0" baseline="0" noProof="0">
              <a:ln>
                <a:noFill/>
              </a:ln>
              <a:solidFill>
                <a:srgbClr val="41D3BD"/>
              </a:solidFill>
              <a:effectLst/>
              <a:uLnTx/>
              <a:uFillTx/>
            </a:endParaRPr>
          </a:p>
        </p:txBody>
      </p:sp>
      <p:grpSp>
        <p:nvGrpSpPr>
          <p:cNvPr id="61" name="Group 60">
            <a:extLst>
              <a:ext uri="{FF2B5EF4-FFF2-40B4-BE49-F238E27FC236}">
                <a16:creationId xmlns:a16="http://schemas.microsoft.com/office/drawing/2014/main" id="{7CE9E28D-B3CA-4AEE-8374-EC6224EA88B3}"/>
              </a:ext>
            </a:extLst>
          </p:cNvPr>
          <p:cNvGrpSpPr/>
          <p:nvPr/>
        </p:nvGrpSpPr>
        <p:grpSpPr>
          <a:xfrm>
            <a:off x="926076" y="1945957"/>
            <a:ext cx="10339849" cy="3388043"/>
            <a:chOff x="1019206" y="1615392"/>
            <a:chExt cx="10339849" cy="3388043"/>
          </a:xfrm>
        </p:grpSpPr>
        <p:sp>
          <p:nvSpPr>
            <p:cNvPr id="21" name="Freeform: Shape 20">
              <a:extLst>
                <a:ext uri="{FF2B5EF4-FFF2-40B4-BE49-F238E27FC236}">
                  <a16:creationId xmlns:a16="http://schemas.microsoft.com/office/drawing/2014/main" id="{4362F460-1604-4FDE-8017-B501DE01F0E5}"/>
                </a:ext>
              </a:extLst>
            </p:cNvPr>
            <p:cNvSpPr/>
            <p:nvPr/>
          </p:nvSpPr>
          <p:spPr>
            <a:xfrm>
              <a:off x="1576222" y="2649813"/>
              <a:ext cx="9266454" cy="1910689"/>
            </a:xfrm>
            <a:custGeom>
              <a:avLst/>
              <a:gdLst>
                <a:gd name="connsiteX0" fmla="*/ 0 w 6458857"/>
                <a:gd name="connsiteY0" fmla="*/ 1029723 h 2029733"/>
                <a:gd name="connsiteX1" fmla="*/ 1611086 w 6458857"/>
                <a:gd name="connsiteY1" fmla="*/ 28237 h 2029733"/>
                <a:gd name="connsiteX2" fmla="*/ 4775200 w 6458857"/>
                <a:gd name="connsiteY2" fmla="*/ 2016694 h 2029733"/>
                <a:gd name="connsiteX3" fmla="*/ 6458857 w 6458857"/>
                <a:gd name="connsiteY3" fmla="*/ 884580 h 2029733"/>
                <a:gd name="connsiteX0" fmla="*/ 0 w 6458857"/>
                <a:gd name="connsiteY0" fmla="*/ 1029723 h 2029733"/>
                <a:gd name="connsiteX1" fmla="*/ 1683657 w 6458857"/>
                <a:gd name="connsiteY1" fmla="*/ 28237 h 2029733"/>
                <a:gd name="connsiteX2" fmla="*/ 4775200 w 6458857"/>
                <a:gd name="connsiteY2" fmla="*/ 2016694 h 2029733"/>
                <a:gd name="connsiteX3" fmla="*/ 6458857 w 6458857"/>
                <a:gd name="connsiteY3" fmla="*/ 884580 h 2029733"/>
                <a:gd name="connsiteX0" fmla="*/ 0 w 6458857"/>
                <a:gd name="connsiteY0" fmla="*/ 1007026 h 2007036"/>
                <a:gd name="connsiteX1" fmla="*/ 1683657 w 6458857"/>
                <a:gd name="connsiteY1" fmla="*/ 5540 h 2007036"/>
                <a:gd name="connsiteX2" fmla="*/ 4775200 w 6458857"/>
                <a:gd name="connsiteY2" fmla="*/ 1993997 h 2007036"/>
                <a:gd name="connsiteX3" fmla="*/ 6458857 w 6458857"/>
                <a:gd name="connsiteY3" fmla="*/ 861883 h 2007036"/>
                <a:gd name="connsiteX0" fmla="*/ 0 w 6458857"/>
                <a:gd name="connsiteY0" fmla="*/ 1004983 h 2004993"/>
                <a:gd name="connsiteX1" fmla="*/ 1683657 w 6458857"/>
                <a:gd name="connsiteY1" fmla="*/ 3497 h 2004993"/>
                <a:gd name="connsiteX2" fmla="*/ 4775200 w 6458857"/>
                <a:gd name="connsiteY2" fmla="*/ 1991954 h 2004993"/>
                <a:gd name="connsiteX3" fmla="*/ 6458857 w 6458857"/>
                <a:gd name="connsiteY3" fmla="*/ 859840 h 2004993"/>
                <a:gd name="connsiteX0" fmla="*/ 0 w 6458857"/>
                <a:gd name="connsiteY0" fmla="*/ 1025205 h 1924846"/>
                <a:gd name="connsiteX1" fmla="*/ 1683657 w 6458857"/>
                <a:gd name="connsiteY1" fmla="*/ 23719 h 1924846"/>
                <a:gd name="connsiteX2" fmla="*/ 4818743 w 6458857"/>
                <a:gd name="connsiteY2" fmla="*/ 1910576 h 1924846"/>
                <a:gd name="connsiteX3" fmla="*/ 6458857 w 6458857"/>
                <a:gd name="connsiteY3" fmla="*/ 880062 h 1924846"/>
                <a:gd name="connsiteX0" fmla="*/ 0 w 6458857"/>
                <a:gd name="connsiteY0" fmla="*/ 1025205 h 1910578"/>
                <a:gd name="connsiteX1" fmla="*/ 1683657 w 6458857"/>
                <a:gd name="connsiteY1" fmla="*/ 23719 h 1910578"/>
                <a:gd name="connsiteX2" fmla="*/ 4818743 w 6458857"/>
                <a:gd name="connsiteY2" fmla="*/ 1910576 h 1910578"/>
                <a:gd name="connsiteX3" fmla="*/ 6458857 w 6458857"/>
                <a:gd name="connsiteY3" fmla="*/ 880062 h 1910578"/>
                <a:gd name="connsiteX0" fmla="*/ 0 w 6458857"/>
                <a:gd name="connsiteY0" fmla="*/ 1023084 h 1908457"/>
                <a:gd name="connsiteX1" fmla="*/ 1683657 w 6458857"/>
                <a:gd name="connsiteY1" fmla="*/ 21598 h 1908457"/>
                <a:gd name="connsiteX2" fmla="*/ 4818743 w 6458857"/>
                <a:gd name="connsiteY2" fmla="*/ 1908455 h 1908457"/>
                <a:gd name="connsiteX3" fmla="*/ 6458857 w 6458857"/>
                <a:gd name="connsiteY3" fmla="*/ 877941 h 1908457"/>
                <a:gd name="connsiteX0" fmla="*/ 0 w 7387771"/>
                <a:gd name="connsiteY0" fmla="*/ 1698769 h 1887457"/>
                <a:gd name="connsiteX1" fmla="*/ 2612571 w 7387771"/>
                <a:gd name="connsiteY1" fmla="*/ 598 h 1887457"/>
                <a:gd name="connsiteX2" fmla="*/ 5747657 w 7387771"/>
                <a:gd name="connsiteY2" fmla="*/ 1887455 h 1887457"/>
                <a:gd name="connsiteX3" fmla="*/ 7387771 w 7387771"/>
                <a:gd name="connsiteY3" fmla="*/ 856941 h 1887457"/>
                <a:gd name="connsiteX0" fmla="*/ 0 w 7439490"/>
                <a:gd name="connsiteY0" fmla="*/ 1455126 h 1890557"/>
                <a:gd name="connsiteX1" fmla="*/ 2664290 w 7439490"/>
                <a:gd name="connsiteY1" fmla="*/ 3698 h 1890557"/>
                <a:gd name="connsiteX2" fmla="*/ 5799376 w 7439490"/>
                <a:gd name="connsiteY2" fmla="*/ 1890555 h 1890557"/>
                <a:gd name="connsiteX3" fmla="*/ 7439490 w 7439490"/>
                <a:gd name="connsiteY3" fmla="*/ 860041 h 1890557"/>
                <a:gd name="connsiteX0" fmla="*/ 0 w 7465350"/>
                <a:gd name="connsiteY0" fmla="*/ 1455126 h 1890557"/>
                <a:gd name="connsiteX1" fmla="*/ 2664290 w 7465350"/>
                <a:gd name="connsiteY1" fmla="*/ 3698 h 1890557"/>
                <a:gd name="connsiteX2" fmla="*/ 5799376 w 7465350"/>
                <a:gd name="connsiteY2" fmla="*/ 1890555 h 1890557"/>
                <a:gd name="connsiteX3" fmla="*/ 7465350 w 7465350"/>
                <a:gd name="connsiteY3" fmla="*/ 772955 h 1890557"/>
                <a:gd name="connsiteX0" fmla="*/ 0 w 7465350"/>
                <a:gd name="connsiteY0" fmla="*/ 1453853 h 1802198"/>
                <a:gd name="connsiteX1" fmla="*/ 2664290 w 7465350"/>
                <a:gd name="connsiteY1" fmla="*/ 2425 h 1802198"/>
                <a:gd name="connsiteX2" fmla="*/ 5851095 w 7465350"/>
                <a:gd name="connsiteY2" fmla="*/ 1802196 h 1802198"/>
                <a:gd name="connsiteX3" fmla="*/ 7465350 w 7465350"/>
                <a:gd name="connsiteY3" fmla="*/ 771682 h 1802198"/>
                <a:gd name="connsiteX0" fmla="*/ 0 w 7465350"/>
                <a:gd name="connsiteY0" fmla="*/ 1453853 h 1802198"/>
                <a:gd name="connsiteX1" fmla="*/ 2664290 w 7465350"/>
                <a:gd name="connsiteY1" fmla="*/ 2425 h 1802198"/>
                <a:gd name="connsiteX2" fmla="*/ 5851095 w 7465350"/>
                <a:gd name="connsiteY2" fmla="*/ 1802196 h 1802198"/>
                <a:gd name="connsiteX3" fmla="*/ 7465350 w 7465350"/>
                <a:gd name="connsiteY3" fmla="*/ 771682 h 1802198"/>
                <a:gd name="connsiteX0" fmla="*/ 0 w 7465350"/>
                <a:gd name="connsiteY0" fmla="*/ 1453853 h 1802196"/>
                <a:gd name="connsiteX1" fmla="*/ 2664290 w 7465350"/>
                <a:gd name="connsiteY1" fmla="*/ 2425 h 1802196"/>
                <a:gd name="connsiteX2" fmla="*/ 5851095 w 7465350"/>
                <a:gd name="connsiteY2" fmla="*/ 1802196 h 1802196"/>
                <a:gd name="connsiteX3" fmla="*/ 7465350 w 7465350"/>
                <a:gd name="connsiteY3" fmla="*/ 771682 h 1802196"/>
                <a:gd name="connsiteX0" fmla="*/ 0 w 7465350"/>
                <a:gd name="connsiteY0" fmla="*/ 1495149 h 1843492"/>
                <a:gd name="connsiteX1" fmla="*/ 2664290 w 7465350"/>
                <a:gd name="connsiteY1" fmla="*/ 43721 h 1843492"/>
                <a:gd name="connsiteX2" fmla="*/ 5851095 w 7465350"/>
                <a:gd name="connsiteY2" fmla="*/ 1843492 h 1843492"/>
                <a:gd name="connsiteX3" fmla="*/ 7465350 w 7465350"/>
                <a:gd name="connsiteY3" fmla="*/ 812978 h 1843492"/>
                <a:gd name="connsiteX0" fmla="*/ 0 w 7465350"/>
                <a:gd name="connsiteY0" fmla="*/ 1453853 h 1802196"/>
                <a:gd name="connsiteX1" fmla="*/ 2664290 w 7465350"/>
                <a:gd name="connsiteY1" fmla="*/ 2425 h 1802196"/>
                <a:gd name="connsiteX2" fmla="*/ 5851095 w 7465350"/>
                <a:gd name="connsiteY2" fmla="*/ 1802196 h 1802196"/>
                <a:gd name="connsiteX3" fmla="*/ 7465350 w 7465350"/>
                <a:gd name="connsiteY3" fmla="*/ 771682 h 1802196"/>
                <a:gd name="connsiteX0" fmla="*/ 0 w 7465350"/>
                <a:gd name="connsiteY0" fmla="*/ 1484748 h 1833091"/>
                <a:gd name="connsiteX1" fmla="*/ 2664290 w 7465350"/>
                <a:gd name="connsiteY1" fmla="*/ 33320 h 1833091"/>
                <a:gd name="connsiteX2" fmla="*/ 5851095 w 7465350"/>
                <a:gd name="connsiteY2" fmla="*/ 1833091 h 1833091"/>
                <a:gd name="connsiteX3" fmla="*/ 7465350 w 7465350"/>
                <a:gd name="connsiteY3" fmla="*/ 802577 h 1833091"/>
                <a:gd name="connsiteX0" fmla="*/ 0 w 7465350"/>
                <a:gd name="connsiteY0" fmla="*/ 1456631 h 1804974"/>
                <a:gd name="connsiteX1" fmla="*/ 2664290 w 7465350"/>
                <a:gd name="connsiteY1" fmla="*/ 5203 h 1804974"/>
                <a:gd name="connsiteX2" fmla="*/ 5851095 w 7465350"/>
                <a:gd name="connsiteY2" fmla="*/ 1804974 h 1804974"/>
                <a:gd name="connsiteX3" fmla="*/ 7465350 w 7465350"/>
                <a:gd name="connsiteY3" fmla="*/ 774460 h 1804974"/>
                <a:gd name="connsiteX0" fmla="*/ 0 w 7465350"/>
                <a:gd name="connsiteY0" fmla="*/ 1457232 h 1805575"/>
                <a:gd name="connsiteX1" fmla="*/ 2664290 w 7465350"/>
                <a:gd name="connsiteY1" fmla="*/ 5804 h 1805575"/>
                <a:gd name="connsiteX2" fmla="*/ 5851095 w 7465350"/>
                <a:gd name="connsiteY2" fmla="*/ 1805575 h 1805575"/>
                <a:gd name="connsiteX3" fmla="*/ 7465350 w 7465350"/>
                <a:gd name="connsiteY3" fmla="*/ 775061 h 1805575"/>
                <a:gd name="connsiteX0" fmla="*/ 0 w 7465350"/>
                <a:gd name="connsiteY0" fmla="*/ 1454151 h 1802494"/>
                <a:gd name="connsiteX1" fmla="*/ 2664290 w 7465350"/>
                <a:gd name="connsiteY1" fmla="*/ 2723 h 1802494"/>
                <a:gd name="connsiteX2" fmla="*/ 5851095 w 7465350"/>
                <a:gd name="connsiteY2" fmla="*/ 1802494 h 1802494"/>
                <a:gd name="connsiteX3" fmla="*/ 7465350 w 7465350"/>
                <a:gd name="connsiteY3" fmla="*/ 771980 h 1802494"/>
                <a:gd name="connsiteX0" fmla="*/ 0 w 7069374"/>
                <a:gd name="connsiteY0" fmla="*/ 1110902 h 1814845"/>
                <a:gd name="connsiteX1" fmla="*/ 2268314 w 7069374"/>
                <a:gd name="connsiteY1" fmla="*/ 15074 h 1814845"/>
                <a:gd name="connsiteX2" fmla="*/ 5455119 w 7069374"/>
                <a:gd name="connsiteY2" fmla="*/ 1814845 h 1814845"/>
                <a:gd name="connsiteX3" fmla="*/ 7069374 w 7069374"/>
                <a:gd name="connsiteY3" fmla="*/ 784331 h 1814845"/>
                <a:gd name="connsiteX0" fmla="*/ 0 w 7069374"/>
                <a:gd name="connsiteY0" fmla="*/ 1048887 h 1752830"/>
                <a:gd name="connsiteX1" fmla="*/ 2030729 w 7069374"/>
                <a:gd name="connsiteY1" fmla="*/ 16559 h 1752830"/>
                <a:gd name="connsiteX2" fmla="*/ 5455119 w 7069374"/>
                <a:gd name="connsiteY2" fmla="*/ 1752830 h 1752830"/>
                <a:gd name="connsiteX3" fmla="*/ 7069374 w 7069374"/>
                <a:gd name="connsiteY3" fmla="*/ 722316 h 1752830"/>
                <a:gd name="connsiteX0" fmla="*/ 0 w 7069374"/>
                <a:gd name="connsiteY0" fmla="*/ 1033646 h 1737589"/>
                <a:gd name="connsiteX1" fmla="*/ 2030729 w 7069374"/>
                <a:gd name="connsiteY1" fmla="*/ 1318 h 1737589"/>
                <a:gd name="connsiteX2" fmla="*/ 5455119 w 7069374"/>
                <a:gd name="connsiteY2" fmla="*/ 1737589 h 1737589"/>
                <a:gd name="connsiteX3" fmla="*/ 7069374 w 7069374"/>
                <a:gd name="connsiteY3" fmla="*/ 707075 h 1737589"/>
                <a:gd name="connsiteX0" fmla="*/ 0 w 7069374"/>
                <a:gd name="connsiteY0" fmla="*/ 1067423 h 2190466"/>
                <a:gd name="connsiteX1" fmla="*/ 2030729 w 7069374"/>
                <a:gd name="connsiteY1" fmla="*/ 35095 h 2190466"/>
                <a:gd name="connsiteX2" fmla="*/ 6111307 w 7069374"/>
                <a:gd name="connsiteY2" fmla="*/ 2190466 h 2190466"/>
                <a:gd name="connsiteX3" fmla="*/ 7069374 w 7069374"/>
                <a:gd name="connsiteY3" fmla="*/ 740852 h 2190466"/>
                <a:gd name="connsiteX0" fmla="*/ 0 w 8166792"/>
                <a:gd name="connsiteY0" fmla="*/ 1067423 h 2190466"/>
                <a:gd name="connsiteX1" fmla="*/ 2030729 w 8166792"/>
                <a:gd name="connsiteY1" fmla="*/ 35095 h 2190466"/>
                <a:gd name="connsiteX2" fmla="*/ 6111307 w 8166792"/>
                <a:gd name="connsiteY2" fmla="*/ 2190466 h 2190466"/>
                <a:gd name="connsiteX3" fmla="*/ 8166792 w 8166792"/>
                <a:gd name="connsiteY3" fmla="*/ 1058352 h 2190466"/>
                <a:gd name="connsiteX0" fmla="*/ 0 w 8166792"/>
                <a:gd name="connsiteY0" fmla="*/ 1032425 h 2155468"/>
                <a:gd name="connsiteX1" fmla="*/ 2030729 w 8166792"/>
                <a:gd name="connsiteY1" fmla="*/ 97 h 2155468"/>
                <a:gd name="connsiteX2" fmla="*/ 6111307 w 8166792"/>
                <a:gd name="connsiteY2" fmla="*/ 2155468 h 2155468"/>
                <a:gd name="connsiteX3" fmla="*/ 8166792 w 8166792"/>
                <a:gd name="connsiteY3" fmla="*/ 1023354 h 2155468"/>
                <a:gd name="connsiteX0" fmla="*/ 0 w 8166792"/>
                <a:gd name="connsiteY0" fmla="*/ 1032425 h 2155468"/>
                <a:gd name="connsiteX1" fmla="*/ 2030729 w 8166792"/>
                <a:gd name="connsiteY1" fmla="*/ 97 h 2155468"/>
                <a:gd name="connsiteX2" fmla="*/ 6111307 w 8166792"/>
                <a:gd name="connsiteY2" fmla="*/ 2155468 h 2155468"/>
                <a:gd name="connsiteX3" fmla="*/ 8166792 w 8166792"/>
                <a:gd name="connsiteY3" fmla="*/ 1023354 h 2155468"/>
                <a:gd name="connsiteX0" fmla="*/ 0 w 9026625"/>
                <a:gd name="connsiteY0" fmla="*/ 1884134 h 2156277"/>
                <a:gd name="connsiteX1" fmla="*/ 2890562 w 9026625"/>
                <a:gd name="connsiteY1" fmla="*/ 906 h 2156277"/>
                <a:gd name="connsiteX2" fmla="*/ 6971140 w 9026625"/>
                <a:gd name="connsiteY2" fmla="*/ 2156277 h 2156277"/>
                <a:gd name="connsiteX3" fmla="*/ 9026625 w 9026625"/>
                <a:gd name="connsiteY3" fmla="*/ 1024163 h 2156277"/>
                <a:gd name="connsiteX0" fmla="*/ 0 w 9105820"/>
                <a:gd name="connsiteY0" fmla="*/ 1683052 h 2158395"/>
                <a:gd name="connsiteX1" fmla="*/ 2969757 w 9105820"/>
                <a:gd name="connsiteY1" fmla="*/ 3024 h 2158395"/>
                <a:gd name="connsiteX2" fmla="*/ 7050335 w 9105820"/>
                <a:gd name="connsiteY2" fmla="*/ 2158395 h 2158395"/>
                <a:gd name="connsiteX3" fmla="*/ 9105820 w 9105820"/>
                <a:gd name="connsiteY3" fmla="*/ 1026281 h 2158395"/>
                <a:gd name="connsiteX0" fmla="*/ 0 w 9196329"/>
                <a:gd name="connsiteY0" fmla="*/ 1654451 h 2158822"/>
                <a:gd name="connsiteX1" fmla="*/ 3060266 w 9196329"/>
                <a:gd name="connsiteY1" fmla="*/ 3451 h 2158822"/>
                <a:gd name="connsiteX2" fmla="*/ 7140844 w 9196329"/>
                <a:gd name="connsiteY2" fmla="*/ 2158822 h 2158822"/>
                <a:gd name="connsiteX3" fmla="*/ 9196329 w 9196329"/>
                <a:gd name="connsiteY3" fmla="*/ 1026708 h 2158822"/>
                <a:gd name="connsiteX0" fmla="*/ 0 w 9196329"/>
                <a:gd name="connsiteY0" fmla="*/ 1726631 h 2231002"/>
                <a:gd name="connsiteX1" fmla="*/ 2466247 w 9196329"/>
                <a:gd name="connsiteY1" fmla="*/ 3296 h 2231002"/>
                <a:gd name="connsiteX2" fmla="*/ 7140844 w 9196329"/>
                <a:gd name="connsiteY2" fmla="*/ 2231002 h 2231002"/>
                <a:gd name="connsiteX3" fmla="*/ 9196329 w 9196329"/>
                <a:gd name="connsiteY3" fmla="*/ 1098888 h 2231002"/>
                <a:gd name="connsiteX0" fmla="*/ 0 w 9196329"/>
                <a:gd name="connsiteY0" fmla="*/ 1733825 h 2238196"/>
                <a:gd name="connsiteX1" fmla="*/ 2466247 w 9196329"/>
                <a:gd name="connsiteY1" fmla="*/ 10490 h 2238196"/>
                <a:gd name="connsiteX2" fmla="*/ 7140844 w 9196329"/>
                <a:gd name="connsiteY2" fmla="*/ 2238196 h 2238196"/>
                <a:gd name="connsiteX3" fmla="*/ 9196329 w 9196329"/>
                <a:gd name="connsiteY3" fmla="*/ 1106082 h 2238196"/>
                <a:gd name="connsiteX0" fmla="*/ 0 w 9196329"/>
                <a:gd name="connsiteY0" fmla="*/ 1723406 h 2227777"/>
                <a:gd name="connsiteX1" fmla="*/ 2466247 w 9196329"/>
                <a:gd name="connsiteY1" fmla="*/ 71 h 2227777"/>
                <a:gd name="connsiteX2" fmla="*/ 7140844 w 9196329"/>
                <a:gd name="connsiteY2" fmla="*/ 2227777 h 2227777"/>
                <a:gd name="connsiteX3" fmla="*/ 9196329 w 9196329"/>
                <a:gd name="connsiteY3" fmla="*/ 1095663 h 2227777"/>
                <a:gd name="connsiteX0" fmla="*/ 0 w 9196329"/>
                <a:gd name="connsiteY0" fmla="*/ 1725165 h 2229536"/>
                <a:gd name="connsiteX1" fmla="*/ 2466247 w 9196329"/>
                <a:gd name="connsiteY1" fmla="*/ 1830 h 2229536"/>
                <a:gd name="connsiteX2" fmla="*/ 7140844 w 9196329"/>
                <a:gd name="connsiteY2" fmla="*/ 2229536 h 2229536"/>
                <a:gd name="connsiteX3" fmla="*/ 9196329 w 9196329"/>
                <a:gd name="connsiteY3" fmla="*/ 1097422 h 2229536"/>
                <a:gd name="connsiteX0" fmla="*/ 0 w 9196329"/>
                <a:gd name="connsiteY0" fmla="*/ 1723537 h 2241715"/>
                <a:gd name="connsiteX1" fmla="*/ 2466247 w 9196329"/>
                <a:gd name="connsiteY1" fmla="*/ 202 h 2241715"/>
                <a:gd name="connsiteX2" fmla="*/ 5900608 w 9196329"/>
                <a:gd name="connsiteY2" fmla="*/ 1612505 h 2241715"/>
                <a:gd name="connsiteX3" fmla="*/ 7140844 w 9196329"/>
                <a:gd name="connsiteY3" fmla="*/ 2227908 h 2241715"/>
                <a:gd name="connsiteX4" fmla="*/ 9196329 w 9196329"/>
                <a:gd name="connsiteY4" fmla="*/ 1095794 h 2241715"/>
                <a:gd name="connsiteX0" fmla="*/ 0 w 9196329"/>
                <a:gd name="connsiteY0" fmla="*/ 1723340 h 2245569"/>
                <a:gd name="connsiteX1" fmla="*/ 2466247 w 9196329"/>
                <a:gd name="connsiteY1" fmla="*/ 5 h 2245569"/>
                <a:gd name="connsiteX2" fmla="*/ 5795218 w 9196329"/>
                <a:gd name="connsiteY2" fmla="*/ 1708756 h 2245569"/>
                <a:gd name="connsiteX3" fmla="*/ 7140844 w 9196329"/>
                <a:gd name="connsiteY3" fmla="*/ 2227711 h 2245569"/>
                <a:gd name="connsiteX4" fmla="*/ 9196329 w 9196329"/>
                <a:gd name="connsiteY4" fmla="*/ 1095597 h 2245569"/>
                <a:gd name="connsiteX0" fmla="*/ 0 w 9196329"/>
                <a:gd name="connsiteY0" fmla="*/ 1723339 h 2247579"/>
                <a:gd name="connsiteX1" fmla="*/ 2466247 w 9196329"/>
                <a:gd name="connsiteY1" fmla="*/ 4 h 2247579"/>
                <a:gd name="connsiteX2" fmla="*/ 5795218 w 9196329"/>
                <a:gd name="connsiteY2" fmla="*/ 1708755 h 2247579"/>
                <a:gd name="connsiteX3" fmla="*/ 7140844 w 9196329"/>
                <a:gd name="connsiteY3" fmla="*/ 2227710 h 2247579"/>
                <a:gd name="connsiteX4" fmla="*/ 9196329 w 9196329"/>
                <a:gd name="connsiteY4" fmla="*/ 1095596 h 2247579"/>
                <a:gd name="connsiteX0" fmla="*/ 0 w 9196329"/>
                <a:gd name="connsiteY0" fmla="*/ 1730664 h 2254904"/>
                <a:gd name="connsiteX1" fmla="*/ 2466247 w 9196329"/>
                <a:gd name="connsiteY1" fmla="*/ 7329 h 2254904"/>
                <a:gd name="connsiteX2" fmla="*/ 5795218 w 9196329"/>
                <a:gd name="connsiteY2" fmla="*/ 1716080 h 2254904"/>
                <a:gd name="connsiteX3" fmla="*/ 7140844 w 9196329"/>
                <a:gd name="connsiteY3" fmla="*/ 2235035 h 2254904"/>
                <a:gd name="connsiteX4" fmla="*/ 9196329 w 9196329"/>
                <a:gd name="connsiteY4" fmla="*/ 1102921 h 2254904"/>
                <a:gd name="connsiteX0" fmla="*/ 0 w 9196329"/>
                <a:gd name="connsiteY0" fmla="*/ 1759543 h 2247615"/>
                <a:gd name="connsiteX1" fmla="*/ 2466247 w 9196329"/>
                <a:gd name="connsiteY1" fmla="*/ 40 h 2247615"/>
                <a:gd name="connsiteX2" fmla="*/ 5795218 w 9196329"/>
                <a:gd name="connsiteY2" fmla="*/ 1708791 h 2247615"/>
                <a:gd name="connsiteX3" fmla="*/ 7140844 w 9196329"/>
                <a:gd name="connsiteY3" fmla="*/ 2227746 h 2247615"/>
                <a:gd name="connsiteX4" fmla="*/ 9196329 w 9196329"/>
                <a:gd name="connsiteY4" fmla="*/ 1095632 h 2247615"/>
                <a:gd name="connsiteX0" fmla="*/ 0 w 9196329"/>
                <a:gd name="connsiteY0" fmla="*/ 1759543 h 2247615"/>
                <a:gd name="connsiteX1" fmla="*/ 2466247 w 9196329"/>
                <a:gd name="connsiteY1" fmla="*/ 40 h 2247615"/>
                <a:gd name="connsiteX2" fmla="*/ 5795218 w 9196329"/>
                <a:gd name="connsiteY2" fmla="*/ 1708791 h 2247615"/>
                <a:gd name="connsiteX3" fmla="*/ 7140844 w 9196329"/>
                <a:gd name="connsiteY3" fmla="*/ 2227746 h 2247615"/>
                <a:gd name="connsiteX4" fmla="*/ 9196329 w 9196329"/>
                <a:gd name="connsiteY4" fmla="*/ 1095632 h 2247615"/>
                <a:gd name="connsiteX0" fmla="*/ 0 w 9196329"/>
                <a:gd name="connsiteY0" fmla="*/ 1759543 h 2293116"/>
                <a:gd name="connsiteX1" fmla="*/ 2466247 w 9196329"/>
                <a:gd name="connsiteY1" fmla="*/ 40 h 2293116"/>
                <a:gd name="connsiteX2" fmla="*/ 5795218 w 9196329"/>
                <a:gd name="connsiteY2" fmla="*/ 1708791 h 2293116"/>
                <a:gd name="connsiteX3" fmla="*/ 7457016 w 9196329"/>
                <a:gd name="connsiteY3" fmla="*/ 2275970 h 2293116"/>
                <a:gd name="connsiteX4" fmla="*/ 9196329 w 9196329"/>
                <a:gd name="connsiteY4" fmla="*/ 1095632 h 2293116"/>
                <a:gd name="connsiteX0" fmla="*/ 0 w 9062196"/>
                <a:gd name="connsiteY0" fmla="*/ 1759543 h 2293117"/>
                <a:gd name="connsiteX1" fmla="*/ 2466247 w 9062196"/>
                <a:gd name="connsiteY1" fmla="*/ 40 h 2293117"/>
                <a:gd name="connsiteX2" fmla="*/ 5795218 w 9062196"/>
                <a:gd name="connsiteY2" fmla="*/ 1708791 h 2293117"/>
                <a:gd name="connsiteX3" fmla="*/ 7457016 w 9062196"/>
                <a:gd name="connsiteY3" fmla="*/ 2275970 h 2293117"/>
                <a:gd name="connsiteX4" fmla="*/ 9062196 w 9062196"/>
                <a:gd name="connsiteY4" fmla="*/ 1167968 h 2293117"/>
                <a:gd name="connsiteX0" fmla="*/ 0 w 9387948"/>
                <a:gd name="connsiteY0" fmla="*/ 1759543 h 2293117"/>
                <a:gd name="connsiteX1" fmla="*/ 2466247 w 9387948"/>
                <a:gd name="connsiteY1" fmla="*/ 40 h 2293117"/>
                <a:gd name="connsiteX2" fmla="*/ 5795218 w 9387948"/>
                <a:gd name="connsiteY2" fmla="*/ 1708791 h 2293117"/>
                <a:gd name="connsiteX3" fmla="*/ 7457016 w 9387948"/>
                <a:gd name="connsiteY3" fmla="*/ 2275970 h 2293117"/>
                <a:gd name="connsiteX4" fmla="*/ 9387948 w 9387948"/>
                <a:gd name="connsiteY4" fmla="*/ 914792 h 2293117"/>
                <a:gd name="connsiteX0" fmla="*/ 0 w 9387948"/>
                <a:gd name="connsiteY0" fmla="*/ 1759543 h 2293117"/>
                <a:gd name="connsiteX1" fmla="*/ 2466247 w 9387948"/>
                <a:gd name="connsiteY1" fmla="*/ 40 h 2293117"/>
                <a:gd name="connsiteX2" fmla="*/ 5795218 w 9387948"/>
                <a:gd name="connsiteY2" fmla="*/ 1708791 h 2293117"/>
                <a:gd name="connsiteX3" fmla="*/ 7457016 w 9387948"/>
                <a:gd name="connsiteY3" fmla="*/ 2275970 h 2293117"/>
                <a:gd name="connsiteX4" fmla="*/ 9387948 w 9387948"/>
                <a:gd name="connsiteY4" fmla="*/ 914792 h 2293117"/>
                <a:gd name="connsiteX0" fmla="*/ 0 w 9387948"/>
                <a:gd name="connsiteY0" fmla="*/ 1759542 h 2293116"/>
                <a:gd name="connsiteX1" fmla="*/ 2293790 w 9387948"/>
                <a:gd name="connsiteY1" fmla="*/ 40 h 2293116"/>
                <a:gd name="connsiteX2" fmla="*/ 5795218 w 9387948"/>
                <a:gd name="connsiteY2" fmla="*/ 1708790 h 2293116"/>
                <a:gd name="connsiteX3" fmla="*/ 7457016 w 9387948"/>
                <a:gd name="connsiteY3" fmla="*/ 2275969 h 2293116"/>
                <a:gd name="connsiteX4" fmla="*/ 9387948 w 9387948"/>
                <a:gd name="connsiteY4" fmla="*/ 914791 h 2293116"/>
                <a:gd name="connsiteX0" fmla="*/ 0 w 9387948"/>
                <a:gd name="connsiteY0" fmla="*/ 1763823 h 2297397"/>
                <a:gd name="connsiteX1" fmla="*/ 2293790 w 9387948"/>
                <a:gd name="connsiteY1" fmla="*/ 4321 h 2297397"/>
                <a:gd name="connsiteX2" fmla="*/ 5795218 w 9387948"/>
                <a:gd name="connsiteY2" fmla="*/ 1713071 h 2297397"/>
                <a:gd name="connsiteX3" fmla="*/ 7457016 w 9387948"/>
                <a:gd name="connsiteY3" fmla="*/ 2280250 h 2297397"/>
                <a:gd name="connsiteX4" fmla="*/ 9387948 w 9387948"/>
                <a:gd name="connsiteY4" fmla="*/ 919072 h 2297397"/>
                <a:gd name="connsiteX0" fmla="*/ 0 w 9387948"/>
                <a:gd name="connsiteY0" fmla="*/ 1763823 h 2297397"/>
                <a:gd name="connsiteX1" fmla="*/ 2293790 w 9387948"/>
                <a:gd name="connsiteY1" fmla="*/ 4321 h 2297397"/>
                <a:gd name="connsiteX2" fmla="*/ 5795218 w 9387948"/>
                <a:gd name="connsiteY2" fmla="*/ 1713071 h 2297397"/>
                <a:gd name="connsiteX3" fmla="*/ 7457016 w 9387948"/>
                <a:gd name="connsiteY3" fmla="*/ 2280250 h 2297397"/>
                <a:gd name="connsiteX4" fmla="*/ 9387948 w 9387948"/>
                <a:gd name="connsiteY4" fmla="*/ 919072 h 2297397"/>
                <a:gd name="connsiteX0" fmla="*/ 0 w 9387948"/>
                <a:gd name="connsiteY0" fmla="*/ 1767863 h 2290632"/>
                <a:gd name="connsiteX1" fmla="*/ 2293790 w 9387948"/>
                <a:gd name="connsiteY1" fmla="*/ 8361 h 2290632"/>
                <a:gd name="connsiteX2" fmla="*/ 5335333 w 9387948"/>
                <a:gd name="connsiteY2" fmla="*/ 1150479 h 2290632"/>
                <a:gd name="connsiteX3" fmla="*/ 7457016 w 9387948"/>
                <a:gd name="connsiteY3" fmla="*/ 2284290 h 2290632"/>
                <a:gd name="connsiteX4" fmla="*/ 9387948 w 9387948"/>
                <a:gd name="connsiteY4" fmla="*/ 923112 h 2290632"/>
                <a:gd name="connsiteX0" fmla="*/ 0 w 9387948"/>
                <a:gd name="connsiteY0" fmla="*/ 1767863 h 2292623"/>
                <a:gd name="connsiteX1" fmla="*/ 2293790 w 9387948"/>
                <a:gd name="connsiteY1" fmla="*/ 8361 h 2292623"/>
                <a:gd name="connsiteX2" fmla="*/ 5335333 w 9387948"/>
                <a:gd name="connsiteY2" fmla="*/ 1150479 h 2292623"/>
                <a:gd name="connsiteX3" fmla="*/ 7457016 w 9387948"/>
                <a:gd name="connsiteY3" fmla="*/ 2284290 h 2292623"/>
                <a:gd name="connsiteX4" fmla="*/ 9387948 w 9387948"/>
                <a:gd name="connsiteY4" fmla="*/ 923112 h 2292623"/>
                <a:gd name="connsiteX0" fmla="*/ 0 w 9387948"/>
                <a:gd name="connsiteY0" fmla="*/ 1767863 h 2388037"/>
                <a:gd name="connsiteX1" fmla="*/ 2293790 w 9387948"/>
                <a:gd name="connsiteY1" fmla="*/ 8361 h 2388037"/>
                <a:gd name="connsiteX2" fmla="*/ 5335333 w 9387948"/>
                <a:gd name="connsiteY2" fmla="*/ 1150479 h 2388037"/>
                <a:gd name="connsiteX3" fmla="*/ 6700122 w 9387948"/>
                <a:gd name="connsiteY3" fmla="*/ 2380738 h 2388037"/>
                <a:gd name="connsiteX4" fmla="*/ 9387948 w 9387948"/>
                <a:gd name="connsiteY4" fmla="*/ 923112 h 2388037"/>
                <a:gd name="connsiteX0" fmla="*/ 0 w 9387948"/>
                <a:gd name="connsiteY0" fmla="*/ 1767863 h 2376096"/>
                <a:gd name="connsiteX1" fmla="*/ 2293790 w 9387948"/>
                <a:gd name="connsiteY1" fmla="*/ 8361 h 2376096"/>
                <a:gd name="connsiteX2" fmla="*/ 5335333 w 9387948"/>
                <a:gd name="connsiteY2" fmla="*/ 1150479 h 2376096"/>
                <a:gd name="connsiteX3" fmla="*/ 6748027 w 9387948"/>
                <a:gd name="connsiteY3" fmla="*/ 2368682 h 2376096"/>
                <a:gd name="connsiteX4" fmla="*/ 9387948 w 9387948"/>
                <a:gd name="connsiteY4" fmla="*/ 923112 h 2376096"/>
                <a:gd name="connsiteX0" fmla="*/ 0 w 9387948"/>
                <a:gd name="connsiteY0" fmla="*/ 1767863 h 2376096"/>
                <a:gd name="connsiteX1" fmla="*/ 2293790 w 9387948"/>
                <a:gd name="connsiteY1" fmla="*/ 8361 h 2376096"/>
                <a:gd name="connsiteX2" fmla="*/ 5335333 w 9387948"/>
                <a:gd name="connsiteY2" fmla="*/ 1150479 h 2376096"/>
                <a:gd name="connsiteX3" fmla="*/ 6748027 w 9387948"/>
                <a:gd name="connsiteY3" fmla="*/ 2368682 h 2376096"/>
                <a:gd name="connsiteX4" fmla="*/ 9387948 w 9387948"/>
                <a:gd name="connsiteY4" fmla="*/ 923112 h 2376096"/>
                <a:gd name="connsiteX0" fmla="*/ 0 w 9387948"/>
                <a:gd name="connsiteY0" fmla="*/ 1767863 h 2102964"/>
                <a:gd name="connsiteX1" fmla="*/ 2293790 w 9387948"/>
                <a:gd name="connsiteY1" fmla="*/ 8361 h 2102964"/>
                <a:gd name="connsiteX2" fmla="*/ 5335333 w 9387948"/>
                <a:gd name="connsiteY2" fmla="*/ 1150479 h 2102964"/>
                <a:gd name="connsiteX3" fmla="*/ 6834256 w 9387948"/>
                <a:gd name="connsiteY3" fmla="*/ 2091394 h 2102964"/>
                <a:gd name="connsiteX4" fmla="*/ 9387948 w 9387948"/>
                <a:gd name="connsiteY4" fmla="*/ 923112 h 2102964"/>
                <a:gd name="connsiteX0" fmla="*/ 0 w 9387948"/>
                <a:gd name="connsiteY0" fmla="*/ 1767863 h 2097209"/>
                <a:gd name="connsiteX1" fmla="*/ 2293790 w 9387948"/>
                <a:gd name="connsiteY1" fmla="*/ 8361 h 2097209"/>
                <a:gd name="connsiteX2" fmla="*/ 5335333 w 9387948"/>
                <a:gd name="connsiteY2" fmla="*/ 1150479 h 2097209"/>
                <a:gd name="connsiteX3" fmla="*/ 6834256 w 9387948"/>
                <a:gd name="connsiteY3" fmla="*/ 2091394 h 2097209"/>
                <a:gd name="connsiteX4" fmla="*/ 9387948 w 9387948"/>
                <a:gd name="connsiteY4" fmla="*/ 923112 h 2097209"/>
                <a:gd name="connsiteX0" fmla="*/ 0 w 9387948"/>
                <a:gd name="connsiteY0" fmla="*/ 1765535 h 2094881"/>
                <a:gd name="connsiteX1" fmla="*/ 2293790 w 9387948"/>
                <a:gd name="connsiteY1" fmla="*/ 6033 h 2094881"/>
                <a:gd name="connsiteX2" fmla="*/ 5335333 w 9387948"/>
                <a:gd name="connsiteY2" fmla="*/ 1148151 h 2094881"/>
                <a:gd name="connsiteX3" fmla="*/ 6834256 w 9387948"/>
                <a:gd name="connsiteY3" fmla="*/ 2089066 h 2094881"/>
                <a:gd name="connsiteX4" fmla="*/ 9387948 w 9387948"/>
                <a:gd name="connsiteY4" fmla="*/ 920784 h 2094881"/>
                <a:gd name="connsiteX0" fmla="*/ 0 w 9320881"/>
                <a:gd name="connsiteY0" fmla="*/ 1765535 h 2094881"/>
                <a:gd name="connsiteX1" fmla="*/ 2293790 w 9320881"/>
                <a:gd name="connsiteY1" fmla="*/ 6033 h 2094881"/>
                <a:gd name="connsiteX2" fmla="*/ 5335333 w 9320881"/>
                <a:gd name="connsiteY2" fmla="*/ 1148151 h 2094881"/>
                <a:gd name="connsiteX3" fmla="*/ 6834256 w 9320881"/>
                <a:gd name="connsiteY3" fmla="*/ 2089066 h 2094881"/>
                <a:gd name="connsiteX4" fmla="*/ 9320881 w 9320881"/>
                <a:gd name="connsiteY4" fmla="*/ 1125736 h 2094881"/>
                <a:gd name="connsiteX0" fmla="*/ 0 w 9320881"/>
                <a:gd name="connsiteY0" fmla="*/ 1765535 h 2094881"/>
                <a:gd name="connsiteX1" fmla="*/ 2293790 w 9320881"/>
                <a:gd name="connsiteY1" fmla="*/ 6033 h 2094881"/>
                <a:gd name="connsiteX2" fmla="*/ 5335333 w 9320881"/>
                <a:gd name="connsiteY2" fmla="*/ 1148151 h 2094881"/>
                <a:gd name="connsiteX3" fmla="*/ 6834256 w 9320881"/>
                <a:gd name="connsiteY3" fmla="*/ 2089066 h 2094881"/>
                <a:gd name="connsiteX4" fmla="*/ 9320881 w 9320881"/>
                <a:gd name="connsiteY4" fmla="*/ 1125736 h 2094881"/>
                <a:gd name="connsiteX0" fmla="*/ 0 w 9320881"/>
                <a:gd name="connsiteY0" fmla="*/ 1765535 h 2094881"/>
                <a:gd name="connsiteX1" fmla="*/ 2293790 w 9320881"/>
                <a:gd name="connsiteY1" fmla="*/ 6033 h 2094881"/>
                <a:gd name="connsiteX2" fmla="*/ 5335333 w 9320881"/>
                <a:gd name="connsiteY2" fmla="*/ 1148151 h 2094881"/>
                <a:gd name="connsiteX3" fmla="*/ 6834256 w 9320881"/>
                <a:gd name="connsiteY3" fmla="*/ 2089066 h 2094881"/>
                <a:gd name="connsiteX4" fmla="*/ 9320881 w 9320881"/>
                <a:gd name="connsiteY4" fmla="*/ 1125736 h 2094881"/>
                <a:gd name="connsiteX0" fmla="*/ 0 w 9320881"/>
                <a:gd name="connsiteY0" fmla="*/ 1767751 h 2096613"/>
                <a:gd name="connsiteX1" fmla="*/ 2293790 w 9320881"/>
                <a:gd name="connsiteY1" fmla="*/ 8249 h 2096613"/>
                <a:gd name="connsiteX2" fmla="*/ 5088084 w 9320881"/>
                <a:gd name="connsiteY2" fmla="*/ 1063252 h 2096613"/>
                <a:gd name="connsiteX3" fmla="*/ 6834256 w 9320881"/>
                <a:gd name="connsiteY3" fmla="*/ 2091282 h 2096613"/>
                <a:gd name="connsiteX4" fmla="*/ 9320881 w 9320881"/>
                <a:gd name="connsiteY4" fmla="*/ 1127952 h 2096613"/>
                <a:gd name="connsiteX0" fmla="*/ 0 w 9320881"/>
                <a:gd name="connsiteY0" fmla="*/ 1761253 h 2084786"/>
                <a:gd name="connsiteX1" fmla="*/ 2293790 w 9320881"/>
                <a:gd name="connsiteY1" fmla="*/ 1751 h 2084786"/>
                <a:gd name="connsiteX2" fmla="*/ 6834256 w 9320881"/>
                <a:gd name="connsiteY2" fmla="*/ 2084784 h 2084786"/>
                <a:gd name="connsiteX3" fmla="*/ 9320881 w 9320881"/>
                <a:gd name="connsiteY3" fmla="*/ 1121454 h 2084786"/>
                <a:gd name="connsiteX0" fmla="*/ 0 w 9320881"/>
                <a:gd name="connsiteY0" fmla="*/ 1823394 h 2146927"/>
                <a:gd name="connsiteX1" fmla="*/ 2432250 w 9320881"/>
                <a:gd name="connsiteY1" fmla="*/ 1667 h 2146927"/>
                <a:gd name="connsiteX2" fmla="*/ 6834256 w 9320881"/>
                <a:gd name="connsiteY2" fmla="*/ 2146925 h 2146927"/>
                <a:gd name="connsiteX3" fmla="*/ 9320881 w 9320881"/>
                <a:gd name="connsiteY3" fmla="*/ 1183595 h 2146927"/>
                <a:gd name="connsiteX0" fmla="*/ 0 w 9320881"/>
                <a:gd name="connsiteY0" fmla="*/ 1823394 h 2146927"/>
                <a:gd name="connsiteX1" fmla="*/ 2432250 w 9320881"/>
                <a:gd name="connsiteY1" fmla="*/ 1667 h 2146927"/>
                <a:gd name="connsiteX2" fmla="*/ 6834256 w 9320881"/>
                <a:gd name="connsiteY2" fmla="*/ 2146925 h 2146927"/>
                <a:gd name="connsiteX3" fmla="*/ 9320881 w 9320881"/>
                <a:gd name="connsiteY3" fmla="*/ 1183595 h 2146927"/>
                <a:gd name="connsiteX0" fmla="*/ 0 w 9320881"/>
                <a:gd name="connsiteY0" fmla="*/ 1823394 h 2146927"/>
                <a:gd name="connsiteX1" fmla="*/ 2432250 w 9320881"/>
                <a:gd name="connsiteY1" fmla="*/ 1667 h 2146927"/>
                <a:gd name="connsiteX2" fmla="*/ 6834256 w 9320881"/>
                <a:gd name="connsiteY2" fmla="*/ 2146925 h 2146927"/>
                <a:gd name="connsiteX3" fmla="*/ 9320881 w 9320881"/>
                <a:gd name="connsiteY3" fmla="*/ 1183595 h 2146927"/>
                <a:gd name="connsiteX0" fmla="*/ 0 w 9320881"/>
                <a:gd name="connsiteY0" fmla="*/ 1823394 h 2147112"/>
                <a:gd name="connsiteX1" fmla="*/ 2432250 w 9320881"/>
                <a:gd name="connsiteY1" fmla="*/ 1667 h 2147112"/>
                <a:gd name="connsiteX2" fmla="*/ 6834256 w 9320881"/>
                <a:gd name="connsiteY2" fmla="*/ 2146925 h 2147112"/>
                <a:gd name="connsiteX3" fmla="*/ 9320881 w 9320881"/>
                <a:gd name="connsiteY3" fmla="*/ 1183595 h 2147112"/>
                <a:gd name="connsiteX0" fmla="*/ 0 w 9320881"/>
                <a:gd name="connsiteY0" fmla="*/ 1835434 h 2159152"/>
                <a:gd name="connsiteX1" fmla="*/ 2767584 w 9320881"/>
                <a:gd name="connsiteY1" fmla="*/ 1651 h 2159152"/>
                <a:gd name="connsiteX2" fmla="*/ 6834256 w 9320881"/>
                <a:gd name="connsiteY2" fmla="*/ 2158965 h 2159152"/>
                <a:gd name="connsiteX3" fmla="*/ 9320881 w 9320881"/>
                <a:gd name="connsiteY3" fmla="*/ 1195635 h 2159152"/>
                <a:gd name="connsiteX0" fmla="*/ 0 w 9320881"/>
                <a:gd name="connsiteY0" fmla="*/ 1838370 h 2391111"/>
                <a:gd name="connsiteX1" fmla="*/ 2767584 w 9320881"/>
                <a:gd name="connsiteY1" fmla="*/ 4587 h 2391111"/>
                <a:gd name="connsiteX2" fmla="*/ 6700123 w 9320881"/>
                <a:gd name="connsiteY2" fmla="*/ 2390965 h 2391111"/>
                <a:gd name="connsiteX3" fmla="*/ 9320881 w 9320881"/>
                <a:gd name="connsiteY3" fmla="*/ 1198571 h 2391111"/>
                <a:gd name="connsiteX0" fmla="*/ 0 w 9320881"/>
                <a:gd name="connsiteY0" fmla="*/ 1825112 h 2377851"/>
                <a:gd name="connsiteX1" fmla="*/ 3021313 w 9320881"/>
                <a:gd name="connsiteY1" fmla="*/ 4633 h 2377851"/>
                <a:gd name="connsiteX2" fmla="*/ 6700123 w 9320881"/>
                <a:gd name="connsiteY2" fmla="*/ 2377707 h 2377851"/>
                <a:gd name="connsiteX3" fmla="*/ 9320881 w 9320881"/>
                <a:gd name="connsiteY3" fmla="*/ 1185313 h 2377851"/>
                <a:gd name="connsiteX0" fmla="*/ 0 w 9320881"/>
                <a:gd name="connsiteY0" fmla="*/ 1825760 h 2418404"/>
                <a:gd name="connsiteX1" fmla="*/ 3021313 w 9320881"/>
                <a:gd name="connsiteY1" fmla="*/ 5281 h 2418404"/>
                <a:gd name="connsiteX2" fmla="*/ 7197011 w 9320881"/>
                <a:gd name="connsiteY2" fmla="*/ 2418264 h 2418404"/>
                <a:gd name="connsiteX3" fmla="*/ 9320881 w 9320881"/>
                <a:gd name="connsiteY3" fmla="*/ 1185961 h 2418404"/>
              </a:gdLst>
              <a:ahLst/>
              <a:cxnLst>
                <a:cxn ang="0">
                  <a:pos x="connsiteX0" y="connsiteY0"/>
                </a:cxn>
                <a:cxn ang="0">
                  <a:pos x="connsiteX1" y="connsiteY1"/>
                </a:cxn>
                <a:cxn ang="0">
                  <a:pos x="connsiteX2" y="connsiteY2"/>
                </a:cxn>
                <a:cxn ang="0">
                  <a:pos x="connsiteX3" y="connsiteY3"/>
                </a:cxn>
              </a:cxnLst>
              <a:rect l="l" t="t" r="r" b="b"/>
              <a:pathLst>
                <a:path w="9320881" h="2418404">
                  <a:moveTo>
                    <a:pt x="0" y="1825760"/>
                  </a:moveTo>
                  <a:cubicBezTo>
                    <a:pt x="1162443" y="1217902"/>
                    <a:pt x="1821811" y="-93470"/>
                    <a:pt x="3021313" y="5281"/>
                  </a:cubicBezTo>
                  <a:cubicBezTo>
                    <a:pt x="4220815" y="104032"/>
                    <a:pt x="6292859" y="2405875"/>
                    <a:pt x="7197011" y="2418264"/>
                  </a:cubicBezTo>
                  <a:cubicBezTo>
                    <a:pt x="7950506" y="2432266"/>
                    <a:pt x="8989472" y="1389161"/>
                    <a:pt x="9320881" y="1185961"/>
                  </a:cubicBezTo>
                </a:path>
              </a:pathLst>
            </a:custGeom>
            <a:noFill/>
            <a:ln w="76200" cap="flat" cmpd="sng" algn="ct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lin ang="10800000" scaled="1"/>
                <a:tileRect/>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Segoe UI"/>
              </a:endParaRPr>
            </a:p>
          </p:txBody>
        </p:sp>
        <p:sp>
          <p:nvSpPr>
            <p:cNvPr id="22" name="Hexagon 21">
              <a:extLst>
                <a:ext uri="{FF2B5EF4-FFF2-40B4-BE49-F238E27FC236}">
                  <a16:creationId xmlns:a16="http://schemas.microsoft.com/office/drawing/2014/main" id="{26AF8439-EF64-41DD-B723-49F50D5C931D}"/>
                </a:ext>
              </a:extLst>
            </p:cNvPr>
            <p:cNvSpPr/>
            <p:nvPr/>
          </p:nvSpPr>
          <p:spPr>
            <a:xfrm>
              <a:off x="6032675" y="3098435"/>
              <a:ext cx="1097280" cy="914400"/>
            </a:xfrm>
            <a:prstGeom prst="hexagon">
              <a:avLst>
                <a:gd name="adj" fmla="val 28588"/>
                <a:gd name="vf" fmla="val 115470"/>
              </a:avLst>
            </a:prstGeom>
            <a:solidFill>
              <a:sysClr val="window" lastClr="FFFFFF"/>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chemeClr val="tx2"/>
                  </a:solidFill>
                  <a:effectLst/>
                  <a:uLnTx/>
                  <a:uFillTx/>
                  <a:latin typeface="Font Awesome 5 Pro Solid" panose="02000503000000000000" pitchFamily="50" charset="0"/>
                </a:rPr>
                <a:t></a:t>
              </a:r>
            </a:p>
          </p:txBody>
        </p:sp>
        <p:sp>
          <p:nvSpPr>
            <p:cNvPr id="23" name="TextBox 22">
              <a:extLst>
                <a:ext uri="{FF2B5EF4-FFF2-40B4-BE49-F238E27FC236}">
                  <a16:creationId xmlns:a16="http://schemas.microsoft.com/office/drawing/2014/main" id="{2B472079-55BF-4067-AC07-8C6F98E1E506}"/>
                </a:ext>
              </a:extLst>
            </p:cNvPr>
            <p:cNvSpPr txBox="1"/>
            <p:nvPr/>
          </p:nvSpPr>
          <p:spPr>
            <a:xfrm>
              <a:off x="2043850" y="2605992"/>
              <a:ext cx="1097280" cy="492443"/>
            </a:xfrm>
            <a:prstGeom prst="rect">
              <a:avLst/>
            </a:prstGeom>
            <a:noFill/>
          </p:spPr>
          <p:txBody>
            <a:bodyPr wrap="square" lIns="0" r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Cost Estimation</a:t>
              </a:r>
            </a:p>
          </p:txBody>
        </p:sp>
        <p:sp>
          <p:nvSpPr>
            <p:cNvPr id="25" name="TextBox 24">
              <a:extLst>
                <a:ext uri="{FF2B5EF4-FFF2-40B4-BE49-F238E27FC236}">
                  <a16:creationId xmlns:a16="http://schemas.microsoft.com/office/drawing/2014/main" id="{F08EE215-7D9A-4A62-AE2E-59DF847547A5}"/>
                </a:ext>
              </a:extLst>
            </p:cNvPr>
            <p:cNvSpPr txBox="1"/>
            <p:nvPr/>
          </p:nvSpPr>
          <p:spPr>
            <a:xfrm>
              <a:off x="6239856" y="2625849"/>
              <a:ext cx="939874" cy="492443"/>
            </a:xfrm>
            <a:prstGeom prst="rect">
              <a:avLst/>
            </a:prstGeom>
            <a:noFill/>
          </p:spPr>
          <p:txBody>
            <a:bodyPr wrap="square" lIns="0" r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Schedule Request</a:t>
              </a:r>
            </a:p>
          </p:txBody>
        </p:sp>
        <p:sp>
          <p:nvSpPr>
            <p:cNvPr id="27" name="TextBox 26">
              <a:extLst>
                <a:ext uri="{FF2B5EF4-FFF2-40B4-BE49-F238E27FC236}">
                  <a16:creationId xmlns:a16="http://schemas.microsoft.com/office/drawing/2014/main" id="{4C656B77-7DA2-42DB-BBBE-2DC2FCD9DBF6}"/>
                </a:ext>
              </a:extLst>
            </p:cNvPr>
            <p:cNvSpPr txBox="1"/>
            <p:nvPr/>
          </p:nvSpPr>
          <p:spPr>
            <a:xfrm>
              <a:off x="8388569" y="3781258"/>
              <a:ext cx="1077161" cy="292388"/>
            </a:xfrm>
            <a:prstGeom prst="rect">
              <a:avLst/>
            </a:prstGeom>
            <a:noFill/>
          </p:spPr>
          <p:txBody>
            <a:bodyPr wrap="square" lIns="0" r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Registration</a:t>
              </a:r>
            </a:p>
          </p:txBody>
        </p:sp>
        <p:sp>
          <p:nvSpPr>
            <p:cNvPr id="28" name="Hexagon 27">
              <a:extLst>
                <a:ext uri="{FF2B5EF4-FFF2-40B4-BE49-F238E27FC236}">
                  <a16:creationId xmlns:a16="http://schemas.microsoft.com/office/drawing/2014/main" id="{19EA6C14-44B7-4D7D-90DB-F1E4575E0095}"/>
                </a:ext>
              </a:extLst>
            </p:cNvPr>
            <p:cNvSpPr/>
            <p:nvPr/>
          </p:nvSpPr>
          <p:spPr>
            <a:xfrm>
              <a:off x="1803575" y="3098435"/>
              <a:ext cx="1097280" cy="914400"/>
            </a:xfrm>
            <a:prstGeom prst="hexagon">
              <a:avLst>
                <a:gd name="adj" fmla="val 28588"/>
                <a:gd name="vf" fmla="val 115470"/>
              </a:avLst>
            </a:prstGeom>
            <a:solidFill>
              <a:sysClr val="window" lastClr="FFFFFF"/>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chemeClr val="tx2"/>
                  </a:solidFill>
                  <a:effectLst/>
                  <a:uLnTx/>
                  <a:uFillTx/>
                  <a:latin typeface="Font Awesome 5 Pro Solid" panose="02000503000000000000" pitchFamily="50" charset="0"/>
                </a:rPr>
                <a:t></a:t>
              </a:r>
            </a:p>
          </p:txBody>
        </p:sp>
        <p:sp>
          <p:nvSpPr>
            <p:cNvPr id="29" name="Hexagon 28">
              <a:extLst>
                <a:ext uri="{FF2B5EF4-FFF2-40B4-BE49-F238E27FC236}">
                  <a16:creationId xmlns:a16="http://schemas.microsoft.com/office/drawing/2014/main" id="{B28BCF30-ECC3-442F-9AE4-349FEED4D56E}"/>
                </a:ext>
              </a:extLst>
            </p:cNvPr>
            <p:cNvSpPr/>
            <p:nvPr/>
          </p:nvSpPr>
          <p:spPr>
            <a:xfrm>
              <a:off x="8147225" y="4089035"/>
              <a:ext cx="1097280" cy="914400"/>
            </a:xfrm>
            <a:prstGeom prst="hexagon">
              <a:avLst>
                <a:gd name="adj" fmla="val 28588"/>
                <a:gd name="vf" fmla="val 115470"/>
              </a:avLst>
            </a:prstGeom>
            <a:solidFill>
              <a:sysClr val="window" lastClr="FFFFFF"/>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chemeClr val="tx2"/>
                  </a:solidFill>
                  <a:effectLst/>
                  <a:uLnTx/>
                  <a:uFillTx/>
                  <a:latin typeface="Font Awesome 5 Pro Solid" panose="02000503000000000000" pitchFamily="50" charset="0"/>
                </a:rPr>
                <a:t></a:t>
              </a:r>
            </a:p>
          </p:txBody>
        </p:sp>
        <p:sp>
          <p:nvSpPr>
            <p:cNvPr id="34" name="Hexagon 33">
              <a:extLst>
                <a:ext uri="{FF2B5EF4-FFF2-40B4-BE49-F238E27FC236}">
                  <a16:creationId xmlns:a16="http://schemas.microsoft.com/office/drawing/2014/main" id="{55926906-9CE8-47D1-AE18-4CC40CF50D11}"/>
                </a:ext>
              </a:extLst>
            </p:cNvPr>
            <p:cNvSpPr/>
            <p:nvPr/>
          </p:nvSpPr>
          <p:spPr>
            <a:xfrm>
              <a:off x="10261775" y="3098435"/>
              <a:ext cx="1097280" cy="914400"/>
            </a:xfrm>
            <a:prstGeom prst="hexagon">
              <a:avLst>
                <a:gd name="adj" fmla="val 28588"/>
                <a:gd name="vf" fmla="val 115470"/>
              </a:avLst>
            </a:prstGeom>
            <a:solidFill>
              <a:sysClr val="window" lastClr="FFFFFF"/>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lIns="0" tIns="0" rIns="0" b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chemeClr val="tx2"/>
                  </a:solidFill>
                  <a:effectLst/>
                  <a:uLnTx/>
                  <a:uFillTx/>
                  <a:latin typeface="Font Awesome 5 Pro Solid" panose="02000503000000000000" pitchFamily="50" charset="0"/>
                </a:rPr>
                <a:t></a:t>
              </a:r>
            </a:p>
          </p:txBody>
        </p:sp>
        <p:sp>
          <p:nvSpPr>
            <p:cNvPr id="35" name="TextBox 34">
              <a:extLst>
                <a:ext uri="{FF2B5EF4-FFF2-40B4-BE49-F238E27FC236}">
                  <a16:creationId xmlns:a16="http://schemas.microsoft.com/office/drawing/2014/main" id="{5F4F879A-F0BE-4A25-BFFB-D656CD660B0F}"/>
                </a:ext>
              </a:extLst>
            </p:cNvPr>
            <p:cNvSpPr txBox="1"/>
            <p:nvPr/>
          </p:nvSpPr>
          <p:spPr>
            <a:xfrm>
              <a:off x="10380130" y="2605992"/>
              <a:ext cx="952224" cy="49244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Patient Billing</a:t>
              </a:r>
            </a:p>
          </p:txBody>
        </p:sp>
        <p:sp>
          <p:nvSpPr>
            <p:cNvPr id="40" name="Rectangle 39">
              <a:extLst>
                <a:ext uri="{FF2B5EF4-FFF2-40B4-BE49-F238E27FC236}">
                  <a16:creationId xmlns:a16="http://schemas.microsoft.com/office/drawing/2014/main" id="{3EA9912D-A323-4E3C-AB7D-9D3AFC07DED8}"/>
                </a:ext>
              </a:extLst>
            </p:cNvPr>
            <p:cNvSpPr/>
            <p:nvPr/>
          </p:nvSpPr>
          <p:spPr>
            <a:xfrm>
              <a:off x="1019206" y="3479435"/>
              <a:ext cx="723275" cy="830997"/>
            </a:xfrm>
            <a:prstGeom prst="rect">
              <a:avLst/>
            </a:prstGeom>
          </p:spPr>
          <p:txBody>
            <a:bodyPr wrap="none">
              <a:spAutoFit/>
            </a:bodyPr>
            <a:lstStyle/>
            <a:p>
              <a:pPr defTabSz="457200">
                <a:defRPr/>
              </a:pPr>
              <a:r>
                <a:rPr lang="en-US" sz="4800">
                  <a:solidFill>
                    <a:schemeClr val="accent1"/>
                  </a:solidFill>
                  <a:latin typeface="Font Awesome 5 Pro Solid" panose="02000503000000000000" pitchFamily="50" charset="0"/>
                </a:rPr>
                <a:t></a:t>
              </a:r>
            </a:p>
          </p:txBody>
        </p:sp>
        <p:sp>
          <p:nvSpPr>
            <p:cNvPr id="51" name="Hexagon 50">
              <a:extLst>
                <a:ext uri="{FF2B5EF4-FFF2-40B4-BE49-F238E27FC236}">
                  <a16:creationId xmlns:a16="http://schemas.microsoft.com/office/drawing/2014/main" id="{1B475090-8A7E-46FD-8B64-E4B533D465AF}"/>
                </a:ext>
              </a:extLst>
            </p:cNvPr>
            <p:cNvSpPr/>
            <p:nvPr/>
          </p:nvSpPr>
          <p:spPr>
            <a:xfrm>
              <a:off x="3918125" y="2107835"/>
              <a:ext cx="1097280" cy="914400"/>
            </a:xfrm>
            <a:prstGeom prst="hexagon">
              <a:avLst>
                <a:gd name="adj" fmla="val 28588"/>
                <a:gd name="vf" fmla="val 115470"/>
              </a:avLst>
            </a:prstGeom>
            <a:solidFill>
              <a:sysClr val="window" lastClr="FFFFFF"/>
            </a:solidFill>
            <a:ln w="28575"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lIns="0" tIns="0" rIns="0" bIns="0" rtlCol="0" anchor="ctr"/>
            <a:lstStyle/>
            <a:p>
              <a:pPr lvl="0" algn="ctr" defTabSz="457200">
                <a:defRPr/>
              </a:pPr>
              <a:r>
                <a:rPr lang="en-US" sz="3200" kern="0">
                  <a:solidFill>
                    <a:schemeClr val="tx2"/>
                  </a:solidFill>
                  <a:latin typeface="Font Awesome 5 Pro Solid" panose="02000503000000000000" pitchFamily="50" charset="0"/>
                </a:rPr>
                <a:t></a:t>
              </a:r>
              <a:endParaRPr kumimoji="0" lang="en-US" sz="3200" b="0" i="0" u="none" strike="noStrike" kern="0" cap="none" spc="0" normalizeH="0" baseline="0" noProof="0">
                <a:ln>
                  <a:noFill/>
                </a:ln>
                <a:solidFill>
                  <a:schemeClr val="tx2"/>
                </a:solidFill>
                <a:effectLst/>
                <a:uLnTx/>
                <a:uFillTx/>
                <a:latin typeface="Font Awesome 5 Pro Solid" panose="02000503000000000000" pitchFamily="50" charset="0"/>
              </a:endParaRPr>
            </a:p>
          </p:txBody>
        </p:sp>
        <p:sp>
          <p:nvSpPr>
            <p:cNvPr id="52" name="TextBox 51">
              <a:extLst>
                <a:ext uri="{FF2B5EF4-FFF2-40B4-BE49-F238E27FC236}">
                  <a16:creationId xmlns:a16="http://schemas.microsoft.com/office/drawing/2014/main" id="{0874DFAE-BA62-4961-89C8-0C3F36DFB68E}"/>
                </a:ext>
              </a:extLst>
            </p:cNvPr>
            <p:cNvSpPr txBox="1"/>
            <p:nvPr/>
          </p:nvSpPr>
          <p:spPr>
            <a:xfrm>
              <a:off x="4131730" y="1615392"/>
              <a:ext cx="975331" cy="492443"/>
            </a:xfrm>
            <a:prstGeom prst="rect">
              <a:avLst/>
            </a:prstGeom>
            <a:noFill/>
          </p:spPr>
          <p:txBody>
            <a:bodyPr wrap="square" lIns="0" r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Insurance</a:t>
              </a:r>
              <a:r>
                <a:rPr kumimoji="0" lang="en-US" sz="1300" b="1" i="0" u="none" strike="noStrike" kern="0" cap="none" spc="0" normalizeH="0" noProof="0">
                  <a:ln>
                    <a:noFill/>
                  </a:ln>
                  <a:solidFill>
                    <a:prstClr val="black"/>
                  </a:solidFill>
                  <a:effectLst/>
                  <a:uLnTx/>
                  <a:uFillTx/>
                  <a:latin typeface="Segoe UI" panose="020B0502040204020203" pitchFamily="34" charset="0"/>
                  <a:cs typeface="Segoe UI" panose="020B0502040204020203" pitchFamily="34" charset="0"/>
                </a:rPr>
                <a:t> Verification</a:t>
              </a:r>
              <a:endParaRPr kumimoji="0" lang="en-US" sz="1300" b="1"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277340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5FFD3A-5CF3-460E-98B5-BD63F4EAEBA5}"/>
              </a:ext>
            </a:extLst>
          </p:cNvPr>
          <p:cNvSpPr/>
          <p:nvPr/>
        </p:nvSpPr>
        <p:spPr>
          <a:xfrm>
            <a:off x="4998720" y="1600200"/>
            <a:ext cx="2194560" cy="3141887"/>
          </a:xfrm>
          <a:prstGeom prst="rect">
            <a:avLst/>
          </a:prstGeom>
          <a:solidFill>
            <a:srgbClr val="DAEFC3"/>
          </a:solidFill>
          <a:ln>
            <a:solidFill>
              <a:srgbClr val="517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F9912CD-ECCF-44A2-9B41-9AE0FC75F14F}"/>
              </a:ext>
            </a:extLst>
          </p:cNvPr>
          <p:cNvSpPr/>
          <p:nvPr/>
        </p:nvSpPr>
        <p:spPr>
          <a:xfrm>
            <a:off x="2659380" y="1600200"/>
            <a:ext cx="2194560" cy="3141887"/>
          </a:xfrm>
          <a:prstGeom prst="rect">
            <a:avLst/>
          </a:prstGeom>
          <a:solidFill>
            <a:srgbClr val="FFF2BD"/>
          </a:solidFill>
          <a:ln>
            <a:solidFill>
              <a:srgbClr val="96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6ADA472-3460-4FFF-8D55-655F50447AD6}"/>
              </a:ext>
            </a:extLst>
          </p:cNvPr>
          <p:cNvSpPr/>
          <p:nvPr/>
        </p:nvSpPr>
        <p:spPr>
          <a:xfrm>
            <a:off x="320040" y="1600200"/>
            <a:ext cx="2194560" cy="3141887"/>
          </a:xfrm>
          <a:prstGeom prst="rect">
            <a:avLst/>
          </a:prstGeom>
          <a:solidFill>
            <a:srgbClr val="FFFFEB"/>
          </a:solidFill>
          <a:ln>
            <a:solidFill>
              <a:srgbClr val="A2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9B00475-7FF0-4395-950A-4E0F8D07E868}"/>
              </a:ext>
            </a:extLst>
          </p:cNvPr>
          <p:cNvSpPr/>
          <p:nvPr/>
        </p:nvSpPr>
        <p:spPr>
          <a:xfrm>
            <a:off x="7338060" y="1600200"/>
            <a:ext cx="2194560" cy="3141887"/>
          </a:xfrm>
          <a:prstGeom prst="rect">
            <a:avLst/>
          </a:prstGeom>
          <a:solidFill>
            <a:srgbClr val="FEC6EE"/>
          </a:solidFill>
          <a:ln>
            <a:solidFill>
              <a:srgbClr val="6E0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78F1AE7-6A58-40E7-92F5-B7AE715027BA}"/>
              </a:ext>
            </a:extLst>
          </p:cNvPr>
          <p:cNvSpPr/>
          <p:nvPr/>
        </p:nvSpPr>
        <p:spPr>
          <a:xfrm>
            <a:off x="9677400" y="1600200"/>
            <a:ext cx="2194560" cy="3141887"/>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2C14556-0DFD-4211-B262-A8396964A812}"/>
              </a:ext>
            </a:extLst>
          </p:cNvPr>
          <p:cNvSpPr>
            <a:spLocks noGrp="1"/>
          </p:cNvSpPr>
          <p:nvPr>
            <p:ph type="ftr" sz="quarter" idx="11"/>
          </p:nvPr>
        </p:nvSpPr>
        <p:spPr/>
        <p:txBody>
          <a:bodyPr/>
          <a:lstStyle/>
          <a:p>
            <a:r>
              <a:rPr lang="en-US"/>
              <a:t>Wixcorp - Consumerism in a Post-COVID19 World</a:t>
            </a:r>
          </a:p>
        </p:txBody>
      </p:sp>
      <p:sp>
        <p:nvSpPr>
          <p:cNvPr id="3" name="Slide Number Placeholder 2">
            <a:extLst>
              <a:ext uri="{FF2B5EF4-FFF2-40B4-BE49-F238E27FC236}">
                <a16:creationId xmlns:a16="http://schemas.microsoft.com/office/drawing/2014/main" id="{5549D7D7-A7E2-4EB4-9D27-72158AEDF35D}"/>
              </a:ext>
            </a:extLst>
          </p:cNvPr>
          <p:cNvSpPr>
            <a:spLocks noGrp="1"/>
          </p:cNvSpPr>
          <p:nvPr>
            <p:ph type="sldNum" sz="quarter" idx="12"/>
          </p:nvPr>
        </p:nvSpPr>
        <p:spPr/>
        <p:txBody>
          <a:bodyPr/>
          <a:lstStyle/>
          <a:p>
            <a:fld id="{F06374B1-C061-489A-8FD0-BE8072F02EFF}" type="slidenum">
              <a:rPr lang="en-US" smtClean="0"/>
              <a:t>32</a:t>
            </a:fld>
            <a:endParaRPr lang="en-US"/>
          </a:p>
        </p:txBody>
      </p:sp>
      <p:sp>
        <p:nvSpPr>
          <p:cNvPr id="4" name="Title 3">
            <a:extLst>
              <a:ext uri="{FF2B5EF4-FFF2-40B4-BE49-F238E27FC236}">
                <a16:creationId xmlns:a16="http://schemas.microsoft.com/office/drawing/2014/main" id="{6F3271D7-F1F5-401E-A049-BD340A041483}"/>
              </a:ext>
            </a:extLst>
          </p:cNvPr>
          <p:cNvSpPr>
            <a:spLocks noGrp="1"/>
          </p:cNvSpPr>
          <p:nvPr>
            <p:ph type="title"/>
          </p:nvPr>
        </p:nvSpPr>
        <p:spPr/>
        <p:txBody>
          <a:bodyPr/>
          <a:lstStyle/>
          <a:p>
            <a:r>
              <a:rPr lang="en-US">
                <a:latin typeface="+mn-lt"/>
              </a:rPr>
              <a:t>Patient Journey Mapping Session</a:t>
            </a:r>
          </a:p>
        </p:txBody>
      </p:sp>
      <p:sp>
        <p:nvSpPr>
          <p:cNvPr id="8" name="Rectangle 7">
            <a:extLst>
              <a:ext uri="{FF2B5EF4-FFF2-40B4-BE49-F238E27FC236}">
                <a16:creationId xmlns:a16="http://schemas.microsoft.com/office/drawing/2014/main" id="{C401011F-3ECD-431D-BD61-47868291F4AA}"/>
              </a:ext>
            </a:extLst>
          </p:cNvPr>
          <p:cNvSpPr/>
          <p:nvPr/>
        </p:nvSpPr>
        <p:spPr>
          <a:xfrm>
            <a:off x="5181600" y="1727178"/>
            <a:ext cx="1828800" cy="1143000"/>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tx1"/>
                </a:solidFill>
                <a:latin typeface="Segoe UI Semibold" panose="020B0702040204020203" pitchFamily="34" charset="0"/>
                <a:cs typeface="Segoe UI Semibold" panose="020B0702040204020203" pitchFamily="34" charset="0"/>
              </a:rPr>
              <a:t>Technology </a:t>
            </a:r>
          </a:p>
          <a:p>
            <a:pPr algn="ctr"/>
            <a:endParaRPr lang="en-US" sz="1000">
              <a:solidFill>
                <a:schemeClr val="tx1"/>
              </a:solidFill>
              <a:latin typeface="Segoe UI Semibold" panose="020B0702040204020203" pitchFamily="34" charset="0"/>
              <a:cs typeface="Segoe UI Semibold" panose="020B0702040204020203" pitchFamily="34" charset="0"/>
            </a:endParaRPr>
          </a:p>
          <a:p>
            <a:pPr algn="ctr"/>
            <a:r>
              <a:rPr lang="en-US">
                <a:solidFill>
                  <a:schemeClr val="tx1"/>
                </a:solidFill>
                <a:latin typeface="Segoe UI Semibold" panose="020B0702040204020203" pitchFamily="34" charset="0"/>
                <a:cs typeface="Segoe UI Semibold" panose="020B0702040204020203" pitchFamily="34" charset="0"/>
              </a:rPr>
              <a:t>3</a:t>
            </a:r>
            <a:r>
              <a:rPr lang="en-US" baseline="30000">
                <a:solidFill>
                  <a:schemeClr val="tx1"/>
                </a:solidFill>
                <a:latin typeface="Segoe UI Semibold" panose="020B0702040204020203" pitchFamily="34" charset="0"/>
                <a:cs typeface="Segoe UI Semibold" panose="020B0702040204020203" pitchFamily="34" charset="0"/>
              </a:rPr>
              <a:t>rd</a:t>
            </a:r>
            <a:r>
              <a:rPr lang="en-US">
                <a:solidFill>
                  <a:schemeClr val="tx1"/>
                </a:solidFill>
                <a:latin typeface="Segoe UI Semibold" panose="020B0702040204020203" pitchFamily="34" charset="0"/>
                <a:cs typeface="Segoe UI Semibold" panose="020B0702040204020203" pitchFamily="34" charset="0"/>
              </a:rPr>
              <a:t> Party Vender</a:t>
            </a:r>
          </a:p>
        </p:txBody>
      </p:sp>
      <p:sp>
        <p:nvSpPr>
          <p:cNvPr id="9" name="Rectangle 8">
            <a:extLst>
              <a:ext uri="{FF2B5EF4-FFF2-40B4-BE49-F238E27FC236}">
                <a16:creationId xmlns:a16="http://schemas.microsoft.com/office/drawing/2014/main" id="{21F3AF71-814F-4CD3-914F-B3970ACA89EC}"/>
              </a:ext>
            </a:extLst>
          </p:cNvPr>
          <p:cNvSpPr/>
          <p:nvPr/>
        </p:nvSpPr>
        <p:spPr>
          <a:xfrm>
            <a:off x="502920" y="1727178"/>
            <a:ext cx="1828800" cy="1143000"/>
          </a:xfrm>
          <a:prstGeom prst="rect">
            <a:avLst/>
          </a:prstGeom>
          <a:solidFill>
            <a:srgbClr val="FFFF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Segoe UI Semibold" panose="020B0702040204020203" pitchFamily="34" charset="0"/>
                <a:cs typeface="Segoe UI Semibold" panose="020B0702040204020203" pitchFamily="34" charset="0"/>
              </a:rPr>
              <a:t>People</a:t>
            </a:r>
          </a:p>
        </p:txBody>
      </p:sp>
      <p:sp>
        <p:nvSpPr>
          <p:cNvPr id="10" name="Rectangle 9">
            <a:extLst>
              <a:ext uri="{FF2B5EF4-FFF2-40B4-BE49-F238E27FC236}">
                <a16:creationId xmlns:a16="http://schemas.microsoft.com/office/drawing/2014/main" id="{67EE56AE-70D2-4AF5-8DD9-039B2B797F39}"/>
              </a:ext>
            </a:extLst>
          </p:cNvPr>
          <p:cNvSpPr/>
          <p:nvPr/>
        </p:nvSpPr>
        <p:spPr>
          <a:xfrm>
            <a:off x="2842260" y="1721343"/>
            <a:ext cx="1828800" cy="1143000"/>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Segoe UI Semibold" panose="020B0702040204020203" pitchFamily="34" charset="0"/>
                <a:cs typeface="Segoe UI Semibold" panose="020B0702040204020203" pitchFamily="34" charset="0"/>
              </a:rPr>
              <a:t>Business Process</a:t>
            </a:r>
          </a:p>
        </p:txBody>
      </p:sp>
      <p:sp>
        <p:nvSpPr>
          <p:cNvPr id="11" name="Rectangle 10">
            <a:extLst>
              <a:ext uri="{FF2B5EF4-FFF2-40B4-BE49-F238E27FC236}">
                <a16:creationId xmlns:a16="http://schemas.microsoft.com/office/drawing/2014/main" id="{3D8B78CC-8791-4307-8085-E887A0785529}"/>
              </a:ext>
            </a:extLst>
          </p:cNvPr>
          <p:cNvSpPr/>
          <p:nvPr/>
        </p:nvSpPr>
        <p:spPr>
          <a:xfrm>
            <a:off x="7520940" y="1721343"/>
            <a:ext cx="1828800" cy="1143000"/>
          </a:xfrm>
          <a:prstGeom prst="rect">
            <a:avLst/>
          </a:prstGeom>
          <a:solidFill>
            <a:srgbClr val="FC32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Segoe UI Semibold" panose="020B0702040204020203" pitchFamily="34" charset="0"/>
                <a:cs typeface="Segoe UI Semibold" panose="020B0702040204020203" pitchFamily="34" charset="0"/>
              </a:rPr>
              <a:t>Patient’s Emotion</a:t>
            </a:r>
          </a:p>
        </p:txBody>
      </p:sp>
      <p:cxnSp>
        <p:nvCxnSpPr>
          <p:cNvPr id="12" name="Straight Connector 11">
            <a:extLst>
              <a:ext uri="{FF2B5EF4-FFF2-40B4-BE49-F238E27FC236}">
                <a16:creationId xmlns:a16="http://schemas.microsoft.com/office/drawing/2014/main" id="{B5AC2A12-0590-4946-906E-D0DF47099A04}"/>
              </a:ext>
            </a:extLst>
          </p:cNvPr>
          <p:cNvCxnSpPr>
            <a:cxnSpLocks/>
          </p:cNvCxnSpPr>
          <p:nvPr/>
        </p:nvCxnSpPr>
        <p:spPr>
          <a:xfrm>
            <a:off x="5227320" y="2286705"/>
            <a:ext cx="173736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C965C7A-5F3C-459A-83A0-62CFBE9642BA}"/>
              </a:ext>
            </a:extLst>
          </p:cNvPr>
          <p:cNvSpPr/>
          <p:nvPr/>
        </p:nvSpPr>
        <p:spPr>
          <a:xfrm>
            <a:off x="9860280" y="1790667"/>
            <a:ext cx="1828800" cy="1143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Segoe UI Semibold" panose="020B0702040204020203" pitchFamily="34" charset="0"/>
                <a:cs typeface="Segoe UI Semibold" panose="020B0702040204020203" pitchFamily="34" charset="0"/>
              </a:rPr>
              <a:t>Need</a:t>
            </a:r>
          </a:p>
        </p:txBody>
      </p:sp>
      <p:sp>
        <p:nvSpPr>
          <p:cNvPr id="14" name="TextBox 13">
            <a:extLst>
              <a:ext uri="{FF2B5EF4-FFF2-40B4-BE49-F238E27FC236}">
                <a16:creationId xmlns:a16="http://schemas.microsoft.com/office/drawing/2014/main" id="{60B0901B-9326-48F5-A138-7F930AF66B4C}"/>
              </a:ext>
            </a:extLst>
          </p:cNvPr>
          <p:cNvSpPr txBox="1"/>
          <p:nvPr/>
        </p:nvSpPr>
        <p:spPr>
          <a:xfrm>
            <a:off x="347497" y="3098778"/>
            <a:ext cx="1481303" cy="1200329"/>
          </a:xfrm>
          <a:prstGeom prst="rect">
            <a:avLst/>
          </a:prstGeom>
          <a:noFill/>
        </p:spPr>
        <p:txBody>
          <a:bodyPr wrap="none" rtlCol="0">
            <a:spAutoFit/>
          </a:bodyPr>
          <a:lstStyle/>
          <a:p>
            <a:pPr marL="114300" indent="-114300">
              <a:buFont typeface="Arial" panose="020B0604020202020204" pitchFamily="34" charset="0"/>
              <a:buChar char="•"/>
            </a:pPr>
            <a:r>
              <a:rPr lang="en-US"/>
              <a:t>Employees</a:t>
            </a:r>
          </a:p>
          <a:p>
            <a:pPr marL="114300" indent="-114300">
              <a:buFont typeface="Arial" panose="020B0604020202020204" pitchFamily="34" charset="0"/>
              <a:buChar char="•"/>
            </a:pPr>
            <a:r>
              <a:rPr lang="en-US"/>
              <a:t>Contractors</a:t>
            </a:r>
          </a:p>
          <a:p>
            <a:pPr marL="114300" indent="-114300">
              <a:buFont typeface="Arial" panose="020B0604020202020204" pitchFamily="34" charset="0"/>
              <a:buChar char="•"/>
            </a:pPr>
            <a:r>
              <a:rPr lang="en-US"/>
              <a:t>Manager</a:t>
            </a:r>
          </a:p>
          <a:p>
            <a:pPr marL="114300" indent="-114300">
              <a:buFont typeface="Arial" panose="020B0604020202020204" pitchFamily="34" charset="0"/>
              <a:buChar char="•"/>
            </a:pPr>
            <a:r>
              <a:rPr lang="en-US"/>
              <a:t>SME</a:t>
            </a:r>
          </a:p>
        </p:txBody>
      </p:sp>
      <p:sp>
        <p:nvSpPr>
          <p:cNvPr id="15" name="TextBox 14">
            <a:extLst>
              <a:ext uri="{FF2B5EF4-FFF2-40B4-BE49-F238E27FC236}">
                <a16:creationId xmlns:a16="http://schemas.microsoft.com/office/drawing/2014/main" id="{F2283437-25DD-4F3F-9784-58E3C1D9B7AC}"/>
              </a:ext>
            </a:extLst>
          </p:cNvPr>
          <p:cNvSpPr txBox="1"/>
          <p:nvPr/>
        </p:nvSpPr>
        <p:spPr>
          <a:xfrm>
            <a:off x="2667000" y="3098778"/>
            <a:ext cx="2266774" cy="1200329"/>
          </a:xfrm>
          <a:prstGeom prst="rect">
            <a:avLst/>
          </a:prstGeom>
          <a:noFill/>
        </p:spPr>
        <p:txBody>
          <a:bodyPr wrap="none" rtlCol="0">
            <a:spAutoFit/>
          </a:bodyPr>
          <a:lstStyle/>
          <a:p>
            <a:pPr marL="114300" indent="-114300">
              <a:buFont typeface="Arial" panose="020B0604020202020204" pitchFamily="34" charset="0"/>
              <a:buChar char="•"/>
            </a:pPr>
            <a:r>
              <a:rPr lang="en-US"/>
              <a:t>Manual Process</a:t>
            </a:r>
          </a:p>
          <a:p>
            <a:pPr marL="114300" indent="-114300">
              <a:buFont typeface="Arial" panose="020B0604020202020204" pitchFamily="34" charset="0"/>
              <a:buChar char="•"/>
            </a:pPr>
            <a:r>
              <a:rPr lang="en-US"/>
              <a:t>Automated Process</a:t>
            </a:r>
          </a:p>
          <a:p>
            <a:pPr marL="114300" indent="-114300">
              <a:buFont typeface="Arial" panose="020B0604020202020204" pitchFamily="34" charset="0"/>
              <a:buChar char="•"/>
            </a:pPr>
            <a:r>
              <a:rPr lang="en-US"/>
              <a:t>Digital Process</a:t>
            </a:r>
          </a:p>
          <a:p>
            <a:pPr marL="114300" indent="-114300">
              <a:buFont typeface="Arial" panose="020B0604020202020204" pitchFamily="34" charset="0"/>
              <a:buChar char="•"/>
            </a:pPr>
            <a:r>
              <a:rPr lang="en-US"/>
              <a:t>Paper Process</a:t>
            </a:r>
          </a:p>
        </p:txBody>
      </p:sp>
      <p:sp>
        <p:nvSpPr>
          <p:cNvPr id="17" name="TextBox 16">
            <a:extLst>
              <a:ext uri="{FF2B5EF4-FFF2-40B4-BE49-F238E27FC236}">
                <a16:creationId xmlns:a16="http://schemas.microsoft.com/office/drawing/2014/main" id="{8C8FE6B4-B405-4DFA-B74C-9774B74AC30D}"/>
              </a:ext>
            </a:extLst>
          </p:cNvPr>
          <p:cNvSpPr txBox="1"/>
          <p:nvPr/>
        </p:nvSpPr>
        <p:spPr>
          <a:xfrm>
            <a:off x="5031628" y="3098778"/>
            <a:ext cx="1902572" cy="1477328"/>
          </a:xfrm>
          <a:prstGeom prst="rect">
            <a:avLst/>
          </a:prstGeom>
          <a:noFill/>
        </p:spPr>
        <p:txBody>
          <a:bodyPr wrap="none" rtlCol="0">
            <a:spAutoFit/>
          </a:bodyPr>
          <a:lstStyle/>
          <a:p>
            <a:pPr marL="114300" indent="-114300">
              <a:buFont typeface="Arial" panose="020B0604020202020204" pitchFamily="34" charset="0"/>
              <a:buChar char="•"/>
            </a:pPr>
            <a:r>
              <a:rPr lang="en-US"/>
              <a:t>Software</a:t>
            </a:r>
          </a:p>
          <a:p>
            <a:pPr marL="114300" indent="-114300">
              <a:buFont typeface="Arial" panose="020B0604020202020204" pitchFamily="34" charset="0"/>
              <a:buChar char="•"/>
            </a:pPr>
            <a:r>
              <a:rPr lang="en-US"/>
              <a:t>Website</a:t>
            </a:r>
          </a:p>
          <a:p>
            <a:pPr marL="114300" indent="-114300">
              <a:buFont typeface="Arial" panose="020B0604020202020204" pitchFamily="34" charset="0"/>
              <a:buChar char="•"/>
            </a:pPr>
            <a:r>
              <a:rPr lang="en-US"/>
              <a:t>Portal</a:t>
            </a:r>
          </a:p>
          <a:p>
            <a:pPr marL="114300" indent="-114300">
              <a:buFont typeface="Arial" panose="020B0604020202020204" pitchFamily="34" charset="0"/>
              <a:buChar char="•"/>
            </a:pPr>
            <a:r>
              <a:rPr lang="en-US"/>
              <a:t>Devices</a:t>
            </a:r>
          </a:p>
          <a:p>
            <a:pPr marL="114300" indent="-114300">
              <a:buFont typeface="Arial" panose="020B0604020202020204" pitchFamily="34" charset="0"/>
              <a:buChar char="•"/>
            </a:pPr>
            <a:r>
              <a:rPr lang="en-US"/>
              <a:t>Vender Services</a:t>
            </a:r>
          </a:p>
        </p:txBody>
      </p:sp>
      <p:sp>
        <p:nvSpPr>
          <p:cNvPr id="18" name="TextBox 17">
            <a:extLst>
              <a:ext uri="{FF2B5EF4-FFF2-40B4-BE49-F238E27FC236}">
                <a16:creationId xmlns:a16="http://schemas.microsoft.com/office/drawing/2014/main" id="{149C6E3F-E329-4215-8C90-199C2EEA09BD}"/>
              </a:ext>
            </a:extLst>
          </p:cNvPr>
          <p:cNvSpPr txBox="1"/>
          <p:nvPr/>
        </p:nvSpPr>
        <p:spPr>
          <a:xfrm>
            <a:off x="7362104" y="3098778"/>
            <a:ext cx="1400896" cy="1477328"/>
          </a:xfrm>
          <a:prstGeom prst="rect">
            <a:avLst/>
          </a:prstGeom>
          <a:noFill/>
        </p:spPr>
        <p:txBody>
          <a:bodyPr wrap="none" rtlCol="0">
            <a:spAutoFit/>
          </a:bodyPr>
          <a:lstStyle/>
          <a:p>
            <a:pPr marL="114300" indent="-114300">
              <a:buFont typeface="Arial" panose="020B0604020202020204" pitchFamily="34" charset="0"/>
              <a:buChar char="•"/>
            </a:pPr>
            <a:r>
              <a:rPr lang="en-US"/>
              <a:t>Frustrated</a:t>
            </a:r>
          </a:p>
          <a:p>
            <a:pPr marL="114300" indent="-114300">
              <a:buFont typeface="Arial" panose="020B0604020202020204" pitchFamily="34" charset="0"/>
              <a:buChar char="•"/>
            </a:pPr>
            <a:r>
              <a:rPr lang="en-US"/>
              <a:t>Confused</a:t>
            </a:r>
          </a:p>
          <a:p>
            <a:pPr marL="114300" indent="-114300">
              <a:buFont typeface="Arial" panose="020B0604020202020204" pitchFamily="34" charset="0"/>
              <a:buChar char="•"/>
            </a:pPr>
            <a:r>
              <a:rPr lang="en-US"/>
              <a:t>Concerned</a:t>
            </a:r>
          </a:p>
          <a:p>
            <a:pPr marL="114300" indent="-114300">
              <a:buFont typeface="Arial" panose="020B0604020202020204" pitchFamily="34" charset="0"/>
              <a:buChar char="•"/>
            </a:pPr>
            <a:r>
              <a:rPr lang="en-US"/>
              <a:t>Delighted</a:t>
            </a:r>
          </a:p>
          <a:p>
            <a:pPr marL="114300" indent="-114300">
              <a:buFont typeface="Arial" panose="020B0604020202020204" pitchFamily="34" charset="0"/>
              <a:buChar char="•"/>
            </a:pPr>
            <a:r>
              <a:rPr lang="en-US"/>
              <a:t>Surprised</a:t>
            </a:r>
          </a:p>
        </p:txBody>
      </p:sp>
      <p:sp>
        <p:nvSpPr>
          <p:cNvPr id="19" name="TextBox 18">
            <a:extLst>
              <a:ext uri="{FF2B5EF4-FFF2-40B4-BE49-F238E27FC236}">
                <a16:creationId xmlns:a16="http://schemas.microsoft.com/office/drawing/2014/main" id="{6379807E-7436-4ED3-846E-31A73F3D082A}"/>
              </a:ext>
            </a:extLst>
          </p:cNvPr>
          <p:cNvSpPr txBox="1"/>
          <p:nvPr/>
        </p:nvSpPr>
        <p:spPr>
          <a:xfrm>
            <a:off x="9700706" y="3098778"/>
            <a:ext cx="1805494" cy="1200329"/>
          </a:xfrm>
          <a:prstGeom prst="rect">
            <a:avLst/>
          </a:prstGeom>
          <a:noFill/>
        </p:spPr>
        <p:txBody>
          <a:bodyPr wrap="none" rtlCol="0">
            <a:spAutoFit/>
          </a:bodyPr>
          <a:lstStyle/>
          <a:p>
            <a:pPr marL="114300" indent="-114300">
              <a:buFont typeface="Arial" panose="020B0604020202020204" pitchFamily="34" charset="0"/>
              <a:buChar char="•"/>
            </a:pPr>
            <a:r>
              <a:rPr lang="en-US"/>
              <a:t>New Processes</a:t>
            </a:r>
          </a:p>
          <a:p>
            <a:pPr marL="114300" indent="-114300">
              <a:buFont typeface="Arial" panose="020B0604020202020204" pitchFamily="34" charset="0"/>
              <a:buChar char="•"/>
            </a:pPr>
            <a:r>
              <a:rPr lang="en-US"/>
              <a:t>New Software</a:t>
            </a:r>
          </a:p>
          <a:p>
            <a:pPr marL="114300" indent="-114300">
              <a:buFont typeface="Arial" panose="020B0604020202020204" pitchFamily="34" charset="0"/>
              <a:buChar char="•"/>
            </a:pPr>
            <a:r>
              <a:rPr lang="en-US"/>
              <a:t>New Devices</a:t>
            </a:r>
          </a:p>
          <a:p>
            <a:pPr marL="114300" indent="-114300">
              <a:buFont typeface="Arial" panose="020B0604020202020204" pitchFamily="34" charset="0"/>
              <a:buChar char="•"/>
            </a:pPr>
            <a:r>
              <a:rPr lang="en-US"/>
              <a:t>New Services</a:t>
            </a:r>
          </a:p>
        </p:txBody>
      </p:sp>
    </p:spTree>
    <p:extLst>
      <p:ext uri="{BB962C8B-B14F-4D97-AF65-F5344CB8AC3E}">
        <p14:creationId xmlns:p14="http://schemas.microsoft.com/office/powerpoint/2010/main" val="402773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P spid="23" grpId="0" animBg="1"/>
      <p:bldP spid="8" grpId="0" animBg="1"/>
      <p:bldP spid="9" grpId="0" animBg="1"/>
      <p:bldP spid="10" grpId="0" animBg="1"/>
      <p:bldP spid="11" grpId="0" animBg="1"/>
      <p:bldP spid="13" grpId="0" animBg="1"/>
      <p:bldP spid="14" grpId="0"/>
      <p:bldP spid="15" grpId="0"/>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room, scene, gallery&#10;&#10;Description automatically generated">
            <a:extLst>
              <a:ext uri="{FF2B5EF4-FFF2-40B4-BE49-F238E27FC236}">
                <a16:creationId xmlns:a16="http://schemas.microsoft.com/office/drawing/2014/main" id="{6715CDAD-EB64-49BD-ACBB-3440A26E7704}"/>
              </a:ext>
            </a:extLst>
          </p:cNvPr>
          <p:cNvPicPr>
            <a:picLocks noChangeAspect="1"/>
          </p:cNvPicPr>
          <p:nvPr/>
        </p:nvPicPr>
        <p:blipFill rotWithShape="1">
          <a:blip r:embed="rId2">
            <a:extLst>
              <a:ext uri="{28A0092B-C50C-407E-A947-70E740481C1C}">
                <a14:useLocalDpi xmlns:a14="http://schemas.microsoft.com/office/drawing/2010/main" val="0"/>
              </a:ext>
            </a:extLst>
          </a:blip>
          <a:srcRect l="10845" t="30221" r="17703" b="17372"/>
          <a:stretch/>
        </p:blipFill>
        <p:spPr>
          <a:xfrm>
            <a:off x="0" y="0"/>
            <a:ext cx="12192000" cy="6857660"/>
          </a:xfrm>
          <a:prstGeom prst="rect">
            <a:avLst/>
          </a:prstGeom>
        </p:spPr>
      </p:pic>
      <p:sp>
        <p:nvSpPr>
          <p:cNvPr id="2" name="Footer Placeholder 1">
            <a:extLst>
              <a:ext uri="{FF2B5EF4-FFF2-40B4-BE49-F238E27FC236}">
                <a16:creationId xmlns:a16="http://schemas.microsoft.com/office/drawing/2014/main" id="{C2C14556-0DFD-4211-B262-A8396964A812}"/>
              </a:ext>
            </a:extLst>
          </p:cNvPr>
          <p:cNvSpPr>
            <a:spLocks noGrp="1"/>
          </p:cNvSpPr>
          <p:nvPr>
            <p:ph type="ftr" sz="quarter" idx="11"/>
          </p:nvPr>
        </p:nvSpPr>
        <p:spPr/>
        <p:txBody>
          <a:bodyPr/>
          <a:lstStyle/>
          <a:p>
            <a:r>
              <a:rPr lang="en-US"/>
              <a:t>Wixcorp - Consumerism in a Post-COVID19 World</a:t>
            </a:r>
          </a:p>
        </p:txBody>
      </p:sp>
      <p:sp>
        <p:nvSpPr>
          <p:cNvPr id="3" name="Slide Number Placeholder 2">
            <a:extLst>
              <a:ext uri="{FF2B5EF4-FFF2-40B4-BE49-F238E27FC236}">
                <a16:creationId xmlns:a16="http://schemas.microsoft.com/office/drawing/2014/main" id="{5549D7D7-A7E2-4EB4-9D27-72158AEDF35D}"/>
              </a:ext>
            </a:extLst>
          </p:cNvPr>
          <p:cNvSpPr>
            <a:spLocks noGrp="1"/>
          </p:cNvSpPr>
          <p:nvPr>
            <p:ph type="sldNum" sz="quarter" idx="12"/>
          </p:nvPr>
        </p:nvSpPr>
        <p:spPr/>
        <p:txBody>
          <a:bodyPr/>
          <a:lstStyle/>
          <a:p>
            <a:fld id="{F06374B1-C061-489A-8FD0-BE8072F02EFF}" type="slidenum">
              <a:rPr lang="en-US" smtClean="0"/>
              <a:t>33</a:t>
            </a:fld>
            <a:endParaRPr lang="en-US"/>
          </a:p>
        </p:txBody>
      </p:sp>
      <p:pic>
        <p:nvPicPr>
          <p:cNvPr id="28" name="Picture 27">
            <a:extLst>
              <a:ext uri="{FF2B5EF4-FFF2-40B4-BE49-F238E27FC236}">
                <a16:creationId xmlns:a16="http://schemas.microsoft.com/office/drawing/2014/main" id="{0F11477B-FA3C-4139-8B16-70E7D59604D7}"/>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spTree>
    <p:extLst>
      <p:ext uri="{BB962C8B-B14F-4D97-AF65-F5344CB8AC3E}">
        <p14:creationId xmlns:p14="http://schemas.microsoft.com/office/powerpoint/2010/main" val="3701775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1A4D75-CC3E-4E78-89C5-F076FE60DA5E}"/>
              </a:ext>
            </a:extLst>
          </p:cNvPr>
          <p:cNvSpPr>
            <a:spLocks noGrp="1"/>
          </p:cNvSpPr>
          <p:nvPr>
            <p:ph type="ftr" sz="quarter" idx="10"/>
          </p:nvPr>
        </p:nvSpPr>
        <p:spPr/>
        <p:txBody>
          <a:bodyPr/>
          <a:lstStyle/>
          <a:p>
            <a:r>
              <a:rPr lang="en-US"/>
              <a:t>Wixcorp - Consumerism in a Post-COVID19 World</a:t>
            </a:r>
          </a:p>
        </p:txBody>
      </p:sp>
      <p:sp>
        <p:nvSpPr>
          <p:cNvPr id="3" name="Slide Number Placeholder 2">
            <a:extLst>
              <a:ext uri="{FF2B5EF4-FFF2-40B4-BE49-F238E27FC236}">
                <a16:creationId xmlns:a16="http://schemas.microsoft.com/office/drawing/2014/main" id="{926EA341-A9B6-41F5-B0B6-18E838DAA69B}"/>
              </a:ext>
            </a:extLst>
          </p:cNvPr>
          <p:cNvSpPr>
            <a:spLocks noGrp="1"/>
          </p:cNvSpPr>
          <p:nvPr>
            <p:ph type="sldNum" sz="quarter" idx="11"/>
          </p:nvPr>
        </p:nvSpPr>
        <p:spPr/>
        <p:txBody>
          <a:bodyPr/>
          <a:lstStyle/>
          <a:p>
            <a:fld id="{F06374B1-C061-489A-8FD0-BE8072F02EFF}" type="slidenum">
              <a:rPr lang="en-US" smtClean="0"/>
              <a:t>34</a:t>
            </a:fld>
            <a:endParaRPr lang="en-US"/>
          </a:p>
        </p:txBody>
      </p:sp>
      <p:sp>
        <p:nvSpPr>
          <p:cNvPr id="5" name="Title 4">
            <a:extLst>
              <a:ext uri="{FF2B5EF4-FFF2-40B4-BE49-F238E27FC236}">
                <a16:creationId xmlns:a16="http://schemas.microsoft.com/office/drawing/2014/main" id="{4FAA3928-7642-4B92-88EC-D3A7B3A6C034}"/>
              </a:ext>
            </a:extLst>
          </p:cNvPr>
          <p:cNvSpPr>
            <a:spLocks noGrp="1"/>
          </p:cNvSpPr>
          <p:nvPr>
            <p:ph type="title"/>
          </p:nvPr>
        </p:nvSpPr>
        <p:spPr/>
        <p:txBody>
          <a:bodyPr/>
          <a:lstStyle/>
          <a:p>
            <a:r>
              <a:rPr lang="en-US">
                <a:latin typeface="+mn-lt"/>
              </a:rPr>
              <a:t>Summary</a:t>
            </a:r>
          </a:p>
        </p:txBody>
      </p:sp>
      <p:pic>
        <p:nvPicPr>
          <p:cNvPr id="9" name="Picture 8" descr="A group of people walking on a dirt path&#10;&#10;Description automatically generated with medium confidence">
            <a:extLst>
              <a:ext uri="{FF2B5EF4-FFF2-40B4-BE49-F238E27FC236}">
                <a16:creationId xmlns:a16="http://schemas.microsoft.com/office/drawing/2014/main" id="{89AD35B9-BAD7-420E-A3D0-E2A91EE8222C}"/>
              </a:ext>
            </a:extLst>
          </p:cNvPr>
          <p:cNvPicPr>
            <a:picLocks noChangeAspect="1"/>
          </p:cNvPicPr>
          <p:nvPr/>
        </p:nvPicPr>
        <p:blipFill rotWithShape="1">
          <a:blip r:embed="rId2">
            <a:extLst>
              <a:ext uri="{28A0092B-C50C-407E-A947-70E740481C1C}">
                <a14:useLocalDpi xmlns:a14="http://schemas.microsoft.com/office/drawing/2010/main" val="0"/>
              </a:ext>
            </a:extLst>
          </a:blip>
          <a:srcRect r="15726"/>
          <a:stretch/>
        </p:blipFill>
        <p:spPr>
          <a:xfrm>
            <a:off x="5273212" y="980873"/>
            <a:ext cx="6658778" cy="5267527"/>
          </a:xfrm>
          <a:prstGeom prst="rect">
            <a:avLst/>
          </a:prstGeom>
        </p:spPr>
      </p:pic>
      <p:sp>
        <p:nvSpPr>
          <p:cNvPr id="10" name="Rectangle 9">
            <a:extLst>
              <a:ext uri="{FF2B5EF4-FFF2-40B4-BE49-F238E27FC236}">
                <a16:creationId xmlns:a16="http://schemas.microsoft.com/office/drawing/2014/main" id="{E61D44A3-868B-4F2E-AD81-1CDD5E51DF98}"/>
              </a:ext>
            </a:extLst>
          </p:cNvPr>
          <p:cNvSpPr/>
          <p:nvPr/>
        </p:nvSpPr>
        <p:spPr>
          <a:xfrm>
            <a:off x="4267200" y="980874"/>
            <a:ext cx="3048000" cy="5267526"/>
          </a:xfrm>
          <a:prstGeom prst="rect">
            <a:avLst/>
          </a:prstGeom>
          <a:gradFill flip="none" rotWithShape="1">
            <a:gsLst>
              <a:gs pos="100000">
                <a:srgbClr val="EBF7F5">
                  <a:alpha val="0"/>
                </a:srgbClr>
              </a:gs>
              <a:gs pos="80000">
                <a:srgbClr val="FBFEFD">
                  <a:alpha val="75000"/>
                </a:srgbClr>
              </a:gs>
              <a:gs pos="53000">
                <a:srgbClr val="FFFFFF"/>
              </a:gs>
            </a:gsLst>
            <a:lin ang="0" scaled="1"/>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EBF7F5"/>
              </a:solidFill>
              <a:effectLst/>
              <a:uLnTx/>
              <a:uFillTx/>
              <a:latin typeface="Open Sans"/>
              <a:ea typeface="+mn-ea"/>
              <a:cs typeface="+mn-cs"/>
            </a:endParaRPr>
          </a:p>
        </p:txBody>
      </p:sp>
      <p:sp>
        <p:nvSpPr>
          <p:cNvPr id="6" name="TextBox 5">
            <a:extLst>
              <a:ext uri="{FF2B5EF4-FFF2-40B4-BE49-F238E27FC236}">
                <a16:creationId xmlns:a16="http://schemas.microsoft.com/office/drawing/2014/main" id="{B49A0A63-102F-4292-91CB-A19E0DFA343E}"/>
              </a:ext>
            </a:extLst>
          </p:cNvPr>
          <p:cNvSpPr txBox="1"/>
          <p:nvPr/>
        </p:nvSpPr>
        <p:spPr>
          <a:xfrm>
            <a:off x="457200" y="1143000"/>
            <a:ext cx="5486400" cy="461664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a:t>Patients are frustrated with the lack of digital resources available</a:t>
            </a:r>
          </a:p>
          <a:p>
            <a:pPr marL="285750" indent="-285750">
              <a:spcAft>
                <a:spcPts val="1200"/>
              </a:spcAft>
              <a:buFont typeface="Arial" panose="020B0604020202020204" pitchFamily="34" charset="0"/>
              <a:buChar char="•"/>
            </a:pPr>
            <a:r>
              <a:rPr lang="en-US" sz="2400"/>
              <a:t>Patients are looking for           “Radical Simplicity”</a:t>
            </a:r>
          </a:p>
          <a:p>
            <a:pPr marL="285750" indent="-285750">
              <a:spcAft>
                <a:spcPts val="1200"/>
              </a:spcAft>
              <a:buFont typeface="Arial" panose="020B0604020202020204" pitchFamily="34" charset="0"/>
              <a:buChar char="•"/>
            </a:pPr>
            <a:r>
              <a:rPr lang="en-US" sz="2400"/>
              <a:t>Healthcare needs to provide patients with a self-service omni-channel experience</a:t>
            </a:r>
          </a:p>
          <a:p>
            <a:pPr marL="285750" indent="-285750">
              <a:spcAft>
                <a:spcPts val="1200"/>
              </a:spcAft>
              <a:buFont typeface="Arial" panose="020B0604020202020204" pitchFamily="34" charset="0"/>
              <a:buChar char="•"/>
            </a:pPr>
            <a:r>
              <a:rPr lang="en-US" sz="2400"/>
              <a:t>Patient Journey Mapping is one way to help you understand your current state, define your future state, and build a blueprint to get there.</a:t>
            </a:r>
          </a:p>
        </p:txBody>
      </p:sp>
    </p:spTree>
    <p:extLst>
      <p:ext uri="{BB962C8B-B14F-4D97-AF65-F5344CB8AC3E}">
        <p14:creationId xmlns:p14="http://schemas.microsoft.com/office/powerpoint/2010/main" val="858042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766DE16-0B53-493C-A663-ADC5D65D5A78}"/>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0000"/>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9DC7D6C1-6725-4FE1-BD6B-39F8F2976237}"/>
              </a:ext>
            </a:extLst>
          </p:cNvPr>
          <p:cNvSpPr>
            <a:spLocks noGrp="1"/>
          </p:cNvSpPr>
          <p:nvPr>
            <p:ph type="ftr" sz="quarter" idx="10"/>
          </p:nvPr>
        </p:nvSpPr>
        <p:spPr/>
        <p:txBody>
          <a:bodyPr/>
          <a:lstStyle/>
          <a:p>
            <a:r>
              <a:rPr lang="en-US"/>
              <a:t>Wixcorp - Consumerism in a Post-COVID19 World</a:t>
            </a:r>
          </a:p>
        </p:txBody>
      </p:sp>
      <p:sp>
        <p:nvSpPr>
          <p:cNvPr id="3" name="Slide Number Placeholder 2">
            <a:extLst>
              <a:ext uri="{FF2B5EF4-FFF2-40B4-BE49-F238E27FC236}">
                <a16:creationId xmlns:a16="http://schemas.microsoft.com/office/drawing/2014/main" id="{5C70D73A-038F-4A16-AB27-94F1CA8CA889}"/>
              </a:ext>
            </a:extLst>
          </p:cNvPr>
          <p:cNvSpPr>
            <a:spLocks noGrp="1"/>
          </p:cNvSpPr>
          <p:nvPr>
            <p:ph type="sldNum" sz="quarter" idx="11"/>
          </p:nvPr>
        </p:nvSpPr>
        <p:spPr/>
        <p:txBody>
          <a:bodyPr/>
          <a:lstStyle/>
          <a:p>
            <a:fld id="{F06374B1-C061-489A-8FD0-BE8072F02EFF}" type="slidenum">
              <a:rPr lang="en-US" smtClean="0"/>
              <a:t>35</a:t>
            </a:fld>
            <a:endParaRPr lang="en-US"/>
          </a:p>
        </p:txBody>
      </p:sp>
      <p:sp>
        <p:nvSpPr>
          <p:cNvPr id="7" name="Title 4">
            <a:extLst>
              <a:ext uri="{FF2B5EF4-FFF2-40B4-BE49-F238E27FC236}">
                <a16:creationId xmlns:a16="http://schemas.microsoft.com/office/drawing/2014/main" id="{8FDBBC4A-955E-4380-968C-EBC7865A608C}"/>
              </a:ext>
            </a:extLst>
          </p:cNvPr>
          <p:cNvSpPr txBox="1">
            <a:spLocks/>
          </p:cNvSpPr>
          <p:nvPr/>
        </p:nvSpPr>
        <p:spPr>
          <a:xfrm>
            <a:off x="4493300" y="5308061"/>
            <a:ext cx="3205400" cy="78793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kern="1200">
                <a:solidFill>
                  <a:srgbClr val="1A2634"/>
                </a:solidFill>
                <a:latin typeface="+mn-lt"/>
                <a:ea typeface="+mj-ea"/>
                <a:cs typeface="Segoe UI Light" panose="020B0502040204020203" pitchFamily="34" charset="0"/>
              </a:defRPr>
            </a:lvl1pPr>
          </a:lstStyle>
          <a:p>
            <a:pPr algn="ctr"/>
            <a:r>
              <a:rPr lang="en-US">
                <a:solidFill>
                  <a:schemeClr val="accent1"/>
                </a:solidFill>
                <a:latin typeface="Segoe UI" panose="020B0502040204020203" pitchFamily="34" charset="0"/>
                <a:cs typeface="Segoe UI" panose="020B0502040204020203" pitchFamily="34" charset="0"/>
              </a:rPr>
              <a:t>Thank You!</a:t>
            </a:r>
          </a:p>
        </p:txBody>
      </p:sp>
      <p:sp>
        <p:nvSpPr>
          <p:cNvPr id="8" name="TextBox 9">
            <a:extLst>
              <a:ext uri="{FF2B5EF4-FFF2-40B4-BE49-F238E27FC236}">
                <a16:creationId xmlns:a16="http://schemas.microsoft.com/office/drawing/2014/main" id="{BE1EA021-B08B-4FE3-BB71-6C9A603B1888}"/>
              </a:ext>
            </a:extLst>
          </p:cNvPr>
          <p:cNvSpPr txBox="1"/>
          <p:nvPr/>
        </p:nvSpPr>
        <p:spPr>
          <a:xfrm>
            <a:off x="952500" y="4429124"/>
            <a:ext cx="3652600" cy="11529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600">
                <a:solidFill>
                  <a:schemeClr val="bg1"/>
                </a:solidFill>
                <a:latin typeface="Font Awesome 5 Pro Solid" panose="02000503000000000000" pitchFamily="2" charset="2"/>
              </a:rPr>
              <a:t> </a:t>
            </a:r>
            <a:r>
              <a:rPr lang="en-US" altLang="ja-JP" sz="1600">
                <a:solidFill>
                  <a:schemeClr val="bg1"/>
                </a:solidFill>
              </a:rPr>
              <a:t>(610) 803-1429</a:t>
            </a:r>
          </a:p>
          <a:p>
            <a:pPr>
              <a:lnSpc>
                <a:spcPct val="150000"/>
              </a:lnSpc>
            </a:pPr>
            <a:r>
              <a:rPr lang="en-US" sz="1600">
                <a:solidFill>
                  <a:schemeClr val="bg1"/>
                </a:solidFill>
                <a:latin typeface="Font Awesome 5 Brands Regular" panose="02000503000000000000" pitchFamily="2" charset="2"/>
              </a:rPr>
              <a:t> </a:t>
            </a:r>
            <a:r>
              <a:rPr lang="en-US" altLang="ja-JP" sz="1600">
                <a:solidFill>
                  <a:schemeClr val="bg1"/>
                </a:solidFill>
              </a:rPr>
              <a:t>Eric Wixom</a:t>
            </a:r>
          </a:p>
          <a:p>
            <a:pPr>
              <a:lnSpc>
                <a:spcPct val="150000"/>
              </a:lnSpc>
            </a:pPr>
            <a:r>
              <a:rPr lang="en-US" sz="1600">
                <a:solidFill>
                  <a:schemeClr val="bg1"/>
                </a:solidFill>
                <a:latin typeface="Font Awesome 5 Pro Solid" panose="02000503000000000000" pitchFamily="2" charset="2"/>
              </a:rPr>
              <a:t> </a:t>
            </a:r>
            <a:r>
              <a:rPr lang="en-US" altLang="ja-JP" sz="1600">
                <a:solidFill>
                  <a:schemeClr val="bg1"/>
                </a:solidFill>
              </a:rPr>
              <a:t>Eric@Wixcorp.com</a:t>
            </a:r>
          </a:p>
        </p:txBody>
      </p:sp>
      <p:sp>
        <p:nvSpPr>
          <p:cNvPr id="9" name="Rectangle 8">
            <a:extLst>
              <a:ext uri="{FF2B5EF4-FFF2-40B4-BE49-F238E27FC236}">
                <a16:creationId xmlns:a16="http://schemas.microsoft.com/office/drawing/2014/main" id="{92BE0ED9-064B-4DD6-A191-171E9F563CDF}"/>
              </a:ext>
            </a:extLst>
          </p:cNvPr>
          <p:cNvSpPr/>
          <p:nvPr/>
        </p:nvSpPr>
        <p:spPr>
          <a:xfrm>
            <a:off x="917917" y="3981868"/>
            <a:ext cx="1901483" cy="523220"/>
          </a:xfrm>
          <a:prstGeom prst="rect">
            <a:avLst/>
          </a:prstGeom>
        </p:spPr>
        <p:txBody>
          <a:bodyPr wrap="none">
            <a:spAutoFit/>
          </a:bodyPr>
          <a:lstStyle/>
          <a:p>
            <a:r>
              <a:rPr lang="en-US" sz="2800">
                <a:solidFill>
                  <a:prstClr val="white"/>
                </a:solidFill>
                <a:latin typeface="Segoe UI Semilight"/>
              </a:rPr>
              <a:t>Eric Wixom</a:t>
            </a:r>
            <a:endParaRPr lang="en-US" sz="2800"/>
          </a:p>
        </p:txBody>
      </p:sp>
      <p:sp>
        <p:nvSpPr>
          <p:cNvPr id="14" name="Title 4">
            <a:extLst>
              <a:ext uri="{FF2B5EF4-FFF2-40B4-BE49-F238E27FC236}">
                <a16:creationId xmlns:a16="http://schemas.microsoft.com/office/drawing/2014/main" id="{DFFCFB1C-D28D-43E5-81D8-A7F8EFFE2502}"/>
              </a:ext>
            </a:extLst>
          </p:cNvPr>
          <p:cNvSpPr txBox="1">
            <a:spLocks/>
          </p:cNvSpPr>
          <p:nvPr/>
        </p:nvSpPr>
        <p:spPr>
          <a:xfrm>
            <a:off x="3238500" y="762000"/>
            <a:ext cx="5715000" cy="78793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kern="1200">
                <a:solidFill>
                  <a:srgbClr val="1A2634"/>
                </a:solidFill>
                <a:latin typeface="+mn-lt"/>
                <a:ea typeface="+mj-ea"/>
                <a:cs typeface="Segoe UI Light" panose="020B0502040204020203" pitchFamily="34" charset="0"/>
              </a:defRPr>
            </a:lvl1pPr>
          </a:lstStyle>
          <a:p>
            <a:pPr algn="ctr"/>
            <a:r>
              <a:rPr lang="en-US">
                <a:solidFill>
                  <a:schemeClr val="bg1"/>
                </a:solidFill>
                <a:latin typeface="Segoe UI" panose="020B0502040204020203" pitchFamily="34" charset="0"/>
                <a:cs typeface="Segoe UI" panose="020B0502040204020203" pitchFamily="34" charset="0"/>
              </a:rPr>
              <a:t>Questions?</a:t>
            </a:r>
          </a:p>
        </p:txBody>
      </p:sp>
      <p:pic>
        <p:nvPicPr>
          <p:cNvPr id="18" name="Picture 17">
            <a:extLst>
              <a:ext uri="{FF2B5EF4-FFF2-40B4-BE49-F238E27FC236}">
                <a16:creationId xmlns:a16="http://schemas.microsoft.com/office/drawing/2014/main" id="{6E147921-5A88-451C-BBA2-9024534CE8CD}"/>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pic>
        <p:nvPicPr>
          <p:cNvPr id="25" name="Picture 24" descr="A person standing in front of a sign&#10;&#10;Description automatically generated with medium confidence">
            <a:extLst>
              <a:ext uri="{FF2B5EF4-FFF2-40B4-BE49-F238E27FC236}">
                <a16:creationId xmlns:a16="http://schemas.microsoft.com/office/drawing/2014/main" id="{8D1BC494-33FE-43DD-8D44-B86E3411B787}"/>
              </a:ext>
            </a:extLst>
          </p:cNvPr>
          <p:cNvPicPr>
            <a:picLocks noChangeAspect="1"/>
          </p:cNvPicPr>
          <p:nvPr/>
        </p:nvPicPr>
        <p:blipFill rotWithShape="1">
          <a:blip r:embed="rId4">
            <a:extLst>
              <a:ext uri="{28A0092B-C50C-407E-A947-70E740481C1C}">
                <a14:useLocalDpi xmlns:a14="http://schemas.microsoft.com/office/drawing/2010/main" val="0"/>
              </a:ext>
            </a:extLst>
          </a:blip>
          <a:srcRect t="5374" r="62499" b="2385"/>
          <a:stretch/>
        </p:blipFill>
        <p:spPr>
          <a:xfrm>
            <a:off x="990600" y="1199733"/>
            <a:ext cx="1911874" cy="2743200"/>
          </a:xfrm>
          <a:prstGeom prst="rect">
            <a:avLst/>
          </a:prstGeom>
        </p:spPr>
      </p:pic>
    </p:spTree>
    <p:extLst>
      <p:ext uri="{BB962C8B-B14F-4D97-AF65-F5344CB8AC3E}">
        <p14:creationId xmlns:p14="http://schemas.microsoft.com/office/powerpoint/2010/main" val="2431477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wearing glasses&#10;&#10;Description automatically generated with low confidence">
            <a:extLst>
              <a:ext uri="{FF2B5EF4-FFF2-40B4-BE49-F238E27FC236}">
                <a16:creationId xmlns:a16="http://schemas.microsoft.com/office/drawing/2014/main" id="{96E3ACAE-6DCA-428D-A4A6-8A4295698958}"/>
              </a:ext>
            </a:extLst>
          </p:cNvPr>
          <p:cNvPicPr>
            <a:picLocks noChangeAspect="1"/>
          </p:cNvPicPr>
          <p:nvPr/>
        </p:nvPicPr>
        <p:blipFill rotWithShape="1">
          <a:blip r:embed="rId3">
            <a:extLst>
              <a:ext uri="{28A0092B-C50C-407E-A947-70E740481C1C}">
                <a14:useLocalDpi xmlns:a14="http://schemas.microsoft.com/office/drawing/2010/main" val="0"/>
              </a:ext>
            </a:extLst>
          </a:blip>
          <a:srcRect r="13333"/>
          <a:stretch/>
        </p:blipFill>
        <p:spPr>
          <a:xfrm>
            <a:off x="4571999" y="996461"/>
            <a:ext cx="7620001" cy="5861539"/>
          </a:xfrm>
          <a:prstGeom prst="rect">
            <a:avLst/>
          </a:prstGeom>
        </p:spPr>
      </p:pic>
      <p:sp>
        <p:nvSpPr>
          <p:cNvPr id="20" name="Footer Placeholder 19">
            <a:extLst>
              <a:ext uri="{FF2B5EF4-FFF2-40B4-BE49-F238E27FC236}">
                <a16:creationId xmlns:a16="http://schemas.microsoft.com/office/drawing/2014/main" id="{B3AF681B-E31D-4A93-A1B1-5953D0D85D5B}"/>
              </a:ext>
            </a:extLst>
          </p:cNvPr>
          <p:cNvSpPr>
            <a:spLocks noGrp="1"/>
          </p:cNvSpPr>
          <p:nvPr>
            <p:ph type="ftr" sz="quarter" idx="10"/>
          </p:nvPr>
        </p:nvSpPr>
        <p:spPr>
          <a:xfrm>
            <a:off x="4267200" y="6546715"/>
            <a:ext cx="4114800" cy="310945"/>
          </a:xfrm>
        </p:spPr>
        <p:txBody>
          <a:bodyPr/>
          <a:lstStyle/>
          <a:p>
            <a:r>
              <a:rPr lang="en-US">
                <a:solidFill>
                  <a:schemeClr val="tx1">
                    <a:lumMod val="50000"/>
                    <a:lumOff val="50000"/>
                  </a:schemeClr>
                </a:solidFill>
              </a:rPr>
              <a:t>Wixcorp - Consumerism in a Post-COVID19 World</a:t>
            </a:r>
          </a:p>
        </p:txBody>
      </p:sp>
      <p:sp>
        <p:nvSpPr>
          <p:cNvPr id="21" name="Slide Number Placeholder 20">
            <a:extLst>
              <a:ext uri="{FF2B5EF4-FFF2-40B4-BE49-F238E27FC236}">
                <a16:creationId xmlns:a16="http://schemas.microsoft.com/office/drawing/2014/main" id="{87087F17-238C-48AB-B8A1-505FAF2C361A}"/>
              </a:ext>
            </a:extLst>
          </p:cNvPr>
          <p:cNvSpPr>
            <a:spLocks noGrp="1"/>
          </p:cNvSpPr>
          <p:nvPr>
            <p:ph type="sldNum" sz="quarter" idx="11"/>
          </p:nvPr>
        </p:nvSpPr>
        <p:spPr/>
        <p:txBody>
          <a:bodyPr/>
          <a:lstStyle/>
          <a:p>
            <a:fld id="{F06374B1-C061-489A-8FD0-BE8072F02EFF}" type="slidenum">
              <a:rPr lang="en-US" smtClean="0">
                <a:solidFill>
                  <a:schemeClr val="tx1">
                    <a:lumMod val="50000"/>
                    <a:lumOff val="50000"/>
                  </a:schemeClr>
                </a:solidFill>
              </a:rPr>
              <a:t>4</a:t>
            </a:fld>
            <a:endParaRPr lang="en-US">
              <a:solidFill>
                <a:schemeClr val="tx1">
                  <a:lumMod val="50000"/>
                  <a:lumOff val="50000"/>
                </a:schemeClr>
              </a:solidFill>
            </a:endParaRPr>
          </a:p>
        </p:txBody>
      </p:sp>
      <p:sp>
        <p:nvSpPr>
          <p:cNvPr id="4" name="Title 3">
            <a:extLst>
              <a:ext uri="{FF2B5EF4-FFF2-40B4-BE49-F238E27FC236}">
                <a16:creationId xmlns:a16="http://schemas.microsoft.com/office/drawing/2014/main" id="{E6B2F678-E8D1-474D-BD8E-207293EE1915}"/>
              </a:ext>
            </a:extLst>
          </p:cNvPr>
          <p:cNvSpPr>
            <a:spLocks noGrp="1"/>
          </p:cNvSpPr>
          <p:nvPr>
            <p:ph type="title"/>
          </p:nvPr>
        </p:nvSpPr>
        <p:spPr>
          <a:xfrm>
            <a:off x="838200" y="0"/>
            <a:ext cx="10515600" cy="996461"/>
          </a:xfrm>
        </p:spPr>
        <p:txBody>
          <a:bodyPr/>
          <a:lstStyle/>
          <a:p>
            <a:r>
              <a:rPr lang="en-US">
                <a:latin typeface="+mn-lt"/>
              </a:rPr>
              <a:t>Patient Digital Experience: </a:t>
            </a:r>
            <a:r>
              <a:rPr lang="en-US"/>
              <a:t>Pre-COVID-19</a:t>
            </a:r>
          </a:p>
        </p:txBody>
      </p:sp>
      <p:sp>
        <p:nvSpPr>
          <p:cNvPr id="12" name="TextBox 11">
            <a:extLst>
              <a:ext uri="{FF2B5EF4-FFF2-40B4-BE49-F238E27FC236}">
                <a16:creationId xmlns:a16="http://schemas.microsoft.com/office/drawing/2014/main" id="{2BCBDDF5-C34E-4B6E-B9E4-75E20CF36DB8}"/>
              </a:ext>
            </a:extLst>
          </p:cNvPr>
          <p:cNvSpPr txBox="1"/>
          <p:nvPr/>
        </p:nvSpPr>
        <p:spPr>
          <a:xfrm>
            <a:off x="1371600" y="3886200"/>
            <a:ext cx="2077900" cy="1600438"/>
          </a:xfrm>
          <a:prstGeom prst="rect">
            <a:avLst/>
          </a:prstGeom>
          <a:noFill/>
        </p:spPr>
        <p:txBody>
          <a:bodyPr wrap="square" rtlCol="0">
            <a:spAutoFit/>
          </a:bodyPr>
          <a:lstStyle/>
          <a:p>
            <a:pPr algn="ctr"/>
            <a:r>
              <a:rPr lang="en-US" sz="4400" b="1">
                <a:solidFill>
                  <a:schemeClr val="bg1"/>
                </a:solidFill>
              </a:rPr>
              <a:t>13.5%</a:t>
            </a:r>
          </a:p>
          <a:p>
            <a:pPr algn="ctr"/>
            <a:r>
              <a:rPr lang="en-US">
                <a:solidFill>
                  <a:schemeClr val="bg1"/>
                </a:solidFill>
              </a:rPr>
              <a:t>accessed the portal more than twice. </a:t>
            </a:r>
            <a:r>
              <a:rPr lang="el-GR" baseline="50000">
                <a:solidFill>
                  <a:schemeClr val="bg1"/>
                </a:solidFill>
              </a:rPr>
              <a:t>β</a:t>
            </a:r>
            <a:endParaRPr lang="en-US" baseline="50000">
              <a:solidFill>
                <a:schemeClr val="bg1"/>
              </a:solidFill>
            </a:endParaRPr>
          </a:p>
        </p:txBody>
      </p:sp>
      <p:grpSp>
        <p:nvGrpSpPr>
          <p:cNvPr id="17" name="Group 16">
            <a:extLst>
              <a:ext uri="{FF2B5EF4-FFF2-40B4-BE49-F238E27FC236}">
                <a16:creationId xmlns:a16="http://schemas.microsoft.com/office/drawing/2014/main" id="{EC58B044-2865-49A3-A5C0-586E4A4C2B84}"/>
              </a:ext>
            </a:extLst>
          </p:cNvPr>
          <p:cNvGrpSpPr/>
          <p:nvPr/>
        </p:nvGrpSpPr>
        <p:grpSpPr>
          <a:xfrm>
            <a:off x="990600" y="1149660"/>
            <a:ext cx="2819400" cy="2345267"/>
            <a:chOff x="381000" y="1038757"/>
            <a:chExt cx="3657600" cy="2345267"/>
          </a:xfrm>
        </p:grpSpPr>
        <p:graphicFrame>
          <p:nvGraphicFramePr>
            <p:cNvPr id="8" name="Chart 7">
              <a:extLst>
                <a:ext uri="{FF2B5EF4-FFF2-40B4-BE49-F238E27FC236}">
                  <a16:creationId xmlns:a16="http://schemas.microsoft.com/office/drawing/2014/main" id="{4AD6E898-DF6A-492D-ACC3-76B773870C66}"/>
                </a:ext>
              </a:extLst>
            </p:cNvPr>
            <p:cNvGraphicFramePr/>
            <p:nvPr>
              <p:extLst>
                <p:ext uri="{D42A27DB-BD31-4B8C-83A1-F6EECF244321}">
                  <p14:modId xmlns:p14="http://schemas.microsoft.com/office/powerpoint/2010/main" val="1508954943"/>
                </p:ext>
              </p:extLst>
            </p:nvPr>
          </p:nvGraphicFramePr>
          <p:xfrm>
            <a:off x="381000" y="1038757"/>
            <a:ext cx="3657600" cy="2345267"/>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77784A83-DE19-4769-B1D8-6AF8C51A110B}"/>
                </a:ext>
              </a:extLst>
            </p:cNvPr>
            <p:cNvSpPr txBox="1"/>
            <p:nvPr/>
          </p:nvSpPr>
          <p:spPr>
            <a:xfrm>
              <a:off x="1805113" y="2390775"/>
              <a:ext cx="809371" cy="369332"/>
            </a:xfrm>
            <a:prstGeom prst="rect">
              <a:avLst/>
            </a:prstGeom>
            <a:noFill/>
          </p:spPr>
          <p:txBody>
            <a:bodyPr wrap="none" rtlCol="0">
              <a:spAutoFit/>
            </a:bodyPr>
            <a:lstStyle/>
            <a:p>
              <a:pPr algn="ctr"/>
              <a:r>
                <a:rPr lang="en-US">
                  <a:solidFill>
                    <a:schemeClr val="bg1"/>
                  </a:solidFill>
                </a:rPr>
                <a:t>15%</a:t>
              </a:r>
            </a:p>
          </p:txBody>
        </p:sp>
      </p:grpSp>
      <p:sp>
        <p:nvSpPr>
          <p:cNvPr id="15" name="TextBox 14">
            <a:extLst>
              <a:ext uri="{FF2B5EF4-FFF2-40B4-BE49-F238E27FC236}">
                <a16:creationId xmlns:a16="http://schemas.microsoft.com/office/drawing/2014/main" id="{3A9F21A3-D94F-4083-99B9-C87FB48F10AE}"/>
              </a:ext>
            </a:extLst>
          </p:cNvPr>
          <p:cNvSpPr txBox="1"/>
          <p:nvPr/>
        </p:nvSpPr>
        <p:spPr>
          <a:xfrm>
            <a:off x="4694544" y="1066800"/>
            <a:ext cx="3001656" cy="1384995"/>
          </a:xfrm>
          <a:prstGeom prst="rect">
            <a:avLst/>
          </a:prstGeom>
          <a:noFill/>
        </p:spPr>
        <p:txBody>
          <a:bodyPr wrap="none" rtlCol="0">
            <a:spAutoFit/>
          </a:bodyPr>
          <a:lstStyle/>
          <a:p>
            <a:r>
              <a:rPr lang="en-US" b="1"/>
              <a:t>Main Frustrations </a:t>
            </a:r>
            <a:r>
              <a:rPr lang="en-US" sz="1600" baseline="50000"/>
              <a:t>ƒ</a:t>
            </a:r>
            <a:endParaRPr lang="en-US" sz="1600"/>
          </a:p>
          <a:p>
            <a:pPr marL="285750" indent="-285750">
              <a:buFont typeface="Arial" panose="020B0604020202020204" pitchFamily="34" charset="0"/>
              <a:buChar char="•"/>
            </a:pPr>
            <a:r>
              <a:rPr lang="en-US" sz="1600"/>
              <a:t>Time/Effort to set up access</a:t>
            </a:r>
          </a:p>
          <a:p>
            <a:pPr marL="285750" indent="-285750">
              <a:buFont typeface="Arial" panose="020B0604020202020204" pitchFamily="34" charset="0"/>
              <a:buChar char="•"/>
            </a:pPr>
            <a:r>
              <a:rPr lang="en-US" sz="1600"/>
              <a:t>Managing multiple portals</a:t>
            </a:r>
          </a:p>
          <a:p>
            <a:pPr marL="285750" indent="-285750">
              <a:buFont typeface="Arial" panose="020B0604020202020204" pitchFamily="34" charset="0"/>
              <a:buChar char="•"/>
            </a:pPr>
            <a:r>
              <a:rPr lang="en-US" sz="1600"/>
              <a:t>Understanding the interface</a:t>
            </a:r>
          </a:p>
          <a:p>
            <a:pPr marL="285750" indent="-285750">
              <a:buFont typeface="Arial" panose="020B0604020202020204" pitchFamily="34" charset="0"/>
              <a:buChar char="•"/>
            </a:pPr>
            <a:r>
              <a:rPr lang="en-US" sz="1600"/>
              <a:t>Incorrect information</a:t>
            </a:r>
          </a:p>
        </p:txBody>
      </p:sp>
      <p:sp>
        <p:nvSpPr>
          <p:cNvPr id="18" name="TextBox 17">
            <a:extLst>
              <a:ext uri="{FF2B5EF4-FFF2-40B4-BE49-F238E27FC236}">
                <a16:creationId xmlns:a16="http://schemas.microsoft.com/office/drawing/2014/main" id="{2001F3A0-71E2-4989-9FC0-510908052438}"/>
              </a:ext>
            </a:extLst>
          </p:cNvPr>
          <p:cNvSpPr txBox="1"/>
          <p:nvPr/>
        </p:nvSpPr>
        <p:spPr>
          <a:xfrm>
            <a:off x="1454945" y="5842337"/>
            <a:ext cx="3040855" cy="1015663"/>
          </a:xfrm>
          <a:prstGeom prst="rect">
            <a:avLst/>
          </a:prstGeom>
          <a:noFill/>
        </p:spPr>
        <p:txBody>
          <a:bodyPr wrap="square" rtlCol="0">
            <a:spAutoFit/>
          </a:bodyPr>
          <a:lstStyle/>
          <a:p>
            <a:r>
              <a:rPr lang="en-US" sz="1000"/>
              <a:t>ƒ GAO Congressional Report “HHS Should Assess the Effectiveness of Its Efforts to Enhance Patient Access to and Use of Electronic Health Information”, March 2017</a:t>
            </a:r>
          </a:p>
          <a:p>
            <a:r>
              <a:rPr lang="el-GR" sz="1000"/>
              <a:t>β</a:t>
            </a:r>
            <a:r>
              <a:rPr lang="en-US" sz="1000"/>
              <a:t> ONC “Individuals’ use of online medical records and technology for health needs”, April 2018</a:t>
            </a:r>
          </a:p>
        </p:txBody>
      </p:sp>
    </p:spTree>
    <p:extLst>
      <p:ext uri="{BB962C8B-B14F-4D97-AF65-F5344CB8AC3E}">
        <p14:creationId xmlns:p14="http://schemas.microsoft.com/office/powerpoint/2010/main" val="2849143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Covid-19 evolves naturally: Report | Sambad English">
            <a:extLst>
              <a:ext uri="{FF2B5EF4-FFF2-40B4-BE49-F238E27FC236}">
                <a16:creationId xmlns:a16="http://schemas.microsoft.com/office/drawing/2014/main" id="{FD144B05-3827-4C51-AA39-7C8DBC140FD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r="26493" b="31012"/>
          <a:stretch/>
        </p:blipFill>
        <p:spPr bwMode="auto">
          <a:xfrm>
            <a:off x="2895600" y="0"/>
            <a:ext cx="929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8DEE548-6C02-4E68-95BE-3BCB6BB4CA05}"/>
              </a:ext>
            </a:extLst>
          </p:cNvPr>
          <p:cNvSpPr/>
          <p:nvPr/>
        </p:nvSpPr>
        <p:spPr>
          <a:xfrm>
            <a:off x="0" y="0"/>
            <a:ext cx="7924800" cy="6857660"/>
          </a:xfrm>
          <a:prstGeom prst="rect">
            <a:avLst/>
          </a:prstGeom>
          <a:gradFill flip="none" rotWithShape="1">
            <a:gsLst>
              <a:gs pos="53000">
                <a:schemeClr val="bg1"/>
              </a:gs>
              <a:gs pos="100000">
                <a:schemeClr val="bg1">
                  <a:alpha val="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LACMA">
            <a:extLst>
              <a:ext uri="{FF2B5EF4-FFF2-40B4-BE49-F238E27FC236}">
                <a16:creationId xmlns:a16="http://schemas.microsoft.com/office/drawing/2014/main" id="{9FCF5437-3234-4C9D-9E8F-03D0EE15CA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70" t="8327" r="21874" b="1388"/>
          <a:stretch/>
        </p:blipFill>
        <p:spPr bwMode="auto">
          <a:xfrm>
            <a:off x="-1" y="-340"/>
            <a:ext cx="3906893" cy="495334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Stored Data 4">
            <a:extLst>
              <a:ext uri="{FF2B5EF4-FFF2-40B4-BE49-F238E27FC236}">
                <a16:creationId xmlns:a16="http://schemas.microsoft.com/office/drawing/2014/main" id="{14D05613-1E09-440B-82C1-D2146E25DC7F}"/>
              </a:ext>
            </a:extLst>
          </p:cNvPr>
          <p:cNvSpPr/>
          <p:nvPr/>
        </p:nvSpPr>
        <p:spPr>
          <a:xfrm flipH="1">
            <a:off x="2514600" y="0"/>
            <a:ext cx="11963400" cy="6857660"/>
          </a:xfrm>
          <a:prstGeom prst="flowChartOnlineStorage">
            <a:avLst/>
          </a:prstGeom>
          <a:gradFill flip="none" rotWithShape="1">
            <a:gsLst>
              <a:gs pos="100000">
                <a:schemeClr val="tx2"/>
              </a:gs>
              <a:gs pos="25000">
                <a:schemeClr val="bg1">
                  <a:alpha val="0"/>
                </a:schemeClr>
              </a:gs>
              <a:gs pos="55000">
                <a:schemeClr val="tx1">
                  <a:lumMod val="75000"/>
                  <a:lumOff val="25000"/>
                  <a:alpha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CBB6F4-6F12-4987-AACE-EB94239A11FE}"/>
              </a:ext>
            </a:extLst>
          </p:cNvPr>
          <p:cNvSpPr txBox="1"/>
          <p:nvPr/>
        </p:nvSpPr>
        <p:spPr>
          <a:xfrm>
            <a:off x="3991577" y="3200400"/>
            <a:ext cx="7104445" cy="1323439"/>
          </a:xfrm>
          <a:prstGeom prst="rect">
            <a:avLst/>
          </a:prstGeom>
          <a:noFill/>
        </p:spPr>
        <p:txBody>
          <a:bodyPr wrap="none" rtlCol="0">
            <a:spAutoFit/>
          </a:bodyPr>
          <a:lstStyle/>
          <a:p>
            <a:r>
              <a:rPr lang="en-US" sz="8000">
                <a:solidFill>
                  <a:schemeClr val="tx2"/>
                </a:solidFill>
              </a:rPr>
              <a:t>CORONA</a:t>
            </a:r>
            <a:r>
              <a:rPr lang="en-US" sz="8000">
                <a:solidFill>
                  <a:srgbClr val="FF0000"/>
                </a:solidFill>
              </a:rPr>
              <a:t>VIRUS</a:t>
            </a:r>
            <a:endParaRPr lang="en-US" sz="8000"/>
          </a:p>
        </p:txBody>
      </p:sp>
      <p:sp>
        <p:nvSpPr>
          <p:cNvPr id="2" name="Footer Placeholder 1">
            <a:extLst>
              <a:ext uri="{FF2B5EF4-FFF2-40B4-BE49-F238E27FC236}">
                <a16:creationId xmlns:a16="http://schemas.microsoft.com/office/drawing/2014/main" id="{D89D8271-AFBA-4032-B54E-D3105119730F}"/>
              </a:ext>
            </a:extLst>
          </p:cNvPr>
          <p:cNvSpPr>
            <a:spLocks noGrp="1"/>
          </p:cNvSpPr>
          <p:nvPr>
            <p:ph type="ftr" sz="quarter" idx="11"/>
          </p:nvPr>
        </p:nvSpPr>
        <p:spPr/>
        <p:txBody>
          <a:bodyPr/>
          <a:lstStyle/>
          <a:p>
            <a:r>
              <a:rPr lang="en-US">
                <a:solidFill>
                  <a:schemeClr val="bg1">
                    <a:lumMod val="85000"/>
                  </a:schemeClr>
                </a:solidFill>
              </a:rPr>
              <a:t>Wixcorp - Consumerism in a Post-COVID19 World</a:t>
            </a:r>
          </a:p>
        </p:txBody>
      </p:sp>
      <p:sp>
        <p:nvSpPr>
          <p:cNvPr id="3" name="Slide Number Placeholder 2">
            <a:extLst>
              <a:ext uri="{FF2B5EF4-FFF2-40B4-BE49-F238E27FC236}">
                <a16:creationId xmlns:a16="http://schemas.microsoft.com/office/drawing/2014/main" id="{4BE4D95E-25E1-4356-B208-7876C79D18D8}"/>
              </a:ext>
            </a:extLst>
          </p:cNvPr>
          <p:cNvSpPr>
            <a:spLocks noGrp="1"/>
          </p:cNvSpPr>
          <p:nvPr>
            <p:ph type="sldNum" sz="quarter" idx="12"/>
          </p:nvPr>
        </p:nvSpPr>
        <p:spPr/>
        <p:txBody>
          <a:bodyPr/>
          <a:lstStyle/>
          <a:p>
            <a:fld id="{F06374B1-C061-489A-8FD0-BE8072F02EFF}" type="slidenum">
              <a:rPr lang="en-US" smtClean="0">
                <a:solidFill>
                  <a:schemeClr val="bg1">
                    <a:lumMod val="85000"/>
                  </a:schemeClr>
                </a:solidFill>
              </a:rPr>
              <a:pPr/>
              <a:t>5</a:t>
            </a:fld>
            <a:endParaRPr lang="en-US">
              <a:solidFill>
                <a:schemeClr val="bg1">
                  <a:lumMod val="85000"/>
                </a:schemeClr>
              </a:solidFill>
            </a:endParaRPr>
          </a:p>
        </p:txBody>
      </p:sp>
      <p:pic>
        <p:nvPicPr>
          <p:cNvPr id="12" name="Picture 11">
            <a:extLst>
              <a:ext uri="{FF2B5EF4-FFF2-40B4-BE49-F238E27FC236}">
                <a16:creationId xmlns:a16="http://schemas.microsoft.com/office/drawing/2014/main" id="{0D34275F-D628-4379-AEB1-630958505BDB}"/>
              </a:ext>
            </a:extLst>
          </p:cNvPr>
          <p:cNvPicPr>
            <a:picLocks noChangeAspect="1"/>
          </p:cNvPicPr>
          <p:nvPr/>
        </p:nvPicPr>
        <p:blipFill>
          <a:blip r:embed="rId5" cstate="screen">
            <a:duotone>
              <a:prstClr val="black"/>
              <a:schemeClr val="tx2">
                <a:tint val="45000"/>
                <a:satMod val="400000"/>
              </a:schemeClr>
            </a:duotone>
            <a:alphaModFix/>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spTree>
    <p:extLst>
      <p:ext uri="{BB962C8B-B14F-4D97-AF65-F5344CB8AC3E}">
        <p14:creationId xmlns:p14="http://schemas.microsoft.com/office/powerpoint/2010/main" val="144682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9D8271-AFBA-4032-B54E-D3105119730F}"/>
              </a:ext>
            </a:extLst>
          </p:cNvPr>
          <p:cNvSpPr>
            <a:spLocks noGrp="1"/>
          </p:cNvSpPr>
          <p:nvPr>
            <p:ph type="ftr" sz="quarter" idx="10"/>
          </p:nvPr>
        </p:nvSpPr>
        <p:spPr/>
        <p:txBody>
          <a:bodyPr/>
          <a:lstStyle/>
          <a:p>
            <a:r>
              <a:rPr lang="en-US"/>
              <a:t>Wixcorp - Consumerism in a Post-COVID19 World</a:t>
            </a:r>
          </a:p>
        </p:txBody>
      </p:sp>
      <p:sp>
        <p:nvSpPr>
          <p:cNvPr id="3" name="Slide Number Placeholder 2">
            <a:extLst>
              <a:ext uri="{FF2B5EF4-FFF2-40B4-BE49-F238E27FC236}">
                <a16:creationId xmlns:a16="http://schemas.microsoft.com/office/drawing/2014/main" id="{4BE4D95E-25E1-4356-B208-7876C79D18D8}"/>
              </a:ext>
            </a:extLst>
          </p:cNvPr>
          <p:cNvSpPr>
            <a:spLocks noGrp="1"/>
          </p:cNvSpPr>
          <p:nvPr>
            <p:ph type="sldNum" sz="quarter" idx="11"/>
          </p:nvPr>
        </p:nvSpPr>
        <p:spPr/>
        <p:txBody>
          <a:bodyPr/>
          <a:lstStyle/>
          <a:p>
            <a:fld id="{F06374B1-C061-489A-8FD0-BE8072F02EFF}" type="slidenum">
              <a:rPr lang="en-US" smtClean="0"/>
              <a:pPr/>
              <a:t>6</a:t>
            </a:fld>
            <a:endParaRPr lang="en-US"/>
          </a:p>
        </p:txBody>
      </p:sp>
      <p:sp>
        <p:nvSpPr>
          <p:cNvPr id="4" name="TextBox 3">
            <a:extLst>
              <a:ext uri="{FF2B5EF4-FFF2-40B4-BE49-F238E27FC236}">
                <a16:creationId xmlns:a16="http://schemas.microsoft.com/office/drawing/2014/main" id="{221CB936-9A6D-4685-948E-E92B54208E29}"/>
              </a:ext>
            </a:extLst>
          </p:cNvPr>
          <p:cNvSpPr txBox="1"/>
          <p:nvPr/>
        </p:nvSpPr>
        <p:spPr>
          <a:xfrm>
            <a:off x="352425" y="564177"/>
            <a:ext cx="5556716" cy="4832092"/>
          </a:xfrm>
          <a:prstGeom prst="rect">
            <a:avLst/>
          </a:prstGeom>
          <a:noFill/>
        </p:spPr>
        <p:txBody>
          <a:bodyPr wrap="square">
            <a:spAutoFit/>
          </a:bodyPr>
          <a:lstStyle/>
          <a:p>
            <a:pPr algn="r"/>
            <a:r>
              <a:rPr lang="en-US" sz="4400" b="0" i="0">
                <a:solidFill>
                  <a:srgbClr val="1A2634"/>
                </a:solidFill>
                <a:effectLst/>
                <a:latin typeface="+mj-lt"/>
              </a:rPr>
              <a:t>“we have vaulted five years forward in consumer and business digital adoption in a matter of around eight weeks.”</a:t>
            </a:r>
            <a:endParaRPr lang="en-US" sz="4400">
              <a:solidFill>
                <a:srgbClr val="1A2634"/>
              </a:solidFill>
              <a:latin typeface="+mj-lt"/>
            </a:endParaRPr>
          </a:p>
        </p:txBody>
      </p:sp>
      <p:sp>
        <p:nvSpPr>
          <p:cNvPr id="5" name="TextBox 4">
            <a:extLst>
              <a:ext uri="{FF2B5EF4-FFF2-40B4-BE49-F238E27FC236}">
                <a16:creationId xmlns:a16="http://schemas.microsoft.com/office/drawing/2014/main" id="{B9139E36-12DA-4708-96F2-13170D92D2E5}"/>
              </a:ext>
            </a:extLst>
          </p:cNvPr>
          <p:cNvSpPr txBox="1"/>
          <p:nvPr/>
        </p:nvSpPr>
        <p:spPr>
          <a:xfrm>
            <a:off x="1600200" y="6211420"/>
            <a:ext cx="8434387" cy="246221"/>
          </a:xfrm>
          <a:prstGeom prst="rect">
            <a:avLst/>
          </a:prstGeom>
          <a:noFill/>
        </p:spPr>
        <p:txBody>
          <a:bodyPr wrap="square">
            <a:spAutoFit/>
          </a:bodyPr>
          <a:lstStyle/>
          <a:p>
            <a:pPr algn="l"/>
            <a:r>
              <a:rPr lang="en-US" sz="1000" b="0" i="0">
                <a:solidFill>
                  <a:srgbClr val="FFFFFF"/>
                </a:solidFill>
                <a:effectLst/>
              </a:rPr>
              <a:t>ƒ McKinsey, “The COVID-19 recovery will be digital: A plan for the first 90 days”</a:t>
            </a:r>
          </a:p>
        </p:txBody>
      </p:sp>
      <p:sp>
        <p:nvSpPr>
          <p:cNvPr id="6" name="TextBox 5">
            <a:extLst>
              <a:ext uri="{FF2B5EF4-FFF2-40B4-BE49-F238E27FC236}">
                <a16:creationId xmlns:a16="http://schemas.microsoft.com/office/drawing/2014/main" id="{97DCAA9D-3CB7-4BA6-893C-7AA51C91B2F7}"/>
              </a:ext>
            </a:extLst>
          </p:cNvPr>
          <p:cNvSpPr txBox="1"/>
          <p:nvPr/>
        </p:nvSpPr>
        <p:spPr>
          <a:xfrm>
            <a:off x="6096000" y="533400"/>
            <a:ext cx="5909141" cy="4524315"/>
          </a:xfrm>
          <a:prstGeom prst="rect">
            <a:avLst/>
          </a:prstGeom>
          <a:noFill/>
        </p:spPr>
        <p:txBody>
          <a:bodyPr wrap="square">
            <a:spAutoFit/>
          </a:bodyPr>
          <a:lstStyle/>
          <a:p>
            <a:r>
              <a:rPr lang="en-US" sz="2400">
                <a:solidFill>
                  <a:schemeClr val="bg1"/>
                </a:solidFill>
              </a:rPr>
              <a:t>Banks have transitioned to remote sales and service teams and launched digital outreach to customers to make flexible payment arrangements for loans and mortgages. Grocery stores have shifted to online ordering and delivery as their primary business...Doctors have begun delivering telemedicine, aided by more flexible regulation. Manufacturers are actively developing plans for “lights out” factories and supply chains. The list goes on. </a:t>
            </a:r>
            <a:r>
              <a:rPr lang="en-US" sz="2400" baseline="50000">
                <a:solidFill>
                  <a:schemeClr val="bg1"/>
                </a:solidFill>
              </a:rPr>
              <a:t>ƒ</a:t>
            </a:r>
          </a:p>
        </p:txBody>
      </p:sp>
    </p:spTree>
    <p:extLst>
      <p:ext uri="{BB962C8B-B14F-4D97-AF65-F5344CB8AC3E}">
        <p14:creationId xmlns:p14="http://schemas.microsoft.com/office/powerpoint/2010/main" val="1238603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9"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2 years on, Ramnagar bridge yet to see light of the day | Hindustan Times">
            <a:extLst>
              <a:ext uri="{FF2B5EF4-FFF2-40B4-BE49-F238E27FC236}">
                <a16:creationId xmlns:a16="http://schemas.microsoft.com/office/drawing/2014/main" id="{58BE17B8-8D44-46DB-A3B6-B66C5EBA8D65}"/>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6B2F678-E8D1-474D-BD8E-207293EE1915}"/>
              </a:ext>
            </a:extLst>
          </p:cNvPr>
          <p:cNvSpPr>
            <a:spLocks noGrp="1"/>
          </p:cNvSpPr>
          <p:nvPr>
            <p:ph type="title"/>
          </p:nvPr>
        </p:nvSpPr>
        <p:spPr>
          <a:xfrm>
            <a:off x="210140" y="140879"/>
            <a:ext cx="3848054" cy="1600200"/>
          </a:xfrm>
        </p:spPr>
        <p:txBody>
          <a:bodyPr vert="horz" lIns="91440" tIns="45720" rIns="91440" bIns="45720" rtlCol="0" anchor="b">
            <a:normAutofit fontScale="90000"/>
          </a:bodyPr>
          <a:lstStyle/>
          <a:p>
            <a:pPr algn="ctr"/>
            <a:r>
              <a:rPr lang="en-US" sz="6000">
                <a:solidFill>
                  <a:srgbClr val="FFFFFF"/>
                </a:solidFill>
              </a:rPr>
              <a:t>Temporary Solutions</a:t>
            </a:r>
          </a:p>
        </p:txBody>
      </p:sp>
      <p:pic>
        <p:nvPicPr>
          <p:cNvPr id="17" name="Picture 16">
            <a:extLst>
              <a:ext uri="{FF2B5EF4-FFF2-40B4-BE49-F238E27FC236}">
                <a16:creationId xmlns:a16="http://schemas.microsoft.com/office/drawing/2014/main" id="{C49BCA40-EF34-460C-A813-E92B589131C6}"/>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154339" y="6126940"/>
            <a:ext cx="1242801" cy="833538"/>
          </a:xfrm>
          <a:prstGeom prst="rect">
            <a:avLst/>
          </a:prstGeom>
        </p:spPr>
      </p:pic>
      <p:sp>
        <p:nvSpPr>
          <p:cNvPr id="8" name="Footer Placeholder 1">
            <a:extLst>
              <a:ext uri="{FF2B5EF4-FFF2-40B4-BE49-F238E27FC236}">
                <a16:creationId xmlns:a16="http://schemas.microsoft.com/office/drawing/2014/main" id="{6BB762AD-4DBD-4287-A7F4-5328BFD0D31B}"/>
              </a:ext>
            </a:extLst>
          </p:cNvPr>
          <p:cNvSpPr txBox="1">
            <a:spLocks/>
          </p:cNvSpPr>
          <p:nvPr/>
        </p:nvSpPr>
        <p:spPr>
          <a:xfrm>
            <a:off x="4038600" y="6546715"/>
            <a:ext cx="4114800" cy="31094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white"/>
                </a:solidFill>
                <a:latin typeface="Segoe UI"/>
              </a:rPr>
              <a:t>Wixcorp - Consumerism in a Post-COVID19 World</a:t>
            </a:r>
          </a:p>
        </p:txBody>
      </p:sp>
      <p:sp>
        <p:nvSpPr>
          <p:cNvPr id="9" name="Slide Number Placeholder 7">
            <a:extLst>
              <a:ext uri="{FF2B5EF4-FFF2-40B4-BE49-F238E27FC236}">
                <a16:creationId xmlns:a16="http://schemas.microsoft.com/office/drawing/2014/main" id="{42066E4D-BFB9-464F-AC80-A0FC07D21990}"/>
              </a:ext>
            </a:extLst>
          </p:cNvPr>
          <p:cNvSpPr txBox="1">
            <a:spLocks/>
          </p:cNvSpPr>
          <p:nvPr/>
        </p:nvSpPr>
        <p:spPr>
          <a:xfrm>
            <a:off x="8610600" y="6546715"/>
            <a:ext cx="2743200" cy="31094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06374B1-C061-489A-8FD0-BE8072F02EFF}" type="slidenum">
              <a:rPr lang="en-US" smtClean="0">
                <a:solidFill>
                  <a:prstClr val="white"/>
                </a:solidFill>
                <a:latin typeface="Segoe UI"/>
              </a:rPr>
              <a:pPr algn="r">
                <a:defRPr/>
              </a:pPr>
              <a:t>7</a:t>
            </a:fld>
            <a:endParaRPr lang="en-US">
              <a:solidFill>
                <a:prstClr val="white"/>
              </a:solidFill>
              <a:latin typeface="Segoe UI"/>
            </a:endParaRPr>
          </a:p>
        </p:txBody>
      </p:sp>
    </p:spTree>
    <p:extLst>
      <p:ext uri="{BB962C8B-B14F-4D97-AF65-F5344CB8AC3E}">
        <p14:creationId xmlns:p14="http://schemas.microsoft.com/office/powerpoint/2010/main" val="35233606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9B25FC7-4FC8-4CF7-919D-8BC2CF635D50}"/>
              </a:ext>
            </a:extLst>
          </p:cNvPr>
          <p:cNvSpPr>
            <a:spLocks noGrp="1"/>
          </p:cNvSpPr>
          <p:nvPr>
            <p:ph type="ftr" sz="quarter" idx="11"/>
          </p:nvPr>
        </p:nvSpPr>
        <p:spPr/>
        <p:txBody>
          <a:bodyPr/>
          <a:lstStyle/>
          <a:p>
            <a:r>
              <a:rPr lang="en-US"/>
              <a:t>Wixcorp - Consumerism in a Post-COVID19 World</a:t>
            </a:r>
          </a:p>
        </p:txBody>
      </p:sp>
      <p:sp>
        <p:nvSpPr>
          <p:cNvPr id="7" name="Title 6">
            <a:extLst>
              <a:ext uri="{FF2B5EF4-FFF2-40B4-BE49-F238E27FC236}">
                <a16:creationId xmlns:a16="http://schemas.microsoft.com/office/drawing/2014/main" id="{E6850006-8539-4F99-80C5-EB4D7306AC07}"/>
              </a:ext>
            </a:extLst>
          </p:cNvPr>
          <p:cNvSpPr>
            <a:spLocks noGrp="1"/>
          </p:cNvSpPr>
          <p:nvPr>
            <p:ph type="title"/>
          </p:nvPr>
        </p:nvSpPr>
        <p:spPr/>
        <p:txBody>
          <a:bodyPr/>
          <a:lstStyle/>
          <a:p>
            <a:r>
              <a:rPr lang="en-US">
                <a:latin typeface="+mn-lt"/>
              </a:rPr>
              <a:t>Temporary Solutions: </a:t>
            </a:r>
            <a:r>
              <a:rPr lang="en-US"/>
              <a:t>Telehealth</a:t>
            </a:r>
          </a:p>
        </p:txBody>
      </p:sp>
      <p:sp>
        <p:nvSpPr>
          <p:cNvPr id="14" name="Rectangle 13">
            <a:extLst>
              <a:ext uri="{FF2B5EF4-FFF2-40B4-BE49-F238E27FC236}">
                <a16:creationId xmlns:a16="http://schemas.microsoft.com/office/drawing/2014/main" id="{DAA1DC65-74B2-4AB3-98CB-8A2D8BF0BF4E}"/>
              </a:ext>
            </a:extLst>
          </p:cNvPr>
          <p:cNvSpPr/>
          <p:nvPr/>
        </p:nvSpPr>
        <p:spPr>
          <a:xfrm>
            <a:off x="1447800" y="6021762"/>
            <a:ext cx="6019800" cy="400110"/>
          </a:xfrm>
          <a:prstGeom prst="rect">
            <a:avLst/>
          </a:prstGeom>
        </p:spPr>
        <p:txBody>
          <a:bodyPr wrap="square">
            <a:spAutoFit/>
          </a:bodyPr>
          <a:lstStyle/>
          <a:p>
            <a:pPr>
              <a:tabLst>
                <a:tab pos="77930" algn="l"/>
              </a:tabLst>
            </a:pPr>
            <a:r>
              <a:rPr lang="en-US" sz="1000">
                <a:latin typeface="+mj-lt"/>
              </a:rPr>
              <a:t>ß  McKinsey “Telehealth: A quarter-trillion-dollar post-COVID-19 reality?“</a:t>
            </a:r>
          </a:p>
          <a:p>
            <a:pPr>
              <a:tabLst>
                <a:tab pos="77930" algn="l"/>
              </a:tabLst>
            </a:pPr>
            <a:r>
              <a:rPr lang="en-US" sz="1000">
                <a:latin typeface="Segoe UI Light" panose="020B0502040204020203" pitchFamily="34" charset="0"/>
                <a:ea typeface="Roboto" panose="02000000000000000000" pitchFamily="2" charset="0"/>
                <a:cs typeface="Segoe UI Light" panose="020B0502040204020203" pitchFamily="34" charset="0"/>
              </a:rPr>
              <a:t>*	SR Health survey, May 2020</a:t>
            </a:r>
          </a:p>
        </p:txBody>
      </p:sp>
      <p:pic>
        <p:nvPicPr>
          <p:cNvPr id="6" name="Picture 5" descr="A person using a computer&#10;&#10;Description automatically generated">
            <a:extLst>
              <a:ext uri="{FF2B5EF4-FFF2-40B4-BE49-F238E27FC236}">
                <a16:creationId xmlns:a16="http://schemas.microsoft.com/office/drawing/2014/main" id="{C25E1915-D122-483D-AEE4-85EBFBE6A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95" y="1371600"/>
            <a:ext cx="6163505" cy="4114018"/>
          </a:xfrm>
          <a:prstGeom prst="rect">
            <a:avLst/>
          </a:prstGeom>
          <a:effectLst>
            <a:softEdge rad="317500"/>
          </a:effectLst>
        </p:spPr>
      </p:pic>
      <p:sp>
        <p:nvSpPr>
          <p:cNvPr id="2" name="Slide Number Placeholder 1">
            <a:extLst>
              <a:ext uri="{FF2B5EF4-FFF2-40B4-BE49-F238E27FC236}">
                <a16:creationId xmlns:a16="http://schemas.microsoft.com/office/drawing/2014/main" id="{2BDF6AFB-8838-4F91-B384-56092A9DF248}"/>
              </a:ext>
            </a:extLst>
          </p:cNvPr>
          <p:cNvSpPr>
            <a:spLocks noGrp="1"/>
          </p:cNvSpPr>
          <p:nvPr>
            <p:ph type="sldNum" sz="quarter" idx="12"/>
          </p:nvPr>
        </p:nvSpPr>
        <p:spPr/>
        <p:txBody>
          <a:bodyPr/>
          <a:lstStyle/>
          <a:p>
            <a:fld id="{F06374B1-C061-489A-8FD0-BE8072F02EFF}" type="slidenum">
              <a:rPr lang="en-US" smtClean="0"/>
              <a:t>8</a:t>
            </a:fld>
            <a:endParaRPr lang="en-US"/>
          </a:p>
        </p:txBody>
      </p:sp>
      <p:grpSp>
        <p:nvGrpSpPr>
          <p:cNvPr id="10" name="Group 9">
            <a:extLst>
              <a:ext uri="{FF2B5EF4-FFF2-40B4-BE49-F238E27FC236}">
                <a16:creationId xmlns:a16="http://schemas.microsoft.com/office/drawing/2014/main" id="{3362CFCF-9E24-4889-8812-D91EE9EBCBC6}"/>
              </a:ext>
            </a:extLst>
          </p:cNvPr>
          <p:cNvGrpSpPr/>
          <p:nvPr/>
        </p:nvGrpSpPr>
        <p:grpSpPr>
          <a:xfrm>
            <a:off x="6477000" y="3505200"/>
            <a:ext cx="5029200" cy="2286000"/>
            <a:chOff x="6324600" y="1066800"/>
            <a:chExt cx="5029200" cy="2286000"/>
          </a:xfrm>
        </p:grpSpPr>
        <p:sp>
          <p:nvSpPr>
            <p:cNvPr id="18" name="Parallelogram 17">
              <a:extLst>
                <a:ext uri="{FF2B5EF4-FFF2-40B4-BE49-F238E27FC236}">
                  <a16:creationId xmlns:a16="http://schemas.microsoft.com/office/drawing/2014/main" id="{227068BE-E147-456A-BA39-0A1FBE3DFE33}"/>
                </a:ext>
              </a:extLst>
            </p:cNvPr>
            <p:cNvSpPr/>
            <p:nvPr/>
          </p:nvSpPr>
          <p:spPr>
            <a:xfrm>
              <a:off x="6324600" y="1066800"/>
              <a:ext cx="5029200" cy="2286000"/>
            </a:xfrm>
            <a:prstGeom prst="parallelogram">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AAEC971-0097-4FA1-8A5C-CEE8B11828B2}"/>
                </a:ext>
              </a:extLst>
            </p:cNvPr>
            <p:cNvSpPr txBox="1"/>
            <p:nvPr/>
          </p:nvSpPr>
          <p:spPr>
            <a:xfrm>
              <a:off x="7010400" y="1600200"/>
              <a:ext cx="3657600" cy="1676791"/>
            </a:xfrm>
            <a:prstGeom prst="rect">
              <a:avLst/>
            </a:prstGeom>
          </p:spPr>
          <p:txBody>
            <a:bodyPr>
              <a:noAutofit/>
            </a:bodyPr>
            <a:lstStyle>
              <a:lvl1pPr indent="0" algn="just">
                <a:lnSpc>
                  <a:spcPct val="100000"/>
                </a:lnSpc>
                <a:spcBef>
                  <a:spcPts val="1000"/>
                </a:spcBef>
                <a:buFont typeface="Arial" panose="020B0604020202020204" pitchFamily="34" charset="0"/>
                <a:buNone/>
                <a:defRPr sz="109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00"/>
                <a:t>92% of Providers with a current Telehealth solution did not plan to stay with that platform long term. </a:t>
              </a:r>
              <a:r>
                <a:rPr lang="en-US" sz="1600" baseline="50000"/>
                <a:t>*</a:t>
              </a:r>
            </a:p>
            <a:p>
              <a:r>
                <a:rPr lang="en-US" sz="1600"/>
                <a:t>Many providers are using apps like Zoom or Teams that are not integrated with the rest of their processes/tech.</a:t>
              </a:r>
            </a:p>
          </p:txBody>
        </p:sp>
        <p:sp>
          <p:nvSpPr>
            <p:cNvPr id="17" name="TextBox 16">
              <a:extLst>
                <a:ext uri="{FF2B5EF4-FFF2-40B4-BE49-F238E27FC236}">
                  <a16:creationId xmlns:a16="http://schemas.microsoft.com/office/drawing/2014/main" id="{6903FBD1-F88F-4CE0-97D3-643630F7FD4D}"/>
                </a:ext>
              </a:extLst>
            </p:cNvPr>
            <p:cNvSpPr txBox="1"/>
            <p:nvPr/>
          </p:nvSpPr>
          <p:spPr>
            <a:xfrm>
              <a:off x="8337300" y="1143000"/>
              <a:ext cx="1003801" cy="400110"/>
            </a:xfrm>
            <a:prstGeom prst="rect">
              <a:avLst/>
            </a:prstGeom>
            <a:noFill/>
          </p:spPr>
          <p:txBody>
            <a:bodyPr wrap="none" rtlCol="0">
              <a:spAutoFit/>
            </a:bodyPr>
            <a:lstStyle>
              <a:defPPr>
                <a:defRPr lang="en-US"/>
              </a:defPPr>
              <a:lvl1pPr>
                <a:defRPr sz="2000" b="1"/>
              </a:lvl1pPr>
            </a:lstStyle>
            <a:p>
              <a:r>
                <a:rPr lang="en-US"/>
                <a:t>Reality</a:t>
              </a:r>
            </a:p>
          </p:txBody>
        </p:sp>
      </p:grpSp>
      <p:grpSp>
        <p:nvGrpSpPr>
          <p:cNvPr id="11" name="Group 10">
            <a:extLst>
              <a:ext uri="{FF2B5EF4-FFF2-40B4-BE49-F238E27FC236}">
                <a16:creationId xmlns:a16="http://schemas.microsoft.com/office/drawing/2014/main" id="{30488235-CAE5-4843-BB6C-FE45DAD990C3}"/>
              </a:ext>
            </a:extLst>
          </p:cNvPr>
          <p:cNvGrpSpPr/>
          <p:nvPr/>
        </p:nvGrpSpPr>
        <p:grpSpPr>
          <a:xfrm>
            <a:off x="7061563" y="1142609"/>
            <a:ext cx="5029200" cy="2286000"/>
            <a:chOff x="838200" y="1066800"/>
            <a:chExt cx="5029200" cy="2286000"/>
          </a:xfrm>
        </p:grpSpPr>
        <p:sp>
          <p:nvSpPr>
            <p:cNvPr id="9" name="Parallelogram 8">
              <a:extLst>
                <a:ext uri="{FF2B5EF4-FFF2-40B4-BE49-F238E27FC236}">
                  <a16:creationId xmlns:a16="http://schemas.microsoft.com/office/drawing/2014/main" id="{D289AE75-22CA-41AA-9A13-0DC58A101D38}"/>
                </a:ext>
              </a:extLst>
            </p:cNvPr>
            <p:cNvSpPr/>
            <p:nvPr/>
          </p:nvSpPr>
          <p:spPr>
            <a:xfrm>
              <a:off x="838200" y="1066800"/>
              <a:ext cx="5029200" cy="2286000"/>
            </a:xfrm>
            <a:prstGeom prst="parallelogram">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97C5FE8-632F-492F-A34D-CECE8F220A4F}"/>
                </a:ext>
              </a:extLst>
            </p:cNvPr>
            <p:cNvSpPr txBox="1"/>
            <p:nvPr/>
          </p:nvSpPr>
          <p:spPr>
            <a:xfrm>
              <a:off x="2511384" y="1143000"/>
              <a:ext cx="1682833" cy="400110"/>
            </a:xfrm>
            <a:prstGeom prst="rect">
              <a:avLst/>
            </a:prstGeom>
            <a:noFill/>
          </p:spPr>
          <p:txBody>
            <a:bodyPr wrap="none" rtlCol="0">
              <a:spAutoFit/>
            </a:bodyPr>
            <a:lstStyle/>
            <a:p>
              <a:r>
                <a:rPr lang="en-US" sz="2000" b="1"/>
                <a:t>Opportunity</a:t>
              </a:r>
            </a:p>
          </p:txBody>
        </p:sp>
        <p:sp>
          <p:nvSpPr>
            <p:cNvPr id="19" name="TextBox 18">
              <a:extLst>
                <a:ext uri="{FF2B5EF4-FFF2-40B4-BE49-F238E27FC236}">
                  <a16:creationId xmlns:a16="http://schemas.microsoft.com/office/drawing/2014/main" id="{3A2D67BD-E652-42E7-A555-03CE53947EE9}"/>
                </a:ext>
              </a:extLst>
            </p:cNvPr>
            <p:cNvSpPr txBox="1"/>
            <p:nvPr/>
          </p:nvSpPr>
          <p:spPr>
            <a:xfrm>
              <a:off x="1524000" y="1600200"/>
              <a:ext cx="3657600" cy="1656143"/>
            </a:xfrm>
            <a:prstGeom prst="rect">
              <a:avLst/>
            </a:prstGeom>
          </p:spPr>
          <p:txBody>
            <a:bodyPr>
              <a:noAutofit/>
            </a:bodyPr>
            <a:lstStyle>
              <a:lvl1pPr indent="0" algn="just">
                <a:lnSpc>
                  <a:spcPct val="100000"/>
                </a:lnSpc>
                <a:spcBef>
                  <a:spcPts val="1000"/>
                </a:spcBef>
                <a:buFont typeface="Arial" panose="020B0604020202020204" pitchFamily="34" charset="0"/>
                <a:buNone/>
                <a:defRPr sz="109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00"/>
                <a:t>McKinsey estimates $250 billion in patient care could potentially be virtualized down the road. </a:t>
              </a:r>
            </a:p>
            <a:p>
              <a:r>
                <a:rPr lang="en-US" sz="1600"/>
                <a:t>That’s an increase from the ~$3 billion in visits being done virtually prior to the pandemic. </a:t>
              </a:r>
              <a:r>
                <a:rPr lang="en-US" sz="1600" baseline="50000"/>
                <a:t>ß</a:t>
              </a:r>
            </a:p>
          </p:txBody>
        </p:sp>
      </p:grpSp>
    </p:spTree>
    <p:extLst>
      <p:ext uri="{BB962C8B-B14F-4D97-AF65-F5344CB8AC3E}">
        <p14:creationId xmlns:p14="http://schemas.microsoft.com/office/powerpoint/2010/main" val="4270364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9B25FC7-4FC8-4CF7-919D-8BC2CF635D50}"/>
              </a:ext>
            </a:extLst>
          </p:cNvPr>
          <p:cNvSpPr>
            <a:spLocks noGrp="1"/>
          </p:cNvSpPr>
          <p:nvPr>
            <p:ph type="ftr" sz="quarter" idx="11"/>
          </p:nvPr>
        </p:nvSpPr>
        <p:spPr/>
        <p:txBody>
          <a:bodyPr/>
          <a:lstStyle/>
          <a:p>
            <a:r>
              <a:rPr lang="en-US"/>
              <a:t>Wixcorp - Consumerism in a Post-COVID19 World</a:t>
            </a:r>
          </a:p>
        </p:txBody>
      </p:sp>
      <p:sp>
        <p:nvSpPr>
          <p:cNvPr id="7" name="Title 6">
            <a:extLst>
              <a:ext uri="{FF2B5EF4-FFF2-40B4-BE49-F238E27FC236}">
                <a16:creationId xmlns:a16="http://schemas.microsoft.com/office/drawing/2014/main" id="{E6850006-8539-4F99-80C5-EB4D7306AC07}"/>
              </a:ext>
            </a:extLst>
          </p:cNvPr>
          <p:cNvSpPr>
            <a:spLocks noGrp="1"/>
          </p:cNvSpPr>
          <p:nvPr>
            <p:ph type="title"/>
          </p:nvPr>
        </p:nvSpPr>
        <p:spPr/>
        <p:txBody>
          <a:bodyPr/>
          <a:lstStyle/>
          <a:p>
            <a:r>
              <a:rPr lang="en-US">
                <a:latin typeface="+mn-lt"/>
              </a:rPr>
              <a:t>Temporary Solutions: </a:t>
            </a:r>
            <a:r>
              <a:rPr lang="en-US"/>
              <a:t>Communication</a:t>
            </a:r>
          </a:p>
        </p:txBody>
      </p:sp>
      <p:sp>
        <p:nvSpPr>
          <p:cNvPr id="14" name="Rectangle 13">
            <a:extLst>
              <a:ext uri="{FF2B5EF4-FFF2-40B4-BE49-F238E27FC236}">
                <a16:creationId xmlns:a16="http://schemas.microsoft.com/office/drawing/2014/main" id="{DAA1DC65-74B2-4AB3-98CB-8A2D8BF0BF4E}"/>
              </a:ext>
            </a:extLst>
          </p:cNvPr>
          <p:cNvSpPr/>
          <p:nvPr/>
        </p:nvSpPr>
        <p:spPr>
          <a:xfrm>
            <a:off x="1447800" y="6000690"/>
            <a:ext cx="7041900" cy="400110"/>
          </a:xfrm>
          <a:prstGeom prst="rect">
            <a:avLst/>
          </a:prstGeom>
        </p:spPr>
        <p:txBody>
          <a:bodyPr wrap="square">
            <a:spAutoFit/>
          </a:bodyPr>
          <a:lstStyle/>
          <a:p>
            <a:pPr>
              <a:tabLst>
                <a:tab pos="77930" algn="l"/>
              </a:tabLst>
            </a:pPr>
            <a:r>
              <a:rPr lang="en-US" sz="1000">
                <a:latin typeface="+mj-lt"/>
              </a:rPr>
              <a:t>ƒ Becker’s Hospital Review “8 ways hospitals are using text messaging to navigate the pandemic”, February 2021</a:t>
            </a:r>
          </a:p>
          <a:p>
            <a:pPr>
              <a:tabLst>
                <a:tab pos="77930" algn="l"/>
              </a:tabLst>
            </a:pPr>
            <a:r>
              <a:rPr lang="el-GR" sz="1000"/>
              <a:t>β</a:t>
            </a:r>
            <a:r>
              <a:rPr lang="en-US" sz="1000">
                <a:latin typeface="+mj-lt"/>
              </a:rPr>
              <a:t> </a:t>
            </a:r>
            <a:r>
              <a:rPr lang="en-US" sz="1000" err="1">
                <a:latin typeface="+mj-lt"/>
              </a:rPr>
              <a:t>Spok</a:t>
            </a:r>
            <a:r>
              <a:rPr lang="en-US" sz="1000">
                <a:latin typeface="+mj-lt"/>
              </a:rPr>
              <a:t> “The State of Healthcare Communications” July 2020</a:t>
            </a:r>
          </a:p>
        </p:txBody>
      </p:sp>
      <p:pic>
        <p:nvPicPr>
          <p:cNvPr id="6" name="Picture 5">
            <a:extLst>
              <a:ext uri="{FF2B5EF4-FFF2-40B4-BE49-F238E27FC236}">
                <a16:creationId xmlns:a16="http://schemas.microsoft.com/office/drawing/2014/main" id="{C25E1915-D122-483D-AEE4-85EBFBE6A8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9695" y="1374107"/>
            <a:ext cx="6163505" cy="4109003"/>
          </a:xfrm>
          <a:prstGeom prst="rect">
            <a:avLst/>
          </a:prstGeom>
          <a:effectLst>
            <a:softEdge rad="317500"/>
          </a:effectLst>
        </p:spPr>
      </p:pic>
      <p:sp>
        <p:nvSpPr>
          <p:cNvPr id="2" name="Slide Number Placeholder 1">
            <a:extLst>
              <a:ext uri="{FF2B5EF4-FFF2-40B4-BE49-F238E27FC236}">
                <a16:creationId xmlns:a16="http://schemas.microsoft.com/office/drawing/2014/main" id="{2BDF6AFB-8838-4F91-B384-56092A9DF248}"/>
              </a:ext>
            </a:extLst>
          </p:cNvPr>
          <p:cNvSpPr>
            <a:spLocks noGrp="1"/>
          </p:cNvSpPr>
          <p:nvPr>
            <p:ph type="sldNum" sz="quarter" idx="12"/>
          </p:nvPr>
        </p:nvSpPr>
        <p:spPr/>
        <p:txBody>
          <a:bodyPr/>
          <a:lstStyle/>
          <a:p>
            <a:fld id="{F06374B1-C061-489A-8FD0-BE8072F02EFF}" type="slidenum">
              <a:rPr lang="en-US" smtClean="0"/>
              <a:t>9</a:t>
            </a:fld>
            <a:endParaRPr lang="en-US"/>
          </a:p>
        </p:txBody>
      </p:sp>
      <p:grpSp>
        <p:nvGrpSpPr>
          <p:cNvPr id="10" name="Group 9">
            <a:extLst>
              <a:ext uri="{FF2B5EF4-FFF2-40B4-BE49-F238E27FC236}">
                <a16:creationId xmlns:a16="http://schemas.microsoft.com/office/drawing/2014/main" id="{3362CFCF-9E24-4889-8812-D91EE9EBCBC6}"/>
              </a:ext>
            </a:extLst>
          </p:cNvPr>
          <p:cNvGrpSpPr/>
          <p:nvPr/>
        </p:nvGrpSpPr>
        <p:grpSpPr>
          <a:xfrm>
            <a:off x="6477000" y="3505200"/>
            <a:ext cx="5029200" cy="2286000"/>
            <a:chOff x="6324600" y="1066800"/>
            <a:chExt cx="5029200" cy="2286000"/>
          </a:xfrm>
        </p:grpSpPr>
        <p:sp>
          <p:nvSpPr>
            <p:cNvPr id="18" name="Parallelogram 17">
              <a:extLst>
                <a:ext uri="{FF2B5EF4-FFF2-40B4-BE49-F238E27FC236}">
                  <a16:creationId xmlns:a16="http://schemas.microsoft.com/office/drawing/2014/main" id="{227068BE-E147-456A-BA39-0A1FBE3DFE33}"/>
                </a:ext>
              </a:extLst>
            </p:cNvPr>
            <p:cNvSpPr/>
            <p:nvPr/>
          </p:nvSpPr>
          <p:spPr>
            <a:xfrm>
              <a:off x="6324600" y="1066800"/>
              <a:ext cx="5029200" cy="2286000"/>
            </a:xfrm>
            <a:prstGeom prst="parallelogram">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AAEC971-0097-4FA1-8A5C-CEE8B11828B2}"/>
                </a:ext>
              </a:extLst>
            </p:cNvPr>
            <p:cNvSpPr txBox="1"/>
            <p:nvPr/>
          </p:nvSpPr>
          <p:spPr>
            <a:xfrm>
              <a:off x="7010400" y="1600200"/>
              <a:ext cx="3657600" cy="1676791"/>
            </a:xfrm>
            <a:prstGeom prst="rect">
              <a:avLst/>
            </a:prstGeom>
          </p:spPr>
          <p:txBody>
            <a:bodyPr>
              <a:noAutofit/>
            </a:bodyPr>
            <a:lstStyle>
              <a:lvl1pPr indent="0" algn="just">
                <a:lnSpc>
                  <a:spcPct val="100000"/>
                </a:lnSpc>
                <a:spcBef>
                  <a:spcPts val="1000"/>
                </a:spcBef>
                <a:buFont typeface="Arial" panose="020B0604020202020204" pitchFamily="34" charset="0"/>
                <a:buNone/>
                <a:defRPr sz="109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00"/>
                <a:t>Use of Pagers in healthcare has remained relatively consistent since 2011, and was one of the top four devices used in response to the pandemic. </a:t>
              </a:r>
              <a:r>
                <a:rPr lang="el-GR" sz="1600" baseline="50000"/>
                <a:t>Β</a:t>
              </a:r>
              <a:endParaRPr lang="en-US" sz="1600" baseline="50000"/>
            </a:p>
          </p:txBody>
        </p:sp>
        <p:sp>
          <p:nvSpPr>
            <p:cNvPr id="17" name="TextBox 16">
              <a:extLst>
                <a:ext uri="{FF2B5EF4-FFF2-40B4-BE49-F238E27FC236}">
                  <a16:creationId xmlns:a16="http://schemas.microsoft.com/office/drawing/2014/main" id="{6903FBD1-F88F-4CE0-97D3-643630F7FD4D}"/>
                </a:ext>
              </a:extLst>
            </p:cNvPr>
            <p:cNvSpPr txBox="1"/>
            <p:nvPr/>
          </p:nvSpPr>
          <p:spPr>
            <a:xfrm>
              <a:off x="8337300" y="1143000"/>
              <a:ext cx="1003801" cy="400110"/>
            </a:xfrm>
            <a:prstGeom prst="rect">
              <a:avLst/>
            </a:prstGeom>
            <a:noFill/>
          </p:spPr>
          <p:txBody>
            <a:bodyPr wrap="none" rtlCol="0">
              <a:spAutoFit/>
            </a:bodyPr>
            <a:lstStyle>
              <a:defPPr>
                <a:defRPr lang="en-US"/>
              </a:defPPr>
              <a:lvl1pPr>
                <a:defRPr sz="2000" b="1"/>
              </a:lvl1pPr>
            </a:lstStyle>
            <a:p>
              <a:r>
                <a:rPr lang="en-US"/>
                <a:t>Reality</a:t>
              </a:r>
            </a:p>
          </p:txBody>
        </p:sp>
      </p:grpSp>
      <p:grpSp>
        <p:nvGrpSpPr>
          <p:cNvPr id="11" name="Group 10">
            <a:extLst>
              <a:ext uri="{FF2B5EF4-FFF2-40B4-BE49-F238E27FC236}">
                <a16:creationId xmlns:a16="http://schemas.microsoft.com/office/drawing/2014/main" id="{30488235-CAE5-4843-BB6C-FE45DAD990C3}"/>
              </a:ext>
            </a:extLst>
          </p:cNvPr>
          <p:cNvGrpSpPr/>
          <p:nvPr/>
        </p:nvGrpSpPr>
        <p:grpSpPr>
          <a:xfrm>
            <a:off x="7061563" y="1142609"/>
            <a:ext cx="5029200" cy="2286000"/>
            <a:chOff x="838200" y="1066800"/>
            <a:chExt cx="5029200" cy="2286000"/>
          </a:xfrm>
        </p:grpSpPr>
        <p:sp>
          <p:nvSpPr>
            <p:cNvPr id="9" name="Parallelogram 8">
              <a:extLst>
                <a:ext uri="{FF2B5EF4-FFF2-40B4-BE49-F238E27FC236}">
                  <a16:creationId xmlns:a16="http://schemas.microsoft.com/office/drawing/2014/main" id="{D289AE75-22CA-41AA-9A13-0DC58A101D38}"/>
                </a:ext>
              </a:extLst>
            </p:cNvPr>
            <p:cNvSpPr/>
            <p:nvPr/>
          </p:nvSpPr>
          <p:spPr>
            <a:xfrm>
              <a:off x="838200" y="1066800"/>
              <a:ext cx="5029200" cy="2286000"/>
            </a:xfrm>
            <a:prstGeom prst="parallelogram">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97C5FE8-632F-492F-A34D-CECE8F220A4F}"/>
                </a:ext>
              </a:extLst>
            </p:cNvPr>
            <p:cNvSpPr txBox="1"/>
            <p:nvPr/>
          </p:nvSpPr>
          <p:spPr>
            <a:xfrm>
              <a:off x="2511384" y="1143000"/>
              <a:ext cx="1682833" cy="400110"/>
            </a:xfrm>
            <a:prstGeom prst="rect">
              <a:avLst/>
            </a:prstGeom>
            <a:noFill/>
          </p:spPr>
          <p:txBody>
            <a:bodyPr wrap="none" rtlCol="0">
              <a:spAutoFit/>
            </a:bodyPr>
            <a:lstStyle/>
            <a:p>
              <a:r>
                <a:rPr lang="en-US" sz="2000" b="1"/>
                <a:t>Opportunity</a:t>
              </a:r>
            </a:p>
          </p:txBody>
        </p:sp>
        <p:sp>
          <p:nvSpPr>
            <p:cNvPr id="19" name="TextBox 18">
              <a:extLst>
                <a:ext uri="{FF2B5EF4-FFF2-40B4-BE49-F238E27FC236}">
                  <a16:creationId xmlns:a16="http://schemas.microsoft.com/office/drawing/2014/main" id="{3A2D67BD-E652-42E7-A555-03CE53947EE9}"/>
                </a:ext>
              </a:extLst>
            </p:cNvPr>
            <p:cNvSpPr txBox="1"/>
            <p:nvPr/>
          </p:nvSpPr>
          <p:spPr>
            <a:xfrm>
              <a:off x="1471745" y="1600200"/>
              <a:ext cx="3758837" cy="1656143"/>
            </a:xfrm>
            <a:prstGeom prst="rect">
              <a:avLst/>
            </a:prstGeom>
          </p:spPr>
          <p:txBody>
            <a:bodyPr>
              <a:noAutofit/>
            </a:bodyPr>
            <a:lstStyle>
              <a:lvl1pPr indent="0" algn="just">
                <a:lnSpc>
                  <a:spcPct val="100000"/>
                </a:lnSpc>
                <a:spcBef>
                  <a:spcPts val="1000"/>
                </a:spcBef>
                <a:buFont typeface="Arial" panose="020B0604020202020204" pitchFamily="34" charset="0"/>
                <a:buNone/>
                <a:defRPr sz="109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00"/>
                <a:t>Prior to the pandemic, hospitals were increasingly implementing text messaging solutions and depending on texting to drive more of their communications. COVID-19 has further spurred usage of texting. </a:t>
              </a:r>
              <a:r>
                <a:rPr lang="en-US" sz="1600" baseline="50000"/>
                <a:t>ƒ</a:t>
              </a:r>
            </a:p>
            <a:p>
              <a:endParaRPr lang="en-US" sz="1600" baseline="50000"/>
            </a:p>
          </p:txBody>
        </p:sp>
      </p:grpSp>
    </p:spTree>
    <p:extLst>
      <p:ext uri="{BB962C8B-B14F-4D97-AF65-F5344CB8AC3E}">
        <p14:creationId xmlns:p14="http://schemas.microsoft.com/office/powerpoint/2010/main" val="136840557"/>
      </p:ext>
    </p:extLst>
  </p:cSld>
  <p:clrMapOvr>
    <a:masterClrMapping/>
  </p:clrMapOvr>
</p:sld>
</file>

<file path=ppt/theme/theme1.xml><?xml version="1.0" encoding="utf-8"?>
<a:theme xmlns:a="http://schemas.openxmlformats.org/drawingml/2006/main" name="Title2">
  <a:themeElements>
    <a:clrScheme name="WIXCORP 2019">
      <a:dk1>
        <a:sysClr val="windowText" lastClr="000000"/>
      </a:dk1>
      <a:lt1>
        <a:sysClr val="window" lastClr="FFFFFF"/>
      </a:lt1>
      <a:dk2>
        <a:srgbClr val="1A2634"/>
      </a:dk2>
      <a:lt2>
        <a:srgbClr val="4C5C64"/>
      </a:lt2>
      <a:accent1>
        <a:srgbClr val="05B0EE"/>
      </a:accent1>
      <a:accent2>
        <a:srgbClr val="41D3BD"/>
      </a:accent2>
      <a:accent3>
        <a:srgbClr val="0CCE6B"/>
      </a:accent3>
      <a:accent4>
        <a:srgbClr val="941B0C"/>
      </a:accent4>
      <a:accent5>
        <a:srgbClr val="BC3908"/>
      </a:accent5>
      <a:accent6>
        <a:srgbClr val="ED7D31"/>
      </a:accent6>
      <a:hlink>
        <a:srgbClr val="363537"/>
      </a:hlink>
      <a:folHlink>
        <a:srgbClr val="CCCCCC"/>
      </a:folHlink>
    </a:clrScheme>
    <a:fontScheme name="Wixcorp">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ontent Blank">
  <a:themeElements>
    <a:clrScheme name="WIXCORP 2019">
      <a:dk1>
        <a:sysClr val="windowText" lastClr="000000"/>
      </a:dk1>
      <a:lt1>
        <a:sysClr val="window" lastClr="FFFFFF"/>
      </a:lt1>
      <a:dk2>
        <a:srgbClr val="1A2634"/>
      </a:dk2>
      <a:lt2>
        <a:srgbClr val="4C5C64"/>
      </a:lt2>
      <a:accent1>
        <a:srgbClr val="05B0EE"/>
      </a:accent1>
      <a:accent2>
        <a:srgbClr val="41D3BD"/>
      </a:accent2>
      <a:accent3>
        <a:srgbClr val="0CCE6B"/>
      </a:accent3>
      <a:accent4>
        <a:srgbClr val="941B0C"/>
      </a:accent4>
      <a:accent5>
        <a:srgbClr val="BC3908"/>
      </a:accent5>
      <a:accent6>
        <a:srgbClr val="ED7D31"/>
      </a:accent6>
      <a:hlink>
        <a:srgbClr val="363537"/>
      </a:hlink>
      <a:folHlink>
        <a:srgbClr val="CCCCCC"/>
      </a:folHlink>
    </a:clrScheme>
    <a:fontScheme name="Wixcorp 2019">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 Blank">
  <a:themeElements>
    <a:clrScheme name="WIXCORP 2019">
      <a:dk1>
        <a:sysClr val="windowText" lastClr="000000"/>
      </a:dk1>
      <a:lt1>
        <a:sysClr val="window" lastClr="FFFFFF"/>
      </a:lt1>
      <a:dk2>
        <a:srgbClr val="1A2634"/>
      </a:dk2>
      <a:lt2>
        <a:srgbClr val="4C5C64"/>
      </a:lt2>
      <a:accent1>
        <a:srgbClr val="05B0EE"/>
      </a:accent1>
      <a:accent2>
        <a:srgbClr val="41D3BD"/>
      </a:accent2>
      <a:accent3>
        <a:srgbClr val="0CCE6B"/>
      </a:accent3>
      <a:accent4>
        <a:srgbClr val="941B0C"/>
      </a:accent4>
      <a:accent5>
        <a:srgbClr val="BC3908"/>
      </a:accent5>
      <a:accent6>
        <a:srgbClr val="ED7D31"/>
      </a:accent6>
      <a:hlink>
        <a:srgbClr val="363537"/>
      </a:hlink>
      <a:folHlink>
        <a:srgbClr val="CCCCCC"/>
      </a:folHlink>
    </a:clrScheme>
    <a:fontScheme name="Segoe">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 Blank">
  <a:themeElements>
    <a:clrScheme name="WIXCORP 2019">
      <a:dk1>
        <a:sysClr val="windowText" lastClr="000000"/>
      </a:dk1>
      <a:lt1>
        <a:sysClr val="window" lastClr="FFFFFF"/>
      </a:lt1>
      <a:dk2>
        <a:srgbClr val="1A2634"/>
      </a:dk2>
      <a:lt2>
        <a:srgbClr val="4C5C64"/>
      </a:lt2>
      <a:accent1>
        <a:srgbClr val="05B0EE"/>
      </a:accent1>
      <a:accent2>
        <a:srgbClr val="41D3BD"/>
      </a:accent2>
      <a:accent3>
        <a:srgbClr val="0CCE6B"/>
      </a:accent3>
      <a:accent4>
        <a:srgbClr val="941B0C"/>
      </a:accent4>
      <a:accent5>
        <a:srgbClr val="BC3908"/>
      </a:accent5>
      <a:accent6>
        <a:srgbClr val="ED7D31"/>
      </a:accent6>
      <a:hlink>
        <a:srgbClr val="363537"/>
      </a:hlink>
      <a:folHlink>
        <a:srgbClr val="CCCCCC"/>
      </a:folHlink>
    </a:clrScheme>
    <a:fontScheme name="Wixcorp 2019">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tent Blank">
  <a:themeElements>
    <a:clrScheme name="WIXCORP 2019">
      <a:dk1>
        <a:sysClr val="windowText" lastClr="000000"/>
      </a:dk1>
      <a:lt1>
        <a:sysClr val="window" lastClr="FFFFFF"/>
      </a:lt1>
      <a:dk2>
        <a:srgbClr val="1A2634"/>
      </a:dk2>
      <a:lt2>
        <a:srgbClr val="4C5C64"/>
      </a:lt2>
      <a:accent1>
        <a:srgbClr val="05B0EE"/>
      </a:accent1>
      <a:accent2>
        <a:srgbClr val="41D3BD"/>
      </a:accent2>
      <a:accent3>
        <a:srgbClr val="0CCE6B"/>
      </a:accent3>
      <a:accent4>
        <a:srgbClr val="941B0C"/>
      </a:accent4>
      <a:accent5>
        <a:srgbClr val="BC3908"/>
      </a:accent5>
      <a:accent6>
        <a:srgbClr val="ED7D31"/>
      </a:accent6>
      <a:hlink>
        <a:srgbClr val="363537"/>
      </a:hlink>
      <a:folHlink>
        <a:srgbClr val="CCCCCC"/>
      </a:folHlink>
    </a:clrScheme>
    <a:fontScheme name="Wixcorp 2019">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Blank">
  <a:themeElements>
    <a:clrScheme name="WIXCORP 2019">
      <a:dk1>
        <a:sysClr val="windowText" lastClr="000000"/>
      </a:dk1>
      <a:lt1>
        <a:sysClr val="window" lastClr="FFFFFF"/>
      </a:lt1>
      <a:dk2>
        <a:srgbClr val="1A2634"/>
      </a:dk2>
      <a:lt2>
        <a:srgbClr val="4C5C64"/>
      </a:lt2>
      <a:accent1>
        <a:srgbClr val="05B0EE"/>
      </a:accent1>
      <a:accent2>
        <a:srgbClr val="41D3BD"/>
      </a:accent2>
      <a:accent3>
        <a:srgbClr val="0CCE6B"/>
      </a:accent3>
      <a:accent4>
        <a:srgbClr val="941B0C"/>
      </a:accent4>
      <a:accent5>
        <a:srgbClr val="BC3908"/>
      </a:accent5>
      <a:accent6>
        <a:srgbClr val="ED7D31"/>
      </a:accent6>
      <a:hlink>
        <a:srgbClr val="363537"/>
      </a:hlink>
      <a:folHlink>
        <a:srgbClr val="CCCCCC"/>
      </a:folHlink>
    </a:clrScheme>
    <a:fontScheme name="Wixcorp 2019">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ontent Blank">
  <a:themeElements>
    <a:clrScheme name="WIXCORP 2019">
      <a:dk1>
        <a:sysClr val="windowText" lastClr="000000"/>
      </a:dk1>
      <a:lt1>
        <a:sysClr val="window" lastClr="FFFFFF"/>
      </a:lt1>
      <a:dk2>
        <a:srgbClr val="1A2634"/>
      </a:dk2>
      <a:lt2>
        <a:srgbClr val="4C5C64"/>
      </a:lt2>
      <a:accent1>
        <a:srgbClr val="05B0EE"/>
      </a:accent1>
      <a:accent2>
        <a:srgbClr val="41D3BD"/>
      </a:accent2>
      <a:accent3>
        <a:srgbClr val="0CCE6B"/>
      </a:accent3>
      <a:accent4>
        <a:srgbClr val="941B0C"/>
      </a:accent4>
      <a:accent5>
        <a:srgbClr val="BC3908"/>
      </a:accent5>
      <a:accent6>
        <a:srgbClr val="ED7D31"/>
      </a:accent6>
      <a:hlink>
        <a:srgbClr val="363537"/>
      </a:hlink>
      <a:folHlink>
        <a:srgbClr val="CCCCCC"/>
      </a:folHlink>
    </a:clrScheme>
    <a:fontScheme name="Wixcorp 2019">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Wixcorp Master Template WIDE Dec2019 - WIXCORP Logo</Template>
  <TotalTime>13</TotalTime>
  <Words>1510</Words>
  <Application>Microsoft Office PowerPoint</Application>
  <PresentationFormat>Widescreen</PresentationFormat>
  <Paragraphs>271</Paragraphs>
  <Slides>35</Slides>
  <Notes>11</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35</vt:i4>
      </vt:variant>
    </vt:vector>
  </HeadingPairs>
  <TitlesOfParts>
    <vt:vector size="52" baseType="lpstr">
      <vt:lpstr>Arial</vt:lpstr>
      <vt:lpstr>Calibri</vt:lpstr>
      <vt:lpstr>Font Awesome 5 Brands Regular</vt:lpstr>
      <vt:lpstr>Font Awesome 5 Pro Solid</vt:lpstr>
      <vt:lpstr>MuseoSans-300</vt:lpstr>
      <vt:lpstr>Open Sans</vt:lpstr>
      <vt:lpstr>Segoe UI</vt:lpstr>
      <vt:lpstr>Segoe UI Light</vt:lpstr>
      <vt:lpstr>Segoe UI Semibold</vt:lpstr>
      <vt:lpstr>Segoe UI Semilight</vt:lpstr>
      <vt:lpstr>Title2</vt:lpstr>
      <vt:lpstr>4_Content Blank</vt:lpstr>
      <vt:lpstr>1_Content Blank</vt:lpstr>
      <vt:lpstr>2_Content Blank</vt:lpstr>
      <vt:lpstr>3_Content Blank</vt:lpstr>
      <vt:lpstr>Content Blank</vt:lpstr>
      <vt:lpstr>5_Content Blank</vt:lpstr>
      <vt:lpstr>Consumerism in a Post-COVID-19 World</vt:lpstr>
      <vt:lpstr>Wixcorp</vt:lpstr>
      <vt:lpstr>PowerPoint Presentation</vt:lpstr>
      <vt:lpstr>Patient Digital Experience: Pre-COVID-19</vt:lpstr>
      <vt:lpstr>PowerPoint Presentation</vt:lpstr>
      <vt:lpstr>PowerPoint Presentation</vt:lpstr>
      <vt:lpstr>Temporary Solutions</vt:lpstr>
      <vt:lpstr>Temporary Solutions: Telehealth</vt:lpstr>
      <vt:lpstr>Temporary Solutions: Communication</vt:lpstr>
      <vt:lpstr>How many of you are still using a fax machine as your primary channel for receiving referrals?</vt:lpstr>
      <vt:lpstr>PowerPoint Presentation</vt:lpstr>
      <vt:lpstr>PowerPoint Presentation</vt:lpstr>
      <vt:lpstr>CX Trends for 2022 and Beyond</vt:lpstr>
      <vt:lpstr>CX Trends for 2022 and Beyond</vt:lpstr>
      <vt:lpstr>PowerPoint Presentation</vt:lpstr>
      <vt:lpstr>PowerPoint Presentation</vt:lpstr>
      <vt:lpstr>What Does Disruption Look Like?</vt:lpstr>
      <vt:lpstr>Leverage Technology to Change the Model</vt:lpstr>
      <vt:lpstr>PowerPoint Presentation</vt:lpstr>
      <vt:lpstr>Current Patient Experience</vt:lpstr>
      <vt:lpstr>PowerPoint Presentation</vt:lpstr>
      <vt:lpstr>PowerPoint Presentation</vt:lpstr>
      <vt:lpstr>PowerPoint Presentation</vt:lpstr>
      <vt:lpstr>PowerPoint Presentation</vt:lpstr>
      <vt:lpstr>PowerPoint Presentation</vt:lpstr>
      <vt:lpstr>Traditional Thinking</vt:lpstr>
      <vt:lpstr>Systemic Thinking</vt:lpstr>
      <vt:lpstr>Traditional Approach</vt:lpstr>
      <vt:lpstr>Systemic Approach</vt:lpstr>
      <vt:lpstr>Patient Journey Map</vt:lpstr>
      <vt:lpstr>Patient Journey Mapping Session</vt:lpstr>
      <vt:lpstr>Patient Journey Mapping Session</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Consumerism in a Post-COVID-19 World</dc:title>
  <dc:creator>Eric Wixom</dc:creator>
  <cp:lastModifiedBy>Iowa</cp:lastModifiedBy>
  <cp:revision>4</cp:revision>
  <dcterms:created xsi:type="dcterms:W3CDTF">2021-04-12T17:02:48Z</dcterms:created>
  <dcterms:modified xsi:type="dcterms:W3CDTF">2022-04-13T12:08:29Z</dcterms:modified>
</cp:coreProperties>
</file>